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nl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tZDsDfzyj5Ci70PwCdwzA" hashData="RK3FhJuEfAec527rQRmjOYkLCP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ED529-1F18-4FBD-A675-15CE1E51DF86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7E466-A74F-494A-A00E-3BCDB3581838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E6C2F-108D-4948-BEF2-332533847B5B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53A6D-9218-45E5-8533-772245992823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B8714-106B-4103-B5EA-092B2D03C210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201AB-9069-4E4C-AC14-2BABB7396DB4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7FA16-9476-498B-A2C7-25FAD1CE7660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5B65D-FA9C-4E61-A437-213D9BC78B0B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r-H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021AF-4818-44A2-A90E-52FE2EE685A6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31F6C-B973-43B2-8C2F-A9F9427DEE71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16EEE-9BAE-41C7-BF6E-6F9E65C07CB2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BE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BE" smtClean="0"/>
              <a:t>Klik om de opmaakprofielen van de modeltekst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D7F55AD4-82CF-4C92-BF70-C8DE54D2B9D9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1.jpeg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10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5488" y="1938338"/>
            <a:ext cx="5153025" cy="3705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2411413" y="620713"/>
            <a:ext cx="4333875" cy="15430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4800" kern="10" dirty="0" err="1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2"/>
                </a:solidFill>
                <a:latin typeface="Zanzibar SF"/>
              </a:rPr>
              <a:t>Don't</a:t>
            </a:r>
            <a:r>
              <a:rPr lang="es-ES" sz="48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2"/>
                </a:solidFill>
                <a:latin typeface="Zanzibar SF"/>
              </a:rPr>
              <a:t> stop </a:t>
            </a:r>
            <a:r>
              <a:rPr lang="es-ES" sz="4800" kern="10" dirty="0" err="1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2"/>
                </a:solidFill>
                <a:latin typeface="Zanzibar SF"/>
              </a:rPr>
              <a:t>the</a:t>
            </a:r>
            <a:r>
              <a:rPr lang="es-ES" sz="48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2"/>
                </a:solidFill>
                <a:latin typeface="Zanzibar SF"/>
              </a:rPr>
              <a:t> </a:t>
            </a:r>
            <a:r>
              <a:rPr lang="es-ES" sz="4800" kern="10" dirty="0" err="1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2"/>
                </a:solidFill>
                <a:latin typeface="Zanzibar SF"/>
              </a:rPr>
              <a:t>Music</a:t>
            </a:r>
            <a:endParaRPr lang="es-ES" sz="48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2"/>
              </a:solidFill>
              <a:latin typeface="Zanzibar SF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715140" y="114298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R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2500298" y="5429264"/>
            <a:ext cx="435771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0" kern="1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Zanzibar SF"/>
              </a:rPr>
              <a:t>RIHANNA</a:t>
            </a:r>
            <a:endParaRPr lang="es-ES" sz="66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2000">
    <p:fade thruBlk="1"/>
    <p:sndAc>
      <p:stSnd>
        <p:snd r:embed="rId2" name="Rihanna - Please Don't Stop The Musi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rihanna231024x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11" descr="0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2952750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2" descr="0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2492375"/>
            <a:ext cx="2095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4" descr="15450010082006rihanna fond_zoneweb13 (Medium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500438"/>
            <a:ext cx="3240088" cy="300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rihanna401024x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5" descr="dans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53340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7" descr="dans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53340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 descr="rihanna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1052513"/>
            <a:ext cx="3657600" cy="297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0" descr="0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076700"/>
            <a:ext cx="36734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1" descr="0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04813"/>
            <a:ext cx="36734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rihanna1081024x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7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8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188913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9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188913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10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188913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1" descr="RihannaRV01_4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1557338"/>
            <a:ext cx="3070225" cy="487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14" descr="_MG_156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1557338"/>
            <a:ext cx="3074987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16" descr="rihanna3_115528894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0113" y="1557338"/>
            <a:ext cx="3084512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rihanna1431024x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6" descr="00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476250"/>
            <a:ext cx="13335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Rihanna-1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5" descr="00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81675"/>
            <a:ext cx="1047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6" descr="00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5373688"/>
            <a:ext cx="1047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7" descr="00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5013325"/>
            <a:ext cx="1047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8" descr="00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688" y="4076700"/>
            <a:ext cx="1047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9" descr="00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3573463"/>
            <a:ext cx="1047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110187509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10100"/>
            <a:ext cx="300037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5"/>
          <p:cNvSpPr>
            <a:spLocks noChangeArrowheads="1"/>
          </p:cNvSpPr>
          <p:nvPr/>
        </p:nvSpPr>
        <p:spPr bwMode="auto">
          <a:xfrm>
            <a:off x="0" y="6524625"/>
            <a:ext cx="900113" cy="3333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hr-HR"/>
          </a:p>
        </p:txBody>
      </p:sp>
      <p:pic>
        <p:nvPicPr>
          <p:cNvPr id="9220" name="Picture 11" descr="rihanna1461024x7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084888" cy="456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12" descr="a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13" descr="01_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14775" y="3381375"/>
            <a:ext cx="5229225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4" descr="0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5400000">
            <a:off x="1739107" y="4749006"/>
            <a:ext cx="3429000" cy="78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15" descr="0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4300" y="2565400"/>
            <a:ext cx="52197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15rihannasingle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100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15rihannasingle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86150"/>
            <a:ext cx="38100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15rihannasingle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0"/>
            <a:ext cx="38100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15rihannasingle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3486150"/>
            <a:ext cx="38100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8" descr="0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4324350"/>
            <a:ext cx="155257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 descr="rihanna12060603nx3 (Medium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620713"/>
            <a:ext cx="2847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11" descr="rihanna12060603nx3 (Medium)2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620713"/>
            <a:ext cx="2847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100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100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rihanna_11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7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68011">
            <a:off x="1763713" y="2924175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8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56450">
            <a:off x="3132138" y="3068638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rihanna1341024x768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36050" cy="677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8" descr="00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5516563"/>
            <a:ext cx="1047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go4-Rihanna-059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 descr="rihanna-5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188913"/>
            <a:ext cx="23812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9" descr="rihanna-5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88913"/>
            <a:ext cx="23812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0" descr="0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924175"/>
            <a:ext cx="2095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11" descr="0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2924175"/>
            <a:ext cx="2095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057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081088"/>
            <a:ext cx="762000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a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 descr="a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 descr="a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rihanna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1913" y="1052513"/>
            <a:ext cx="6553200" cy="472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rihanna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57213"/>
            <a:ext cx="7620000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rihanna11024x7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565150"/>
            <a:ext cx="7632700" cy="572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7" descr="0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0"/>
            <a:ext cx="76327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8" descr="0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6286500"/>
            <a:ext cx="76327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z4121903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Vdansertj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91300" y="333375"/>
            <a:ext cx="25527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Rihanna_30-1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5" descr="00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91500" y="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6" descr="00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9055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 descr="rihannae (Medium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47813" y="549275"/>
            <a:ext cx="3994150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 descr="Rihanna_1 (Medium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76375" y="549275"/>
            <a:ext cx="41148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decel="100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Rihanna_56-1024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7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4550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8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86725" y="5924550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9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5924550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0" descr="03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5924550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Rihanna_72-1024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6" descr="a_2d_effekte_dreh09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0335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22954_Rihanna0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1773238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Rihanna_57-1024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5" descr="0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4797425"/>
            <a:ext cx="2952750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6" descr="02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4324350"/>
            <a:ext cx="155257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Rihanna_71-1024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5" descr="0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286500"/>
            <a:ext cx="4500563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6" descr="03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47813" y="5373688"/>
            <a:ext cx="10572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8" descr="Picture+4 (Medium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9" name="WordArt 9"/>
          <p:cNvSpPr>
            <a:spLocks noChangeArrowheads="1" noChangeShapeType="1" noTextEdit="1"/>
          </p:cNvSpPr>
          <p:nvPr/>
        </p:nvSpPr>
        <p:spPr bwMode="auto">
          <a:xfrm>
            <a:off x="1042988" y="3068638"/>
            <a:ext cx="2619375" cy="19288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6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2"/>
                </a:solidFill>
                <a:latin typeface="Zanzibar SF"/>
              </a:rPr>
              <a:t>The End</a:t>
            </a:r>
          </a:p>
        </p:txBody>
      </p:sp>
    </p:spTree>
  </p:cSld>
  <p:clrMapOvr>
    <a:masterClrMapping/>
  </p:clrMapOvr>
  <p:transition spd="slow" advClick="0" advTm="2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hanna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Rihanna</Template>
  <TotalTime>5</TotalTime>
  <Words>24</Words>
  <Application>Microsoft PowerPoint</Application>
  <PresentationFormat>Presentación en pantalla (4:3)</PresentationFormat>
  <Paragraphs>6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5" baseType="lpstr">
      <vt:lpstr>Arial</vt:lpstr>
      <vt:lpstr>Calibri</vt:lpstr>
      <vt:lpstr>Corbel</vt:lpstr>
      <vt:lpstr>Rihanna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2015-10-06T10:47:57Z</dcterms:created>
  <dcterms:modified xsi:type="dcterms:W3CDTF">2015-10-06T10:53:49Z</dcterms:modified>
</cp:coreProperties>
</file>