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0" r:id="rId2"/>
    <p:sldMasterId id="2147483673" r:id="rId3"/>
  </p:sldMasterIdLst>
  <p:sldIdLst>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326" r:id="rId21"/>
    <p:sldId id="327" r:id="rId22"/>
    <p:sldId id="328" r:id="rId23"/>
    <p:sldId id="329" r:id="rId24"/>
    <p:sldId id="330" r:id="rId25"/>
    <p:sldId id="331" r:id="rId26"/>
    <p:sldId id="332" r:id="rId27"/>
    <p:sldId id="333" r:id="rId28"/>
    <p:sldId id="334" r:id="rId29"/>
    <p:sldId id="335" r:id="rId30"/>
    <p:sldId id="336" r:id="rId31"/>
    <p:sldId id="337" r:id="rId32"/>
    <p:sldId id="338" r:id="rId33"/>
    <p:sldId id="339" r:id="rId34"/>
    <p:sldId id="340" r:id="rId35"/>
    <p:sldId id="341" r:id="rId36"/>
    <p:sldId id="342" r:id="rId37"/>
    <p:sldId id="343" r:id="rId38"/>
    <p:sldId id="344" r:id="rId39"/>
    <p:sldId id="345" r:id="rId40"/>
    <p:sldId id="346" r:id="rId41"/>
    <p:sldId id="347" r:id="rId42"/>
    <p:sldId id="348" r:id="rId43"/>
    <p:sldId id="349" r:id="rId44"/>
    <p:sldId id="350" r:id="rId45"/>
    <p:sldId id="351" r:id="rId46"/>
    <p:sldId id="352" r:id="rId47"/>
    <p:sldId id="353" r:id="rId48"/>
    <p:sldId id="354" r:id="rId49"/>
    <p:sldId id="355" r:id="rId50"/>
    <p:sldId id="356" r:id="rId51"/>
    <p:sldId id="357" r:id="rId52"/>
    <p:sldId id="358" r:id="rId53"/>
    <p:sldId id="359" r:id="rId54"/>
    <p:sldId id="360" r:id="rId55"/>
    <p:sldId id="361" r:id="rId56"/>
    <p:sldId id="362" r:id="rId57"/>
    <p:sldId id="363" r:id="rId58"/>
    <p:sldId id="364" r:id="rId59"/>
    <p:sldId id="365" r:id="rId60"/>
    <p:sldId id="366" r:id="rId61"/>
    <p:sldId id="367" r:id="rId62"/>
    <p:sldId id="368" r:id="rId63"/>
    <p:sldId id="369" r:id="rId64"/>
    <p:sldId id="370" r:id="rId65"/>
    <p:sldId id="371" r:id="rId66"/>
    <p:sldId id="372" r:id="rId67"/>
    <p:sldId id="373" r:id="rId68"/>
    <p:sldId id="374" r:id="rId69"/>
    <p:sldId id="375" r:id="rId70"/>
    <p:sldId id="325" r:id="rId71"/>
    <p:sldId id="376" r:id="rId7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7XMk94Q6LSc+47JBGZXWKQ" hashData="GLolzXcU3NI/R8EYWLRu2WQO3E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endParaRPr lang="it-IT"/>
          </a:p>
        </p:txBody>
      </p:sp>
      <p:sp>
        <p:nvSpPr>
          <p:cNvPr id="5" name="4 Marcador de pie de página"/>
          <p:cNvSpPr>
            <a:spLocks noGrp="1"/>
          </p:cNvSpPr>
          <p:nvPr>
            <p:ph type="ftr" sz="quarter" idx="11"/>
          </p:nvPr>
        </p:nvSpPr>
        <p:spPr/>
        <p:txBody>
          <a:bodyPr/>
          <a:lstStyle>
            <a:lvl1pPr>
              <a:defRPr/>
            </a:lvl1pPr>
          </a:lstStyle>
          <a:p>
            <a:pPr>
              <a:defRPr/>
            </a:pPr>
            <a:endParaRPr lang="it-IT"/>
          </a:p>
        </p:txBody>
      </p:sp>
      <p:sp>
        <p:nvSpPr>
          <p:cNvPr id="6" name="5 Marcador de número de diapositiva"/>
          <p:cNvSpPr>
            <a:spLocks noGrp="1"/>
          </p:cNvSpPr>
          <p:nvPr>
            <p:ph type="sldNum" sz="quarter" idx="12"/>
          </p:nvPr>
        </p:nvSpPr>
        <p:spPr/>
        <p:txBody>
          <a:bodyPr/>
          <a:lstStyle>
            <a:lvl1pPr>
              <a:defRPr smtClean="0"/>
            </a:lvl1pPr>
          </a:lstStyle>
          <a:p>
            <a:pPr>
              <a:defRPr/>
            </a:pPr>
            <a:fld id="{BA6DBB5F-E789-4C04-A92E-8FAE611A533D}" type="slidenum">
              <a:rPr lang="it-IT"/>
              <a:pPr>
                <a:defRPr/>
              </a:pPr>
              <a:t>‹Nº›</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it-IT"/>
          </a:p>
        </p:txBody>
      </p:sp>
      <p:sp>
        <p:nvSpPr>
          <p:cNvPr id="5" name="4 Marcador de pie de página"/>
          <p:cNvSpPr>
            <a:spLocks noGrp="1"/>
          </p:cNvSpPr>
          <p:nvPr>
            <p:ph type="ftr" sz="quarter" idx="11"/>
          </p:nvPr>
        </p:nvSpPr>
        <p:spPr/>
        <p:txBody>
          <a:bodyPr/>
          <a:lstStyle>
            <a:lvl1pPr>
              <a:defRPr/>
            </a:lvl1pPr>
          </a:lstStyle>
          <a:p>
            <a:pPr>
              <a:defRPr/>
            </a:pPr>
            <a:endParaRPr lang="it-IT"/>
          </a:p>
        </p:txBody>
      </p:sp>
      <p:sp>
        <p:nvSpPr>
          <p:cNvPr id="6" name="5 Marcador de número de diapositiva"/>
          <p:cNvSpPr>
            <a:spLocks noGrp="1"/>
          </p:cNvSpPr>
          <p:nvPr>
            <p:ph type="sldNum" sz="quarter" idx="12"/>
          </p:nvPr>
        </p:nvSpPr>
        <p:spPr/>
        <p:txBody>
          <a:bodyPr/>
          <a:lstStyle>
            <a:lvl1pPr>
              <a:defRPr smtClean="0"/>
            </a:lvl1pPr>
          </a:lstStyle>
          <a:p>
            <a:pPr>
              <a:defRPr/>
            </a:pPr>
            <a:fld id="{0DD7B867-51E9-4E6A-B41C-C4D3F1C1711C}" type="slidenum">
              <a:rPr lang="it-IT"/>
              <a:pPr>
                <a:defRPr/>
              </a:pPr>
              <a:t>‹Nº›</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it-IT"/>
          </a:p>
        </p:txBody>
      </p:sp>
      <p:sp>
        <p:nvSpPr>
          <p:cNvPr id="5" name="4 Marcador de pie de página"/>
          <p:cNvSpPr>
            <a:spLocks noGrp="1"/>
          </p:cNvSpPr>
          <p:nvPr>
            <p:ph type="ftr" sz="quarter" idx="11"/>
          </p:nvPr>
        </p:nvSpPr>
        <p:spPr/>
        <p:txBody>
          <a:bodyPr/>
          <a:lstStyle>
            <a:lvl1pPr>
              <a:defRPr/>
            </a:lvl1pPr>
          </a:lstStyle>
          <a:p>
            <a:pPr>
              <a:defRPr/>
            </a:pPr>
            <a:endParaRPr lang="it-IT"/>
          </a:p>
        </p:txBody>
      </p:sp>
      <p:sp>
        <p:nvSpPr>
          <p:cNvPr id="6" name="5 Marcador de número de diapositiva"/>
          <p:cNvSpPr>
            <a:spLocks noGrp="1"/>
          </p:cNvSpPr>
          <p:nvPr>
            <p:ph type="sldNum" sz="quarter" idx="12"/>
          </p:nvPr>
        </p:nvSpPr>
        <p:spPr/>
        <p:txBody>
          <a:bodyPr/>
          <a:lstStyle>
            <a:lvl1pPr>
              <a:defRPr smtClean="0"/>
            </a:lvl1pPr>
          </a:lstStyle>
          <a:p>
            <a:pPr>
              <a:defRPr/>
            </a:pPr>
            <a:fld id="{947D3C25-BCCF-4E0D-85BD-85A80ACDD7FD}" type="slidenum">
              <a:rPr lang="it-IT"/>
              <a:pPr>
                <a:defRPr/>
              </a:pPr>
              <a:t>‹Nº›</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it-IT"/>
          </a:p>
        </p:txBody>
      </p:sp>
      <p:sp>
        <p:nvSpPr>
          <p:cNvPr id="6" name="5 Marcador de pie de página"/>
          <p:cNvSpPr>
            <a:spLocks noGrp="1"/>
          </p:cNvSpPr>
          <p:nvPr>
            <p:ph type="ftr" sz="quarter" idx="11"/>
          </p:nvPr>
        </p:nvSpPr>
        <p:spPr/>
        <p:txBody>
          <a:bodyPr/>
          <a:lstStyle>
            <a:lvl1pPr>
              <a:defRPr/>
            </a:lvl1pPr>
          </a:lstStyle>
          <a:p>
            <a:pPr>
              <a:defRPr/>
            </a:pPr>
            <a:endParaRPr lang="it-IT"/>
          </a:p>
        </p:txBody>
      </p:sp>
      <p:sp>
        <p:nvSpPr>
          <p:cNvPr id="7" name="6 Marcador de número de diapositiva"/>
          <p:cNvSpPr>
            <a:spLocks noGrp="1"/>
          </p:cNvSpPr>
          <p:nvPr>
            <p:ph type="sldNum" sz="quarter" idx="12"/>
          </p:nvPr>
        </p:nvSpPr>
        <p:spPr/>
        <p:txBody>
          <a:bodyPr/>
          <a:lstStyle>
            <a:lvl1pPr>
              <a:defRPr smtClean="0"/>
            </a:lvl1pPr>
          </a:lstStyle>
          <a:p>
            <a:pPr>
              <a:defRPr/>
            </a:pPr>
            <a:fld id="{BECCFE05-5993-4477-8C7D-FFD6B5BF24E2}" type="slidenum">
              <a:rPr lang="it-IT"/>
              <a:pPr>
                <a:defRPr/>
              </a:pPr>
              <a:t>‹Nº›</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it-IT"/>
          </a:p>
        </p:txBody>
      </p:sp>
      <p:sp>
        <p:nvSpPr>
          <p:cNvPr id="8" name="7 Marcador de pie de página"/>
          <p:cNvSpPr>
            <a:spLocks noGrp="1"/>
          </p:cNvSpPr>
          <p:nvPr>
            <p:ph type="ftr" sz="quarter" idx="11"/>
          </p:nvPr>
        </p:nvSpPr>
        <p:spPr/>
        <p:txBody>
          <a:bodyPr/>
          <a:lstStyle>
            <a:lvl1pPr>
              <a:defRPr/>
            </a:lvl1pPr>
          </a:lstStyle>
          <a:p>
            <a:pPr>
              <a:defRPr/>
            </a:pPr>
            <a:endParaRPr lang="it-IT"/>
          </a:p>
        </p:txBody>
      </p:sp>
      <p:sp>
        <p:nvSpPr>
          <p:cNvPr id="9" name="8 Marcador de número de diapositiva"/>
          <p:cNvSpPr>
            <a:spLocks noGrp="1"/>
          </p:cNvSpPr>
          <p:nvPr>
            <p:ph type="sldNum" sz="quarter" idx="12"/>
          </p:nvPr>
        </p:nvSpPr>
        <p:spPr/>
        <p:txBody>
          <a:bodyPr/>
          <a:lstStyle>
            <a:lvl1pPr>
              <a:defRPr smtClean="0"/>
            </a:lvl1pPr>
          </a:lstStyle>
          <a:p>
            <a:pPr>
              <a:defRPr/>
            </a:pPr>
            <a:fld id="{93439CE1-2E1A-4CFE-AB8B-8421D00CAF38}" type="slidenum">
              <a:rPr lang="it-IT"/>
              <a:pPr>
                <a:defRPr/>
              </a:pPr>
              <a:t>‹Nº›</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it-IT"/>
          </a:p>
        </p:txBody>
      </p:sp>
      <p:sp>
        <p:nvSpPr>
          <p:cNvPr id="4" name="3 Marcador de pie de página"/>
          <p:cNvSpPr>
            <a:spLocks noGrp="1"/>
          </p:cNvSpPr>
          <p:nvPr>
            <p:ph type="ftr" sz="quarter" idx="11"/>
          </p:nvPr>
        </p:nvSpPr>
        <p:spPr/>
        <p:txBody>
          <a:bodyPr/>
          <a:lstStyle>
            <a:lvl1pPr>
              <a:defRPr/>
            </a:lvl1pPr>
          </a:lstStyle>
          <a:p>
            <a:pPr>
              <a:defRPr/>
            </a:pPr>
            <a:endParaRPr lang="it-IT"/>
          </a:p>
        </p:txBody>
      </p:sp>
      <p:sp>
        <p:nvSpPr>
          <p:cNvPr id="5" name="4 Marcador de número de diapositiva"/>
          <p:cNvSpPr>
            <a:spLocks noGrp="1"/>
          </p:cNvSpPr>
          <p:nvPr>
            <p:ph type="sldNum" sz="quarter" idx="12"/>
          </p:nvPr>
        </p:nvSpPr>
        <p:spPr/>
        <p:txBody>
          <a:bodyPr/>
          <a:lstStyle>
            <a:lvl1pPr>
              <a:defRPr smtClean="0"/>
            </a:lvl1pPr>
          </a:lstStyle>
          <a:p>
            <a:pPr>
              <a:defRPr/>
            </a:pPr>
            <a:fld id="{BEBDD798-1CD4-4062-9EE2-FB17DF4DBB11}" type="slidenum">
              <a:rPr lang="it-IT"/>
              <a:pPr>
                <a:defRPr/>
              </a:pPr>
              <a:t>‹Nº›</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it-IT"/>
          </a:p>
        </p:txBody>
      </p:sp>
      <p:sp>
        <p:nvSpPr>
          <p:cNvPr id="3" name="2 Marcador de pie de página"/>
          <p:cNvSpPr>
            <a:spLocks noGrp="1"/>
          </p:cNvSpPr>
          <p:nvPr>
            <p:ph type="ftr" sz="quarter" idx="11"/>
          </p:nvPr>
        </p:nvSpPr>
        <p:spPr/>
        <p:txBody>
          <a:bodyPr/>
          <a:lstStyle>
            <a:lvl1pPr>
              <a:defRPr/>
            </a:lvl1pPr>
          </a:lstStyle>
          <a:p>
            <a:pPr>
              <a:defRPr/>
            </a:pPr>
            <a:endParaRPr lang="it-IT"/>
          </a:p>
        </p:txBody>
      </p:sp>
      <p:sp>
        <p:nvSpPr>
          <p:cNvPr id="4" name="3 Marcador de número de diapositiva"/>
          <p:cNvSpPr>
            <a:spLocks noGrp="1"/>
          </p:cNvSpPr>
          <p:nvPr>
            <p:ph type="sldNum" sz="quarter" idx="12"/>
          </p:nvPr>
        </p:nvSpPr>
        <p:spPr/>
        <p:txBody>
          <a:bodyPr/>
          <a:lstStyle>
            <a:lvl1pPr>
              <a:defRPr smtClean="0"/>
            </a:lvl1pPr>
          </a:lstStyle>
          <a:p>
            <a:pPr>
              <a:defRPr/>
            </a:pPr>
            <a:fld id="{C78AA271-E33B-4E3B-AAEA-D87E02C2D23F}" type="slidenum">
              <a:rPr lang="it-IT"/>
              <a:pPr>
                <a:defRPr/>
              </a:pPr>
              <a:t>‹Nº›</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it-IT"/>
          </a:p>
        </p:txBody>
      </p:sp>
      <p:sp>
        <p:nvSpPr>
          <p:cNvPr id="6" name="5 Marcador de pie de página"/>
          <p:cNvSpPr>
            <a:spLocks noGrp="1"/>
          </p:cNvSpPr>
          <p:nvPr>
            <p:ph type="ftr" sz="quarter" idx="11"/>
          </p:nvPr>
        </p:nvSpPr>
        <p:spPr/>
        <p:txBody>
          <a:bodyPr/>
          <a:lstStyle>
            <a:lvl1pPr>
              <a:defRPr/>
            </a:lvl1pPr>
          </a:lstStyle>
          <a:p>
            <a:pPr>
              <a:defRPr/>
            </a:pPr>
            <a:endParaRPr lang="it-IT"/>
          </a:p>
        </p:txBody>
      </p:sp>
      <p:sp>
        <p:nvSpPr>
          <p:cNvPr id="7" name="6 Marcador de número de diapositiva"/>
          <p:cNvSpPr>
            <a:spLocks noGrp="1"/>
          </p:cNvSpPr>
          <p:nvPr>
            <p:ph type="sldNum" sz="quarter" idx="12"/>
          </p:nvPr>
        </p:nvSpPr>
        <p:spPr/>
        <p:txBody>
          <a:bodyPr/>
          <a:lstStyle>
            <a:lvl1pPr>
              <a:defRPr smtClean="0"/>
            </a:lvl1pPr>
          </a:lstStyle>
          <a:p>
            <a:pPr>
              <a:defRPr/>
            </a:pPr>
            <a:fld id="{1F00D696-A34D-4B2F-B56F-D931A6D85751}" type="slidenum">
              <a:rPr lang="it-IT"/>
              <a:pPr>
                <a:defRPr/>
              </a:pPr>
              <a:t>‹Nº›</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it-IT"/>
          </a:p>
        </p:txBody>
      </p:sp>
      <p:sp>
        <p:nvSpPr>
          <p:cNvPr id="6" name="5 Marcador de pie de página"/>
          <p:cNvSpPr>
            <a:spLocks noGrp="1"/>
          </p:cNvSpPr>
          <p:nvPr>
            <p:ph type="ftr" sz="quarter" idx="11"/>
          </p:nvPr>
        </p:nvSpPr>
        <p:spPr/>
        <p:txBody>
          <a:bodyPr/>
          <a:lstStyle>
            <a:lvl1pPr>
              <a:defRPr/>
            </a:lvl1pPr>
          </a:lstStyle>
          <a:p>
            <a:pPr>
              <a:defRPr/>
            </a:pPr>
            <a:endParaRPr lang="it-IT"/>
          </a:p>
        </p:txBody>
      </p:sp>
      <p:sp>
        <p:nvSpPr>
          <p:cNvPr id="7" name="6 Marcador de número de diapositiva"/>
          <p:cNvSpPr>
            <a:spLocks noGrp="1"/>
          </p:cNvSpPr>
          <p:nvPr>
            <p:ph type="sldNum" sz="quarter" idx="12"/>
          </p:nvPr>
        </p:nvSpPr>
        <p:spPr/>
        <p:txBody>
          <a:bodyPr/>
          <a:lstStyle>
            <a:lvl1pPr>
              <a:defRPr smtClean="0"/>
            </a:lvl1pPr>
          </a:lstStyle>
          <a:p>
            <a:pPr>
              <a:defRPr/>
            </a:pPr>
            <a:fld id="{CF6867A0-AE2E-455C-A3E8-40D302FB4869}" type="slidenum">
              <a:rPr lang="it-IT"/>
              <a:pPr>
                <a:defRPr/>
              </a:pPr>
              <a:t>‹Nº›</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it-IT"/>
          </a:p>
        </p:txBody>
      </p:sp>
      <p:sp>
        <p:nvSpPr>
          <p:cNvPr id="5" name="4 Marcador de pie de página"/>
          <p:cNvSpPr>
            <a:spLocks noGrp="1"/>
          </p:cNvSpPr>
          <p:nvPr>
            <p:ph type="ftr" sz="quarter" idx="11"/>
          </p:nvPr>
        </p:nvSpPr>
        <p:spPr/>
        <p:txBody>
          <a:bodyPr/>
          <a:lstStyle>
            <a:lvl1pPr>
              <a:defRPr/>
            </a:lvl1pPr>
          </a:lstStyle>
          <a:p>
            <a:pPr>
              <a:defRPr/>
            </a:pPr>
            <a:endParaRPr lang="it-IT"/>
          </a:p>
        </p:txBody>
      </p:sp>
      <p:sp>
        <p:nvSpPr>
          <p:cNvPr id="6" name="5 Marcador de número de diapositiva"/>
          <p:cNvSpPr>
            <a:spLocks noGrp="1"/>
          </p:cNvSpPr>
          <p:nvPr>
            <p:ph type="sldNum" sz="quarter" idx="12"/>
          </p:nvPr>
        </p:nvSpPr>
        <p:spPr/>
        <p:txBody>
          <a:bodyPr/>
          <a:lstStyle>
            <a:lvl1pPr>
              <a:defRPr smtClean="0"/>
            </a:lvl1pPr>
          </a:lstStyle>
          <a:p>
            <a:pPr>
              <a:defRPr/>
            </a:pPr>
            <a:fld id="{4185EFE3-9778-4E02-9874-07466698700D}" type="slidenum">
              <a:rPr lang="it-IT"/>
              <a:pPr>
                <a:defRPr/>
              </a:pPr>
              <a:t>‹Nº›</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it-IT"/>
          </a:p>
        </p:txBody>
      </p:sp>
      <p:sp>
        <p:nvSpPr>
          <p:cNvPr id="5" name="4 Marcador de pie de página"/>
          <p:cNvSpPr>
            <a:spLocks noGrp="1"/>
          </p:cNvSpPr>
          <p:nvPr>
            <p:ph type="ftr" sz="quarter" idx="11"/>
          </p:nvPr>
        </p:nvSpPr>
        <p:spPr/>
        <p:txBody>
          <a:bodyPr/>
          <a:lstStyle>
            <a:lvl1pPr>
              <a:defRPr/>
            </a:lvl1pPr>
          </a:lstStyle>
          <a:p>
            <a:pPr>
              <a:defRPr/>
            </a:pPr>
            <a:endParaRPr lang="it-IT"/>
          </a:p>
        </p:txBody>
      </p:sp>
      <p:sp>
        <p:nvSpPr>
          <p:cNvPr id="6" name="5 Marcador de número de diapositiva"/>
          <p:cNvSpPr>
            <a:spLocks noGrp="1"/>
          </p:cNvSpPr>
          <p:nvPr>
            <p:ph type="sldNum" sz="quarter" idx="12"/>
          </p:nvPr>
        </p:nvSpPr>
        <p:spPr/>
        <p:txBody>
          <a:bodyPr/>
          <a:lstStyle>
            <a:lvl1pPr>
              <a:defRPr smtClean="0"/>
            </a:lvl1pPr>
          </a:lstStyle>
          <a:p>
            <a:pPr>
              <a:defRPr/>
            </a:pPr>
            <a:fld id="{E5485E18-1E40-4EC3-9784-C3464749F51D}" type="slidenum">
              <a:rPr lang="it-IT"/>
              <a:pPr>
                <a:defRPr/>
              </a:pPr>
              <a:t>‹Nº›</a:t>
            </a:fld>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title" preserve="1">
  <p:cSld name="Diapositiva de título">
    <p:spTree>
      <p:nvGrpSpPr>
        <p:cNvPr id="1" name=""/>
        <p:cNvGrpSpPr/>
        <p:nvPr/>
      </p:nvGrpSpPr>
      <p:grpSpPr>
        <a:xfrm>
          <a:off x="0" y="0"/>
          <a:ext cx="0" cy="0"/>
          <a:chOff x="0" y="0"/>
          <a:chExt cx="0" cy="0"/>
        </a:xfrm>
      </p:grpSpPr>
      <p:sp>
        <p:nvSpPr>
          <p:cNvPr id="148482" name="Rectangle 2"/>
          <p:cNvSpPr>
            <a:spLocks noGrp="1" noChangeArrowheads="1"/>
          </p:cNvSpPr>
          <p:nvPr>
            <p:ph type="ctrTitle"/>
          </p:nvPr>
        </p:nvSpPr>
        <p:spPr>
          <a:xfrm>
            <a:off x="685800" y="2130425"/>
            <a:ext cx="7772400" cy="1470025"/>
          </a:xfrm>
        </p:spPr>
        <p:txBody>
          <a:bodyPr/>
          <a:lstStyle>
            <a:lvl1pPr>
              <a:defRPr/>
            </a:lvl1pPr>
          </a:lstStyle>
          <a:p>
            <a:r>
              <a:rPr lang="es-ES"/>
              <a:t>Haga clic para cambiar el estilo de título	</a:t>
            </a:r>
          </a:p>
        </p:txBody>
      </p:sp>
      <p:sp>
        <p:nvSpPr>
          <p:cNvPr id="148483" name="Rectangle 3"/>
          <p:cNvSpPr>
            <a:spLocks noGrp="1" noChangeArrowheads="1"/>
          </p:cNvSpPr>
          <p:nvPr>
            <p:ph type="subTitle" idx="1"/>
          </p:nvPr>
        </p:nvSpPr>
        <p:spPr>
          <a:xfrm>
            <a:off x="1371600" y="3886200"/>
            <a:ext cx="6400800" cy="1752600"/>
          </a:xfrm>
          <a:effectLst/>
        </p:spPr>
        <p:txBody>
          <a:bodyPr/>
          <a:lstStyle>
            <a:lvl1pPr marL="0" indent="0" algn="ctr">
              <a:buFontTx/>
              <a:buNone/>
              <a:defRPr/>
            </a:lvl1pPr>
          </a:lstStyle>
          <a:p>
            <a:r>
              <a:rPr lang="es-ES"/>
              <a:t>Haga clic para modificar el estilo de subtítulo del patrón</a:t>
            </a:r>
          </a:p>
        </p:txBody>
      </p:sp>
      <p:sp>
        <p:nvSpPr>
          <p:cNvPr id="148484" name="Rectangle 4"/>
          <p:cNvSpPr>
            <a:spLocks noGrp="1" noChangeArrowheads="1"/>
          </p:cNvSpPr>
          <p:nvPr>
            <p:ph type="dt" sz="half" idx="2"/>
          </p:nvPr>
        </p:nvSpPr>
        <p:spPr>
          <a:xfrm>
            <a:off x="457200" y="6245225"/>
            <a:ext cx="2133600" cy="476250"/>
          </a:xfrm>
          <a:effectLst/>
        </p:spPr>
        <p:txBody>
          <a:bodyPr/>
          <a:lstStyle>
            <a:lvl1pPr>
              <a:defRPr>
                <a:solidFill>
                  <a:srgbClr val="FFFF99"/>
                </a:solidFill>
              </a:defRPr>
            </a:lvl1pPr>
          </a:lstStyle>
          <a:p>
            <a:endParaRPr lang="es-ES"/>
          </a:p>
        </p:txBody>
      </p:sp>
      <p:sp>
        <p:nvSpPr>
          <p:cNvPr id="148485" name="Rectangle 5"/>
          <p:cNvSpPr>
            <a:spLocks noGrp="1" noChangeArrowheads="1"/>
          </p:cNvSpPr>
          <p:nvPr>
            <p:ph type="ftr" sz="quarter" idx="3"/>
          </p:nvPr>
        </p:nvSpPr>
        <p:spPr>
          <a:xfrm>
            <a:off x="3124200" y="6245225"/>
            <a:ext cx="2895600" cy="476250"/>
          </a:xfrm>
        </p:spPr>
        <p:txBody>
          <a:bodyPr/>
          <a:lstStyle>
            <a:lvl1pPr>
              <a:defRPr/>
            </a:lvl1pPr>
          </a:lstStyle>
          <a:p>
            <a:endParaRPr lang="es-ES"/>
          </a:p>
        </p:txBody>
      </p:sp>
      <p:sp>
        <p:nvSpPr>
          <p:cNvPr id="148486" name="Rectangle 6"/>
          <p:cNvSpPr>
            <a:spLocks noGrp="1" noChangeArrowheads="1"/>
          </p:cNvSpPr>
          <p:nvPr>
            <p:ph type="sldNum" sz="quarter" idx="4"/>
          </p:nvPr>
        </p:nvSpPr>
        <p:spPr/>
        <p:txBody>
          <a:bodyPr/>
          <a:lstStyle>
            <a:lvl1pPr>
              <a:defRPr/>
            </a:lvl1pPr>
          </a:lstStyle>
          <a:p>
            <a:fld id="{2759F97A-081D-49A4-A4EB-238AAB0125A9}" type="slidenum">
              <a:rPr lang="es-ES"/>
              <a:pPr/>
              <a:t>‹Nº›</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iterate type="lt">
                                    <p:tmPct val="10000"/>
                                  </p:iterate>
                                  <p:childTnLst>
                                    <p:set>
                                      <p:cBhvr>
                                        <p:cTn id="6" dur="1" fill="hold">
                                          <p:stCondLst>
                                            <p:cond delay="0"/>
                                          </p:stCondLst>
                                        </p:cTn>
                                        <p:tgtEl>
                                          <p:spTgt spid="148484"/>
                                        </p:tgtEl>
                                        <p:attrNameLst>
                                          <p:attrName>style.visibility</p:attrName>
                                        </p:attrNameLst>
                                      </p:cBhvr>
                                      <p:to>
                                        <p:strVal val="visible"/>
                                      </p:to>
                                    </p:set>
                                    <p:animScale>
                                      <p:cBhvr>
                                        <p:cTn id="7" dur="1000" decel="50000" fill="hold">
                                          <p:stCondLst>
                                            <p:cond delay="0"/>
                                          </p:stCondLst>
                                        </p:cTn>
                                        <p:tgtEl>
                                          <p:spTgt spid="14848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48484"/>
                                        </p:tgtEl>
                                        <p:attrNameLst>
                                          <p:attrName>ppt_x</p:attrName>
                                          <p:attrName>ppt_y</p:attrName>
                                        </p:attrNameLst>
                                      </p:cBhvr>
                                    </p:animMotion>
                                    <p:animEffect transition="in" filter="fade">
                                      <p:cBhvr>
                                        <p:cTn id="9" dur="1000"/>
                                        <p:tgtEl>
                                          <p:spTgt spid="148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4"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A4C2BE4-AAB0-4F99-AF95-E5AFFD83DE28}" type="slidenum">
              <a:rPr lang="es-ES"/>
              <a:pPr/>
              <a:t>‹Nº›</a:t>
            </a:fld>
            <a:endParaRPr lang="es-E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4D990C9-3C66-40C8-8A7E-25AD1C14172F}" type="slidenum">
              <a:rPr lang="es-ES"/>
              <a:pPr/>
              <a:t>‹Nº›</a:t>
            </a:fld>
            <a:endParaRPr lang="es-E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395288" y="1268413"/>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586288" y="1268413"/>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FA1154F3-83DA-456F-8386-216D7767942A}" type="slidenum">
              <a:rPr lang="es-ES"/>
              <a:pPr/>
              <a:t>‹Nº›</a:t>
            </a:fld>
            <a:endParaRPr lang="es-E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0B2726C4-B025-40D5-8988-644178C0B7B5}" type="slidenum">
              <a:rPr lang="es-ES"/>
              <a:pPr/>
              <a:t>‹Nº›</a:t>
            </a:fld>
            <a:endParaRPr lang="es-E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BCC333A6-3483-47EC-AD2F-E5BC6B7F40F6}" type="slidenum">
              <a:rPr lang="es-ES"/>
              <a:pPr/>
              <a:t>‹Nº›</a:t>
            </a:fld>
            <a:endParaRPr lang="es-E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F04F402C-EF01-456E-B8AD-F7C267BBBA7E}" type="slidenum">
              <a:rPr lang="es-ES"/>
              <a:pPr/>
              <a:t>‹Nº›</a:t>
            </a:fld>
            <a:endParaRPr lang="es-E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44B72DAA-E933-4E4D-A122-321381E6CAFE}" type="slidenum">
              <a:rPr lang="es-ES"/>
              <a:pPr/>
              <a:t>‹Nº›</a:t>
            </a:fld>
            <a:endParaRPr lang="es-E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6BC27A2-24E4-4EF2-A314-D890FBB5A68C}" type="slidenum">
              <a:rPr lang="es-ES"/>
              <a:pPr/>
              <a:t>‹Nº›</a:t>
            </a:fld>
            <a:endParaRPr lang="es-E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080A52B-ACDF-446A-9A1A-E5D16011178D}" type="slidenum">
              <a:rPr lang="es-ES"/>
              <a:pPr/>
              <a:t>‹Nº›</a:t>
            </a:fld>
            <a:endParaRPr lang="es-E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15113" y="274638"/>
            <a:ext cx="2071687" cy="551973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95288" y="274638"/>
            <a:ext cx="6067425" cy="551973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35F8C9A-F5EE-4A48-9852-9B33FD6AC12B}" type="slidenum">
              <a:rPr lang="es-ES"/>
              <a:pPr/>
              <a:t>‹Nº›</a:t>
            </a:fld>
            <a:endParaRPr lang="es-E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23A312F-8717-4C3D-BBFB-DED5E9FE9E0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Segnaposto tito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21507" name="Segnaposto tes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7DB2097A-1BDF-4B05-BEBF-826818BA8C22}" type="slidenum">
              <a:rPr lang="it-IT"/>
              <a:pPr>
                <a:defRPr/>
              </a:pPr>
              <a:t>‹Nº›</a:t>
            </a:fld>
            <a:endParaRPr lang="it-IT"/>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xStyles>
    <p:titleStyle>
      <a:lvl1pPr algn="ctr" rtl="0" eaLnBrk="1" fontAlgn="base" hangingPunct="1">
        <a:spcBef>
          <a:spcPct val="0"/>
        </a:spcBef>
        <a:spcAft>
          <a:spcPct val="0"/>
        </a:spcAft>
        <a:defRPr sz="44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a:solidFill>
            <a:schemeClr val="tx1"/>
          </a:solidFill>
          <a:latin typeface="+mn-lt"/>
        </a:defRPr>
      </a:lvl2pPr>
      <a:lvl3pPr marL="1143000" indent="-228600" algn="l" rtl="0" eaLnBrk="1" fontAlgn="base" hangingPunct="1">
        <a:spcBef>
          <a:spcPct val="20000"/>
        </a:spcBef>
        <a:spcAft>
          <a:spcPct val="0"/>
        </a:spcAft>
        <a:buFont typeface="Arial" charset="0"/>
        <a:buChar char="•"/>
        <a:defRPr sz="2400">
          <a:solidFill>
            <a:schemeClr val="tx1"/>
          </a:solidFill>
          <a:latin typeface="+mn-lt"/>
        </a:defRPr>
      </a:lvl3pPr>
      <a:lvl4pPr marL="1600200" indent="-228600" algn="l" rtl="0" eaLnBrk="1" fontAlgn="base" hangingPunct="1">
        <a:spcBef>
          <a:spcPct val="20000"/>
        </a:spcBef>
        <a:spcAft>
          <a:spcPct val="0"/>
        </a:spcAft>
        <a:buFont typeface="Arial" charset="0"/>
        <a:buChar char="–"/>
        <a:defRPr sz="2000">
          <a:solidFill>
            <a:schemeClr val="tx1"/>
          </a:solidFill>
          <a:latin typeface="+mn-lt"/>
        </a:defRPr>
      </a:lvl4pPr>
      <a:lvl5pPr marL="2057400" indent="-228600" algn="l" rtl="0" eaLnBrk="1" fontAlgn="base" hangingPunct="1">
        <a:spcBef>
          <a:spcPct val="20000"/>
        </a:spcBef>
        <a:spcAft>
          <a:spcPct val="0"/>
        </a:spcAft>
        <a:buFont typeface="Arial" charset="0"/>
        <a:buChar char="»"/>
        <a:defRPr sz="2000">
          <a:solidFill>
            <a:schemeClr val="tx1"/>
          </a:solidFill>
          <a:latin typeface="+mn-lt"/>
        </a:defRPr>
      </a:lvl5pPr>
      <a:lvl6pPr marL="2514600" indent="-228600" algn="l" rtl="0" eaLnBrk="1" fontAlgn="base" hangingPunct="1">
        <a:spcBef>
          <a:spcPct val="20000"/>
        </a:spcBef>
        <a:spcAft>
          <a:spcPct val="0"/>
        </a:spcAft>
        <a:buFont typeface="Arial" charset="0"/>
        <a:buChar char="»"/>
        <a:defRPr sz="2000">
          <a:solidFill>
            <a:schemeClr val="tx1"/>
          </a:solidFill>
          <a:latin typeface="+mn-lt"/>
        </a:defRPr>
      </a:lvl6pPr>
      <a:lvl7pPr marL="2971800" indent="-228600" algn="l" rtl="0" eaLnBrk="1" fontAlgn="base" hangingPunct="1">
        <a:spcBef>
          <a:spcPct val="20000"/>
        </a:spcBef>
        <a:spcAft>
          <a:spcPct val="0"/>
        </a:spcAft>
        <a:buFont typeface="Arial" charset="0"/>
        <a:buChar char="»"/>
        <a:defRPr sz="2000">
          <a:solidFill>
            <a:schemeClr val="tx1"/>
          </a:solidFill>
          <a:latin typeface="+mn-lt"/>
        </a:defRPr>
      </a:lvl7pPr>
      <a:lvl8pPr marL="3429000" indent="-228600" algn="l" rtl="0" eaLnBrk="1" fontAlgn="base" hangingPunct="1">
        <a:spcBef>
          <a:spcPct val="20000"/>
        </a:spcBef>
        <a:spcAft>
          <a:spcPct val="0"/>
        </a:spcAft>
        <a:buFont typeface="Arial" charset="0"/>
        <a:buChar char="»"/>
        <a:defRPr sz="2000">
          <a:solidFill>
            <a:schemeClr val="tx1"/>
          </a:solidFill>
          <a:latin typeface="+mn-lt"/>
        </a:defRPr>
      </a:lvl8pPr>
      <a:lvl9pPr marL="3886200" indent="-228600" algn="l" rtl="0" eaLnBrk="1" fontAlgn="base" hangingPunct="1">
        <a:spcBef>
          <a:spcPct val="20000"/>
        </a:spcBef>
        <a:spcAft>
          <a:spcPct val="0"/>
        </a:spcAft>
        <a:buFont typeface="Arial" charset="0"/>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47459" name="Rectangle 3"/>
          <p:cNvSpPr>
            <a:spLocks noGrp="1" noChangeArrowheads="1"/>
          </p:cNvSpPr>
          <p:nvPr>
            <p:ph type="body" idx="1"/>
          </p:nvPr>
        </p:nvSpPr>
        <p:spPr bwMode="auto">
          <a:xfrm>
            <a:off x="395288" y="1268413"/>
            <a:ext cx="8229600" cy="4525962"/>
          </a:xfrm>
          <a:prstGeom prst="rect">
            <a:avLst/>
          </a:prstGeom>
          <a:noFill/>
          <a:ln w="9525">
            <a:noFill/>
            <a:miter lim="800000"/>
            <a:headEnd/>
            <a:tailEnd/>
          </a:ln>
          <a:effectLst>
            <a:outerShdw dist="107763" dir="13500000" algn="ctr" rotWithShape="0">
              <a:srgbClr val="FFFF99">
                <a:alpha val="50000"/>
              </a:srgbClr>
            </a:outerShdw>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A LAS</a:t>
            </a:r>
          </a:p>
        </p:txBody>
      </p:sp>
      <p:sp>
        <p:nvSpPr>
          <p:cNvPr id="147460" name="Rectangle 4"/>
          <p:cNvSpPr>
            <a:spLocks noGrp="1" noChangeArrowheads="1"/>
          </p:cNvSpPr>
          <p:nvPr>
            <p:ph type="dt" sz="half" idx="2"/>
          </p:nvPr>
        </p:nvSpPr>
        <p:spPr bwMode="auto">
          <a:xfrm>
            <a:off x="2916238" y="2924175"/>
            <a:ext cx="5580062" cy="1225550"/>
          </a:xfrm>
          <a:prstGeom prst="rect">
            <a:avLst/>
          </a:prstGeom>
          <a:noFill/>
          <a:ln w="9525">
            <a:noFill/>
            <a:miter lim="800000"/>
            <a:headEnd/>
            <a:tailEnd/>
          </a:ln>
          <a:effectLst>
            <a:outerShdw dist="56796" dir="14606097" algn="ctr" rotWithShape="0">
              <a:srgbClr val="FFFF99">
                <a:alpha val="50000"/>
              </a:srgbClr>
            </a:outerShdw>
          </a:effectLst>
        </p:spPr>
        <p:txBody>
          <a:bodyPr vert="horz" wrap="square" lIns="91440" tIns="45720" rIns="91440" bIns="45720" numCol="1" anchor="t" anchorCtr="0" compatLnSpc="1">
            <a:prstTxWarp prst="textNoShape">
              <a:avLst/>
            </a:prstTxWarp>
          </a:bodyPr>
          <a:lstStyle>
            <a:lvl1pPr>
              <a:defRPr sz="6600"/>
            </a:lvl1pPr>
          </a:lstStyle>
          <a:p>
            <a:endParaRPr lang="es-ES"/>
          </a:p>
        </p:txBody>
      </p:sp>
      <p:sp>
        <p:nvSpPr>
          <p:cNvPr id="147461" name="Rectangle 5"/>
          <p:cNvSpPr>
            <a:spLocks noGrp="1" noChangeArrowheads="1"/>
          </p:cNvSpPr>
          <p:nvPr>
            <p:ph type="ftr" sz="quarter" idx="3"/>
          </p:nvPr>
        </p:nvSpPr>
        <p:spPr bwMode="auto">
          <a:xfrm>
            <a:off x="3419475" y="6092825"/>
            <a:ext cx="2895600" cy="576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4746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1A0AEBE-22DD-406B-A6FC-79127B0E8D5B}"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51"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afterEffect" nodePh="1">
                                  <p:stCondLst>
                                    <p:cond delay="500"/>
                                  </p:stCondLst>
                                  <p:endCondLst>
                                    <p:cond evt="begin" delay="0">
                                      <p:tn val="5"/>
                                    </p:cond>
                                  </p:endCondLst>
                                  <p:iterate type="lt">
                                    <p:tmPct val="10000"/>
                                  </p:iterate>
                                  <p:childTnLst>
                                    <p:set>
                                      <p:cBhvr>
                                        <p:cTn id="6" dur="1" fill="hold">
                                          <p:stCondLst>
                                            <p:cond delay="0"/>
                                          </p:stCondLst>
                                        </p:cTn>
                                        <p:tgtEl>
                                          <p:spTgt spid="147460"/>
                                        </p:tgtEl>
                                        <p:attrNameLst>
                                          <p:attrName>style.visibility</p:attrName>
                                        </p:attrNameLst>
                                      </p:cBhvr>
                                      <p:to>
                                        <p:strVal val="visible"/>
                                      </p:to>
                                    </p:set>
                                    <p:anim calcmode="lin" valueType="num">
                                      <p:cBhvr additive="base">
                                        <p:cTn id="7" dur="2000" fill="hold"/>
                                        <p:tgtEl>
                                          <p:spTgt spid="147460"/>
                                        </p:tgtEl>
                                        <p:attrNameLst>
                                          <p:attrName>ppt_x</p:attrName>
                                        </p:attrNameLst>
                                      </p:cBhvr>
                                      <p:tavLst>
                                        <p:tav tm="0">
                                          <p:val>
                                            <p:strVal val="1+#ppt_w/2"/>
                                          </p:val>
                                        </p:tav>
                                        <p:tav tm="100000">
                                          <p:val>
                                            <p:strVal val="#ppt_x"/>
                                          </p:val>
                                        </p:tav>
                                      </p:tavLst>
                                    </p:anim>
                                    <p:anim calcmode="lin" valueType="num">
                                      <p:cBhvr additive="base">
                                        <p:cTn id="8" dur="2000" fill="hold"/>
                                        <p:tgtEl>
                                          <p:spTgt spid="1474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60" grpId="0"/>
    </p:bldLst>
  </p:timing>
  <p:hf sldNum="0" hdr="0" ftr="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FFDC74A-D0C6-4485-BB7A-B335FA5654E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18.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8.xml"/><Relationship Id="rId4" Type="http://schemas.openxmlformats.org/officeDocument/2006/relationships/image" Target="../media/image65.jpeg"/></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18.xml"/><Relationship Id="rId4" Type="http://schemas.openxmlformats.org/officeDocument/2006/relationships/image" Target="../media/image69.gif"/></Relationships>
</file>

<file path=ppt/slides/_rels/slide6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18.xml"/><Relationship Id="rId5" Type="http://schemas.openxmlformats.org/officeDocument/2006/relationships/image" Target="../media/image74.jpeg"/><Relationship Id="rId4" Type="http://schemas.openxmlformats.org/officeDocument/2006/relationships/image" Target="../media/image73.jpeg"/></Relationships>
</file>

<file path=ppt/slides/_rels/slide6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2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8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8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olo 1"/>
          <p:cNvSpPr>
            <a:spLocks noGrp="1"/>
          </p:cNvSpPr>
          <p:nvPr>
            <p:ph type="ctrTitle" idx="4294967295"/>
          </p:nvPr>
        </p:nvSpPr>
        <p:spPr>
          <a:xfrm>
            <a:off x="685800" y="2130425"/>
            <a:ext cx="7772400" cy="1470025"/>
          </a:xfrm>
        </p:spPr>
        <p:txBody>
          <a:bodyPr/>
          <a:lstStyle/>
          <a:p>
            <a:endParaRPr lang="es-ES"/>
          </a:p>
        </p:txBody>
      </p:sp>
      <p:sp>
        <p:nvSpPr>
          <p:cNvPr id="3" name="Sottotitolo 2"/>
          <p:cNvSpPr>
            <a:spLocks noGrp="1"/>
          </p:cNvSpPr>
          <p:nvPr>
            <p:ph type="subTitle" idx="4294967295"/>
          </p:nvPr>
        </p:nvSpPr>
        <p:spPr>
          <a:xfrm>
            <a:off x="1371600" y="3886200"/>
            <a:ext cx="6400800" cy="1752600"/>
          </a:xfrm>
        </p:spPr>
        <p:txBody>
          <a:bodyPr rtlCol="0">
            <a:normAutofit/>
          </a:bodyPr>
          <a:lstStyle/>
          <a:p>
            <a:pPr marL="0" indent="0" algn="ctr" fontAlgn="auto">
              <a:spcAft>
                <a:spcPts val="0"/>
              </a:spcAft>
              <a:buFont typeface="Arial" pitchFamily="34" charset="0"/>
              <a:buNone/>
              <a:defRPr/>
            </a:pPr>
            <a:endParaRPr lang="it-IT" kern="1200">
              <a:solidFill>
                <a:schemeClr val="tx1">
                  <a:tint val="75000"/>
                </a:schemeClr>
              </a:solidFill>
              <a:latin typeface="+mn-lt"/>
              <a:ea typeface="+mn-ea"/>
              <a:cs typeface="+mn-cs"/>
            </a:endParaRPr>
          </a:p>
        </p:txBody>
      </p:sp>
      <p:pic>
        <p:nvPicPr>
          <p:cNvPr id="23556" name="Immagine 4" descr="Roma aa copertina.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3557" name="CasellaDiTesto 4"/>
          <p:cNvSpPr txBox="1">
            <a:spLocks noChangeArrowheads="1"/>
          </p:cNvSpPr>
          <p:nvPr/>
        </p:nvSpPr>
        <p:spPr bwMode="auto">
          <a:xfrm>
            <a:off x="2700338" y="4437063"/>
            <a:ext cx="1785937" cy="366712"/>
          </a:xfrm>
          <a:prstGeom prst="rect">
            <a:avLst/>
          </a:prstGeom>
          <a:noFill/>
          <a:ln w="9525">
            <a:noFill/>
            <a:miter lim="800000"/>
            <a:headEnd/>
            <a:tailEnd/>
          </a:ln>
        </p:spPr>
        <p:txBody>
          <a:bodyPr>
            <a:spAutoFit/>
          </a:bodyPr>
          <a:lstStyle/>
          <a:p>
            <a:r>
              <a:rPr lang="it-IT" b="1">
                <a:solidFill>
                  <a:schemeClr val="bg1"/>
                </a:solidFill>
                <a:latin typeface="Book Antiqua" pitchFamily="18" charset="0"/>
              </a:rPr>
              <a:t>Sincro</a:t>
            </a:r>
          </a:p>
        </p:txBody>
      </p:sp>
      <p:sp>
        <p:nvSpPr>
          <p:cNvPr id="23558" name="CasellaDiTesto 4"/>
          <p:cNvSpPr txBox="1">
            <a:spLocks noChangeArrowheads="1"/>
          </p:cNvSpPr>
          <p:nvPr/>
        </p:nvSpPr>
        <p:spPr bwMode="auto">
          <a:xfrm>
            <a:off x="1835150" y="6165850"/>
            <a:ext cx="4032250" cy="457200"/>
          </a:xfrm>
          <a:prstGeom prst="rect">
            <a:avLst/>
          </a:prstGeom>
          <a:noFill/>
          <a:ln w="9525">
            <a:noFill/>
            <a:miter lim="800000"/>
            <a:headEnd/>
            <a:tailEnd/>
          </a:ln>
        </p:spPr>
        <p:txBody>
          <a:bodyPr>
            <a:spAutoFit/>
          </a:bodyPr>
          <a:lstStyle/>
          <a:p>
            <a:r>
              <a:rPr lang="it-IT" sz="2400" b="1">
                <a:latin typeface="Book Antiqua" pitchFamily="18" charset="0"/>
              </a:rPr>
              <a:t>Automatico y con sonido</a:t>
            </a:r>
          </a:p>
        </p:txBody>
      </p:sp>
    </p:spTree>
  </p:cSld>
  <p:clrMapOvr>
    <a:masterClrMapping/>
  </p:clrMapOvr>
  <p:transition advTm="14141">
    <p:sndAc>
      <p:stSnd>
        <p:snd r:embed="rId2" name="01 - Luciano Pavarotti - Chitarra romana wav.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olo 1"/>
          <p:cNvSpPr>
            <a:spLocks noGrp="1"/>
          </p:cNvSpPr>
          <p:nvPr>
            <p:ph type="title" idx="4294967295"/>
          </p:nvPr>
        </p:nvSpPr>
        <p:spPr/>
        <p:txBody>
          <a:bodyPr/>
          <a:lstStyle/>
          <a:p>
            <a:endParaRPr lang="es-ES"/>
          </a:p>
        </p:txBody>
      </p:sp>
      <p:pic>
        <p:nvPicPr>
          <p:cNvPr id="24579" name="Segnaposto contenuto 3" descr="roma o.jpg"/>
          <p:cNvPicPr>
            <a:picLocks noGrp="1" noChangeAspect="1"/>
          </p:cNvPicPr>
          <p:nvPr>
            <p:ph idx="4294967295"/>
          </p:nvPr>
        </p:nvPicPr>
        <p:blipFill>
          <a:blip r:embed="rId2"/>
          <a:srcRect/>
          <a:stretch>
            <a:fillRect/>
          </a:stretch>
        </p:blipFill>
        <p:spPr>
          <a:xfrm>
            <a:off x="0" y="0"/>
            <a:ext cx="9144000" cy="6858000"/>
          </a:xfrm>
        </p:spPr>
      </p:pic>
      <p:sp>
        <p:nvSpPr>
          <p:cNvPr id="24580" name="CasellaDiTesto 3"/>
          <p:cNvSpPr txBox="1">
            <a:spLocks noChangeArrowheads="1"/>
          </p:cNvSpPr>
          <p:nvPr/>
        </p:nvSpPr>
        <p:spPr bwMode="auto">
          <a:xfrm>
            <a:off x="5857875" y="1500188"/>
            <a:ext cx="3286125" cy="708025"/>
          </a:xfrm>
          <a:prstGeom prst="rect">
            <a:avLst/>
          </a:prstGeom>
          <a:noFill/>
          <a:ln w="9525">
            <a:noFill/>
            <a:miter lim="800000"/>
            <a:headEnd/>
            <a:tailEnd/>
          </a:ln>
        </p:spPr>
        <p:txBody>
          <a:bodyPr>
            <a:spAutoFit/>
          </a:bodyPr>
          <a:lstStyle/>
          <a:p>
            <a:pPr algn="ctr"/>
            <a:r>
              <a:rPr lang="it-IT" sz="2000">
                <a:solidFill>
                  <a:schemeClr val="bg1"/>
                </a:solidFill>
                <a:latin typeface="Book Antiqua" pitchFamily="18" charset="0"/>
              </a:rPr>
              <a:t>Sotto un manto di stelle</a:t>
            </a:r>
          </a:p>
          <a:p>
            <a:pPr algn="ctr"/>
            <a:r>
              <a:rPr lang="it-IT" sz="2000">
                <a:solidFill>
                  <a:schemeClr val="bg1"/>
                </a:solidFill>
                <a:latin typeface="Book Antiqua" pitchFamily="18" charset="0"/>
              </a:rPr>
              <a:t>Roma bella mi appare</a:t>
            </a:r>
          </a:p>
        </p:txBody>
      </p:sp>
    </p:spTree>
  </p:cSld>
  <p:clrMapOvr>
    <a:masterClrMapping/>
  </p:clrMapOvr>
  <p:transition advTm="8391"/>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olo 1"/>
          <p:cNvSpPr>
            <a:spLocks noGrp="1"/>
          </p:cNvSpPr>
          <p:nvPr>
            <p:ph type="title" idx="4294967295"/>
          </p:nvPr>
        </p:nvSpPr>
        <p:spPr/>
        <p:txBody>
          <a:bodyPr/>
          <a:lstStyle/>
          <a:p>
            <a:endParaRPr lang="es-ES"/>
          </a:p>
        </p:txBody>
      </p:sp>
      <p:pic>
        <p:nvPicPr>
          <p:cNvPr id="25603" name="Segnaposto contenuto 3" descr="Roma A.jpg"/>
          <p:cNvPicPr>
            <a:picLocks noGrp="1" noChangeAspect="1"/>
          </p:cNvPicPr>
          <p:nvPr>
            <p:ph idx="4294967295"/>
          </p:nvPr>
        </p:nvPicPr>
        <p:blipFill>
          <a:blip r:embed="rId2"/>
          <a:srcRect/>
          <a:stretch>
            <a:fillRect/>
          </a:stretch>
        </p:blipFill>
        <p:spPr>
          <a:xfrm>
            <a:off x="0" y="0"/>
            <a:ext cx="9144000" cy="6858000"/>
          </a:xfrm>
        </p:spPr>
      </p:pic>
      <p:sp>
        <p:nvSpPr>
          <p:cNvPr id="25604" name="CasellaDiTesto 4"/>
          <p:cNvSpPr txBox="1">
            <a:spLocks noChangeArrowheads="1"/>
          </p:cNvSpPr>
          <p:nvPr/>
        </p:nvSpPr>
        <p:spPr bwMode="auto">
          <a:xfrm>
            <a:off x="5857875" y="6457950"/>
            <a:ext cx="3286125" cy="400050"/>
          </a:xfrm>
          <a:prstGeom prst="rect">
            <a:avLst/>
          </a:prstGeom>
          <a:noFill/>
          <a:ln w="9525">
            <a:noFill/>
            <a:miter lim="800000"/>
            <a:headEnd/>
            <a:tailEnd/>
          </a:ln>
        </p:spPr>
        <p:txBody>
          <a:bodyPr>
            <a:spAutoFit/>
          </a:bodyPr>
          <a:lstStyle/>
          <a:p>
            <a:r>
              <a:rPr lang="it-IT" sz="2000">
                <a:solidFill>
                  <a:schemeClr val="bg1"/>
                </a:solidFill>
                <a:latin typeface="Book Antiqua" pitchFamily="18" charset="0"/>
              </a:rPr>
              <a:t>Castel  S. Angelo</a:t>
            </a:r>
          </a:p>
        </p:txBody>
      </p:sp>
      <p:sp>
        <p:nvSpPr>
          <p:cNvPr id="25605" name="CasellaDiTesto 4"/>
          <p:cNvSpPr txBox="1">
            <a:spLocks noChangeArrowheads="1"/>
          </p:cNvSpPr>
          <p:nvPr/>
        </p:nvSpPr>
        <p:spPr bwMode="auto">
          <a:xfrm>
            <a:off x="5429250" y="1428750"/>
            <a:ext cx="4071938" cy="1016000"/>
          </a:xfrm>
          <a:prstGeom prst="rect">
            <a:avLst/>
          </a:prstGeom>
          <a:noFill/>
          <a:ln w="9525">
            <a:noFill/>
            <a:miter lim="800000"/>
            <a:headEnd/>
            <a:tailEnd/>
          </a:ln>
        </p:spPr>
        <p:txBody>
          <a:bodyPr>
            <a:spAutoFit/>
          </a:bodyPr>
          <a:lstStyle/>
          <a:p>
            <a:pPr algn="ctr"/>
            <a:r>
              <a:rPr lang="it-IT" sz="2000">
                <a:solidFill>
                  <a:schemeClr val="bg1"/>
                </a:solidFill>
                <a:latin typeface="Book Antiqua" pitchFamily="18" charset="0"/>
              </a:rPr>
              <a:t>solitario  il mio cuor</a:t>
            </a:r>
          </a:p>
          <a:p>
            <a:pPr algn="ctr"/>
            <a:r>
              <a:rPr lang="it-IT" sz="2000">
                <a:solidFill>
                  <a:schemeClr val="bg1"/>
                </a:solidFill>
                <a:latin typeface="Book Antiqua" pitchFamily="18" charset="0"/>
              </a:rPr>
              <a:t>disilluso d’amor</a:t>
            </a:r>
          </a:p>
          <a:p>
            <a:pPr algn="ctr"/>
            <a:r>
              <a:rPr lang="it-IT" sz="2000">
                <a:solidFill>
                  <a:schemeClr val="bg1"/>
                </a:solidFill>
                <a:latin typeface="Book Antiqua" pitchFamily="18" charset="0"/>
              </a:rPr>
              <a:t>vo’ nell’ombra a sognar</a:t>
            </a:r>
          </a:p>
        </p:txBody>
      </p:sp>
    </p:spTree>
  </p:cSld>
  <p:clrMapOvr>
    <a:masterClrMapping/>
  </p:clrMapOvr>
  <p:transition advTm="839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olo 1"/>
          <p:cNvSpPr>
            <a:spLocks noGrp="1"/>
          </p:cNvSpPr>
          <p:nvPr>
            <p:ph type="title" idx="4294967295"/>
          </p:nvPr>
        </p:nvSpPr>
        <p:spPr/>
        <p:txBody>
          <a:bodyPr/>
          <a:lstStyle/>
          <a:p>
            <a:endParaRPr lang="es-ES"/>
          </a:p>
        </p:txBody>
      </p:sp>
      <p:pic>
        <p:nvPicPr>
          <p:cNvPr id="26627" name="Segnaposto contenuto 3" descr="roma i.jpg"/>
          <p:cNvPicPr>
            <a:picLocks noGrp="1" noChangeAspect="1"/>
          </p:cNvPicPr>
          <p:nvPr>
            <p:ph idx="4294967295"/>
          </p:nvPr>
        </p:nvPicPr>
        <p:blipFill>
          <a:blip r:embed="rId2"/>
          <a:srcRect/>
          <a:stretch>
            <a:fillRect/>
          </a:stretch>
        </p:blipFill>
        <p:spPr>
          <a:xfrm>
            <a:off x="0" y="0"/>
            <a:ext cx="9144000" cy="6858000"/>
          </a:xfrm>
        </p:spPr>
      </p:pic>
      <p:sp>
        <p:nvSpPr>
          <p:cNvPr id="26628" name="CasellaDiTesto 3"/>
          <p:cNvSpPr txBox="1">
            <a:spLocks noChangeArrowheads="1"/>
          </p:cNvSpPr>
          <p:nvPr/>
        </p:nvSpPr>
        <p:spPr bwMode="auto">
          <a:xfrm>
            <a:off x="5429250" y="714375"/>
            <a:ext cx="4357688" cy="1323975"/>
          </a:xfrm>
          <a:prstGeom prst="rect">
            <a:avLst/>
          </a:prstGeom>
          <a:noFill/>
          <a:ln w="9525">
            <a:noFill/>
            <a:miter lim="800000"/>
            <a:headEnd/>
            <a:tailEnd/>
          </a:ln>
        </p:spPr>
        <p:txBody>
          <a:bodyPr>
            <a:spAutoFit/>
          </a:bodyPr>
          <a:lstStyle/>
          <a:p>
            <a:pPr algn="ctr"/>
            <a:r>
              <a:rPr lang="it-IT" sz="2000">
                <a:solidFill>
                  <a:schemeClr val="bg1"/>
                </a:solidFill>
                <a:latin typeface="Book Antiqua" pitchFamily="18" charset="0"/>
              </a:rPr>
              <a:t>una muta fontana </a:t>
            </a:r>
          </a:p>
          <a:p>
            <a:pPr algn="ctr"/>
            <a:r>
              <a:rPr lang="it-IT" sz="2000">
                <a:solidFill>
                  <a:schemeClr val="bg1"/>
                </a:solidFill>
                <a:latin typeface="Book Antiqua" pitchFamily="18" charset="0"/>
              </a:rPr>
              <a:t>e una stella lassù</a:t>
            </a:r>
          </a:p>
          <a:p>
            <a:pPr algn="ctr"/>
            <a:r>
              <a:rPr lang="it-IT" sz="2000">
                <a:solidFill>
                  <a:schemeClr val="bg1"/>
                </a:solidFill>
                <a:latin typeface="Book Antiqua" pitchFamily="18" charset="0"/>
              </a:rPr>
              <a:t>o chitarra romana</a:t>
            </a:r>
          </a:p>
          <a:p>
            <a:pPr algn="ctr"/>
            <a:r>
              <a:rPr lang="it-IT" sz="2000">
                <a:solidFill>
                  <a:schemeClr val="bg1"/>
                </a:solidFill>
                <a:latin typeface="Book Antiqua" pitchFamily="18" charset="0"/>
              </a:rPr>
              <a:t>accompagnami tu.</a:t>
            </a:r>
          </a:p>
        </p:txBody>
      </p:sp>
      <p:sp>
        <p:nvSpPr>
          <p:cNvPr id="26629" name="CasellaDiTesto 4"/>
          <p:cNvSpPr txBox="1">
            <a:spLocks noChangeArrowheads="1"/>
          </p:cNvSpPr>
          <p:nvPr/>
        </p:nvSpPr>
        <p:spPr bwMode="auto">
          <a:xfrm>
            <a:off x="285750" y="6143625"/>
            <a:ext cx="2143125" cy="369888"/>
          </a:xfrm>
          <a:prstGeom prst="rect">
            <a:avLst/>
          </a:prstGeom>
          <a:noFill/>
          <a:ln w="9525">
            <a:noFill/>
            <a:miter lim="800000"/>
            <a:headEnd/>
            <a:tailEnd/>
          </a:ln>
        </p:spPr>
        <p:txBody>
          <a:bodyPr>
            <a:spAutoFit/>
          </a:bodyPr>
          <a:lstStyle/>
          <a:p>
            <a:r>
              <a:rPr lang="it-IT">
                <a:solidFill>
                  <a:schemeClr val="bg1"/>
                </a:solidFill>
              </a:rPr>
              <a:t>Esedra</a:t>
            </a:r>
          </a:p>
        </p:txBody>
      </p:sp>
    </p:spTree>
  </p:cSld>
  <p:clrMapOvr>
    <a:masterClrMapping/>
  </p:clrMapOvr>
  <p:transition advTm="17907"/>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olo 1"/>
          <p:cNvSpPr>
            <a:spLocks noGrp="1"/>
          </p:cNvSpPr>
          <p:nvPr>
            <p:ph type="title" idx="4294967295"/>
          </p:nvPr>
        </p:nvSpPr>
        <p:spPr/>
        <p:txBody>
          <a:bodyPr/>
          <a:lstStyle/>
          <a:p>
            <a:endParaRPr lang="es-ES"/>
          </a:p>
        </p:txBody>
      </p:sp>
      <p:pic>
        <p:nvPicPr>
          <p:cNvPr id="27651" name="Segnaposto contenuto 3" descr="Roma b.jpg"/>
          <p:cNvPicPr>
            <a:picLocks noGrp="1" noChangeAspect="1"/>
          </p:cNvPicPr>
          <p:nvPr>
            <p:ph idx="4294967295"/>
          </p:nvPr>
        </p:nvPicPr>
        <p:blipFill>
          <a:blip r:embed="rId2"/>
          <a:srcRect/>
          <a:stretch>
            <a:fillRect/>
          </a:stretch>
        </p:blipFill>
        <p:spPr>
          <a:xfrm>
            <a:off x="0" y="0"/>
            <a:ext cx="9151938" cy="6858000"/>
          </a:xfrm>
        </p:spPr>
      </p:pic>
      <p:sp>
        <p:nvSpPr>
          <p:cNvPr id="27652" name="CasellaDiTesto 4"/>
          <p:cNvSpPr txBox="1">
            <a:spLocks noChangeArrowheads="1"/>
          </p:cNvSpPr>
          <p:nvPr/>
        </p:nvSpPr>
        <p:spPr bwMode="auto">
          <a:xfrm>
            <a:off x="285750" y="6429375"/>
            <a:ext cx="2571750" cy="400050"/>
          </a:xfrm>
          <a:prstGeom prst="rect">
            <a:avLst/>
          </a:prstGeom>
          <a:noFill/>
          <a:ln w="9525">
            <a:noFill/>
            <a:miter lim="800000"/>
            <a:headEnd/>
            <a:tailEnd/>
          </a:ln>
        </p:spPr>
        <p:txBody>
          <a:bodyPr>
            <a:spAutoFit/>
          </a:bodyPr>
          <a:lstStyle/>
          <a:p>
            <a:r>
              <a:rPr lang="it-IT" sz="2000">
                <a:solidFill>
                  <a:schemeClr val="bg1"/>
                </a:solidFill>
                <a:latin typeface="Book Antiqua" pitchFamily="18" charset="0"/>
              </a:rPr>
              <a:t>Campidoglio</a:t>
            </a:r>
          </a:p>
        </p:txBody>
      </p:sp>
      <p:sp>
        <p:nvSpPr>
          <p:cNvPr id="27653" name="CasellaDiTesto 4"/>
          <p:cNvSpPr txBox="1">
            <a:spLocks noChangeArrowheads="1"/>
          </p:cNvSpPr>
          <p:nvPr/>
        </p:nvSpPr>
        <p:spPr bwMode="auto">
          <a:xfrm>
            <a:off x="5072063" y="928688"/>
            <a:ext cx="4643437" cy="1323975"/>
          </a:xfrm>
          <a:prstGeom prst="rect">
            <a:avLst/>
          </a:prstGeom>
          <a:noFill/>
          <a:ln w="9525">
            <a:noFill/>
            <a:miter lim="800000"/>
            <a:headEnd/>
            <a:tailEnd/>
          </a:ln>
        </p:spPr>
        <p:txBody>
          <a:bodyPr>
            <a:spAutoFit/>
          </a:bodyPr>
          <a:lstStyle/>
          <a:p>
            <a:pPr algn="ctr"/>
            <a:r>
              <a:rPr lang="it-IT" sz="2000">
                <a:solidFill>
                  <a:schemeClr val="bg1"/>
                </a:solidFill>
                <a:latin typeface="Book Antiqua" pitchFamily="18" charset="0"/>
              </a:rPr>
              <a:t>Suona suona mia chitarra</a:t>
            </a:r>
          </a:p>
          <a:p>
            <a:pPr algn="ctr"/>
            <a:r>
              <a:rPr lang="it-IT" sz="2000">
                <a:solidFill>
                  <a:schemeClr val="bg1"/>
                </a:solidFill>
                <a:latin typeface="Book Antiqua" pitchFamily="18" charset="0"/>
              </a:rPr>
              <a:t>lascia piangere il mio cuore</a:t>
            </a:r>
          </a:p>
          <a:p>
            <a:pPr algn="ctr"/>
            <a:r>
              <a:rPr lang="it-IT" sz="2000">
                <a:solidFill>
                  <a:schemeClr val="bg1"/>
                </a:solidFill>
                <a:latin typeface="Book Antiqua" pitchFamily="18" charset="0"/>
              </a:rPr>
              <a:t>senza  gioie e senza amore</a:t>
            </a:r>
          </a:p>
          <a:p>
            <a:pPr algn="ctr"/>
            <a:r>
              <a:rPr lang="it-IT" sz="2000">
                <a:solidFill>
                  <a:schemeClr val="bg1"/>
                </a:solidFill>
                <a:latin typeface="Book Antiqua" pitchFamily="18" charset="0"/>
              </a:rPr>
              <a:t>mi rimani solo tu</a:t>
            </a:r>
          </a:p>
        </p:txBody>
      </p:sp>
    </p:spTree>
  </p:cSld>
  <p:clrMapOvr>
    <a:masterClrMapping/>
  </p:clrMapOvr>
  <p:transition advTm="18031"/>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olo 1"/>
          <p:cNvSpPr>
            <a:spLocks noGrp="1"/>
          </p:cNvSpPr>
          <p:nvPr>
            <p:ph type="title" idx="4294967295"/>
          </p:nvPr>
        </p:nvSpPr>
        <p:spPr/>
        <p:txBody>
          <a:bodyPr/>
          <a:lstStyle/>
          <a:p>
            <a:endParaRPr lang="es-ES"/>
          </a:p>
        </p:txBody>
      </p:sp>
      <p:pic>
        <p:nvPicPr>
          <p:cNvPr id="28675" name="Segnaposto contenuto 3" descr="Roma fori di notte.jpg"/>
          <p:cNvPicPr>
            <a:picLocks noGrp="1" noChangeAspect="1"/>
          </p:cNvPicPr>
          <p:nvPr>
            <p:ph idx="4294967295"/>
          </p:nvPr>
        </p:nvPicPr>
        <p:blipFill>
          <a:blip r:embed="rId2"/>
          <a:srcRect/>
          <a:stretch>
            <a:fillRect/>
          </a:stretch>
        </p:blipFill>
        <p:spPr>
          <a:xfrm>
            <a:off x="-214313" y="-214313"/>
            <a:ext cx="9358313" cy="7072313"/>
          </a:xfrm>
        </p:spPr>
      </p:pic>
      <p:sp>
        <p:nvSpPr>
          <p:cNvPr id="28676" name="CasellaDiTesto 4"/>
          <p:cNvSpPr txBox="1">
            <a:spLocks noChangeArrowheads="1"/>
          </p:cNvSpPr>
          <p:nvPr/>
        </p:nvSpPr>
        <p:spPr bwMode="auto">
          <a:xfrm>
            <a:off x="7143750" y="6429375"/>
            <a:ext cx="1643063" cy="400050"/>
          </a:xfrm>
          <a:prstGeom prst="rect">
            <a:avLst/>
          </a:prstGeom>
          <a:noFill/>
          <a:ln w="9525">
            <a:noFill/>
            <a:miter lim="800000"/>
            <a:headEnd/>
            <a:tailEnd/>
          </a:ln>
        </p:spPr>
        <p:txBody>
          <a:bodyPr>
            <a:spAutoFit/>
          </a:bodyPr>
          <a:lstStyle/>
          <a:p>
            <a:r>
              <a:rPr lang="it-IT" sz="2000">
                <a:solidFill>
                  <a:schemeClr val="bg1"/>
                </a:solidFill>
                <a:latin typeface="Book Antiqua" pitchFamily="18" charset="0"/>
              </a:rPr>
              <a:t>Fori</a:t>
            </a:r>
          </a:p>
        </p:txBody>
      </p:sp>
      <p:sp>
        <p:nvSpPr>
          <p:cNvPr id="28677" name="CasellaDiTesto 4"/>
          <p:cNvSpPr txBox="1">
            <a:spLocks noChangeArrowheads="1"/>
          </p:cNvSpPr>
          <p:nvPr/>
        </p:nvSpPr>
        <p:spPr bwMode="auto">
          <a:xfrm>
            <a:off x="5286375" y="785813"/>
            <a:ext cx="4214813" cy="1631950"/>
          </a:xfrm>
          <a:prstGeom prst="rect">
            <a:avLst/>
          </a:prstGeom>
          <a:noFill/>
          <a:ln w="9525">
            <a:noFill/>
            <a:miter lim="800000"/>
            <a:headEnd/>
            <a:tailEnd/>
          </a:ln>
        </p:spPr>
        <p:txBody>
          <a:bodyPr>
            <a:spAutoFit/>
          </a:bodyPr>
          <a:lstStyle/>
          <a:p>
            <a:pPr algn="ctr"/>
            <a:r>
              <a:rPr lang="it-IT" sz="2000">
                <a:solidFill>
                  <a:schemeClr val="bg1"/>
                </a:solidFill>
                <a:latin typeface="Book Antiqua" pitchFamily="18" charset="0"/>
              </a:rPr>
              <a:t>Se la voce è un po’ velata</a:t>
            </a:r>
          </a:p>
          <a:p>
            <a:pPr algn="ctr"/>
            <a:r>
              <a:rPr lang="it-IT" sz="2000">
                <a:solidFill>
                  <a:schemeClr val="bg1"/>
                </a:solidFill>
                <a:latin typeface="Book Antiqua" pitchFamily="18" charset="0"/>
              </a:rPr>
              <a:t>accompagnami in sordina</a:t>
            </a:r>
          </a:p>
          <a:p>
            <a:pPr algn="ctr"/>
            <a:r>
              <a:rPr lang="it-IT" sz="2000">
                <a:solidFill>
                  <a:schemeClr val="bg1"/>
                </a:solidFill>
                <a:latin typeface="Book Antiqua" pitchFamily="18" charset="0"/>
              </a:rPr>
              <a:t>la mia bella fornarina</a:t>
            </a:r>
          </a:p>
          <a:p>
            <a:pPr algn="ctr"/>
            <a:r>
              <a:rPr lang="it-IT" sz="2000">
                <a:solidFill>
                  <a:schemeClr val="bg1"/>
                </a:solidFill>
                <a:latin typeface="Book Antiqua" pitchFamily="18" charset="0"/>
              </a:rPr>
              <a:t>al balcone non c’è più</a:t>
            </a:r>
          </a:p>
          <a:p>
            <a:endParaRPr lang="it-IT" sz="2000">
              <a:solidFill>
                <a:schemeClr val="bg1"/>
              </a:solidFill>
              <a:latin typeface="Book Antiqua" pitchFamily="18" charset="0"/>
            </a:endParaRPr>
          </a:p>
        </p:txBody>
      </p:sp>
    </p:spTree>
  </p:cSld>
  <p:clrMapOvr>
    <a:masterClrMapping/>
  </p:clrMapOvr>
  <p:transition advTm="19485"/>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olo 1"/>
          <p:cNvSpPr>
            <a:spLocks noGrp="1"/>
          </p:cNvSpPr>
          <p:nvPr>
            <p:ph type="title" idx="4294967295"/>
          </p:nvPr>
        </p:nvSpPr>
        <p:spPr/>
        <p:txBody>
          <a:bodyPr/>
          <a:lstStyle/>
          <a:p>
            <a:endParaRPr lang="es-ES"/>
          </a:p>
        </p:txBody>
      </p:sp>
      <p:pic>
        <p:nvPicPr>
          <p:cNvPr id="29699" name="Segnaposto contenuto 5" descr="Roma fori.jpg"/>
          <p:cNvPicPr>
            <a:picLocks noGrp="1" noChangeAspect="1"/>
          </p:cNvPicPr>
          <p:nvPr>
            <p:ph idx="4294967295"/>
          </p:nvPr>
        </p:nvPicPr>
        <p:blipFill>
          <a:blip r:embed="rId2"/>
          <a:srcRect/>
          <a:stretch>
            <a:fillRect/>
          </a:stretch>
        </p:blipFill>
        <p:spPr>
          <a:xfrm>
            <a:off x="-261938" y="-142875"/>
            <a:ext cx="9405938" cy="7000875"/>
          </a:xfrm>
        </p:spPr>
      </p:pic>
      <p:sp>
        <p:nvSpPr>
          <p:cNvPr id="29700" name="CasellaDiTesto 6"/>
          <p:cNvSpPr txBox="1">
            <a:spLocks noChangeArrowheads="1"/>
          </p:cNvSpPr>
          <p:nvPr/>
        </p:nvSpPr>
        <p:spPr bwMode="auto">
          <a:xfrm>
            <a:off x="6429375" y="6286500"/>
            <a:ext cx="1643063" cy="400050"/>
          </a:xfrm>
          <a:prstGeom prst="rect">
            <a:avLst/>
          </a:prstGeom>
          <a:noFill/>
          <a:ln w="9525">
            <a:noFill/>
            <a:miter lim="800000"/>
            <a:headEnd/>
            <a:tailEnd/>
          </a:ln>
        </p:spPr>
        <p:txBody>
          <a:bodyPr>
            <a:spAutoFit/>
          </a:bodyPr>
          <a:lstStyle/>
          <a:p>
            <a:r>
              <a:rPr lang="it-IT" sz="2000">
                <a:solidFill>
                  <a:schemeClr val="bg1"/>
                </a:solidFill>
                <a:latin typeface="Book Antiqua" pitchFamily="18" charset="0"/>
              </a:rPr>
              <a:t>Fori</a:t>
            </a:r>
          </a:p>
        </p:txBody>
      </p:sp>
    </p:spTree>
  </p:cSld>
  <p:clrMapOvr>
    <a:masterClrMapping/>
  </p:clrMapOvr>
  <p:transition advTm="3969"/>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olo 1"/>
          <p:cNvSpPr>
            <a:spLocks noGrp="1"/>
          </p:cNvSpPr>
          <p:nvPr>
            <p:ph type="title" idx="4294967295"/>
          </p:nvPr>
        </p:nvSpPr>
        <p:spPr/>
        <p:txBody>
          <a:bodyPr/>
          <a:lstStyle/>
          <a:p>
            <a:endParaRPr lang="es-ES"/>
          </a:p>
        </p:txBody>
      </p:sp>
      <p:pic>
        <p:nvPicPr>
          <p:cNvPr id="30723" name="Segnaposto contenuto 3" descr="roma g.jpg"/>
          <p:cNvPicPr>
            <a:picLocks noGrp="1" noChangeAspect="1"/>
          </p:cNvPicPr>
          <p:nvPr>
            <p:ph idx="4294967295"/>
          </p:nvPr>
        </p:nvPicPr>
        <p:blipFill>
          <a:blip r:embed="rId2"/>
          <a:srcRect/>
          <a:stretch>
            <a:fillRect/>
          </a:stretch>
        </p:blipFill>
        <p:spPr>
          <a:xfrm>
            <a:off x="0" y="0"/>
            <a:ext cx="9177338" cy="6858000"/>
          </a:xfrm>
        </p:spPr>
      </p:pic>
      <p:sp>
        <p:nvSpPr>
          <p:cNvPr id="30724" name="CasellaDiTesto 4"/>
          <p:cNvSpPr txBox="1">
            <a:spLocks noChangeArrowheads="1"/>
          </p:cNvSpPr>
          <p:nvPr/>
        </p:nvSpPr>
        <p:spPr bwMode="auto">
          <a:xfrm>
            <a:off x="7286625" y="6286500"/>
            <a:ext cx="1857375" cy="400050"/>
          </a:xfrm>
          <a:prstGeom prst="rect">
            <a:avLst/>
          </a:prstGeom>
          <a:noFill/>
          <a:ln w="9525">
            <a:noFill/>
            <a:miter lim="800000"/>
            <a:headEnd/>
            <a:tailEnd/>
          </a:ln>
        </p:spPr>
        <p:txBody>
          <a:bodyPr>
            <a:spAutoFit/>
          </a:bodyPr>
          <a:lstStyle/>
          <a:p>
            <a:r>
              <a:rPr lang="it-IT" sz="2000">
                <a:solidFill>
                  <a:schemeClr val="bg1"/>
                </a:solidFill>
                <a:latin typeface="Book Antiqua" pitchFamily="18" charset="0"/>
              </a:rPr>
              <a:t>Fori</a:t>
            </a:r>
          </a:p>
        </p:txBody>
      </p:sp>
    </p:spTree>
  </p:cSld>
  <p:clrMapOvr>
    <a:masterClrMapping/>
  </p:clrMapOvr>
  <p:transition advTm="3984"/>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olo 1"/>
          <p:cNvSpPr>
            <a:spLocks noGrp="1"/>
          </p:cNvSpPr>
          <p:nvPr>
            <p:ph type="title" idx="4294967295"/>
          </p:nvPr>
        </p:nvSpPr>
        <p:spPr/>
        <p:txBody>
          <a:bodyPr/>
          <a:lstStyle/>
          <a:p>
            <a:endParaRPr lang="es-ES"/>
          </a:p>
        </p:txBody>
      </p:sp>
      <p:pic>
        <p:nvPicPr>
          <p:cNvPr id="31747" name="Segnaposto contenuto 3" descr="Roma vittoriale angolo.jpg"/>
          <p:cNvPicPr>
            <a:picLocks noGrp="1" noChangeAspect="1"/>
          </p:cNvPicPr>
          <p:nvPr>
            <p:ph idx="4294967295"/>
          </p:nvPr>
        </p:nvPicPr>
        <p:blipFill>
          <a:blip r:embed="rId2"/>
          <a:srcRect/>
          <a:stretch>
            <a:fillRect/>
          </a:stretch>
        </p:blipFill>
        <p:spPr>
          <a:xfrm>
            <a:off x="-107950" y="-171450"/>
            <a:ext cx="9251950" cy="7029450"/>
          </a:xfrm>
        </p:spPr>
      </p:pic>
      <p:sp>
        <p:nvSpPr>
          <p:cNvPr id="31748" name="CasellaDiTesto 4"/>
          <p:cNvSpPr txBox="1">
            <a:spLocks noChangeArrowheads="1"/>
          </p:cNvSpPr>
          <p:nvPr/>
        </p:nvSpPr>
        <p:spPr bwMode="auto">
          <a:xfrm>
            <a:off x="7500938" y="6072188"/>
            <a:ext cx="1643062" cy="400050"/>
          </a:xfrm>
          <a:prstGeom prst="rect">
            <a:avLst/>
          </a:prstGeom>
          <a:noFill/>
          <a:ln w="9525">
            <a:noFill/>
            <a:miter lim="800000"/>
            <a:headEnd/>
            <a:tailEnd/>
          </a:ln>
        </p:spPr>
        <p:txBody>
          <a:bodyPr>
            <a:spAutoFit/>
          </a:bodyPr>
          <a:lstStyle/>
          <a:p>
            <a:r>
              <a:rPr lang="it-IT" sz="2000">
                <a:solidFill>
                  <a:schemeClr val="bg1"/>
                </a:solidFill>
                <a:latin typeface="Book Antiqua" pitchFamily="18" charset="0"/>
              </a:rPr>
              <a:t>Fori</a:t>
            </a:r>
          </a:p>
        </p:txBody>
      </p:sp>
    </p:spTree>
  </p:cSld>
  <p:clrMapOvr>
    <a:masterClrMapping/>
  </p:clrMapOvr>
  <p:transition advTm="5578"/>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olo 1"/>
          <p:cNvSpPr>
            <a:spLocks noGrp="1"/>
          </p:cNvSpPr>
          <p:nvPr>
            <p:ph type="title" idx="4294967295"/>
          </p:nvPr>
        </p:nvSpPr>
        <p:spPr/>
        <p:txBody>
          <a:bodyPr/>
          <a:lstStyle/>
          <a:p>
            <a:endParaRPr lang="es-ES"/>
          </a:p>
        </p:txBody>
      </p:sp>
      <p:pic>
        <p:nvPicPr>
          <p:cNvPr id="32771" name="Segnaposto contenuto 3" descr="Roma e.jpg"/>
          <p:cNvPicPr>
            <a:picLocks noGrp="1" noChangeAspect="1"/>
          </p:cNvPicPr>
          <p:nvPr>
            <p:ph idx="4294967295"/>
          </p:nvPr>
        </p:nvPicPr>
        <p:blipFill>
          <a:blip r:embed="rId2"/>
          <a:srcRect/>
          <a:stretch>
            <a:fillRect/>
          </a:stretch>
        </p:blipFill>
        <p:spPr>
          <a:xfrm>
            <a:off x="0" y="0"/>
            <a:ext cx="9144000" cy="6858000"/>
          </a:xfrm>
        </p:spPr>
      </p:pic>
      <p:sp>
        <p:nvSpPr>
          <p:cNvPr id="32772" name="CasellaDiTesto 4"/>
          <p:cNvSpPr txBox="1">
            <a:spLocks noChangeArrowheads="1"/>
          </p:cNvSpPr>
          <p:nvPr/>
        </p:nvSpPr>
        <p:spPr bwMode="auto">
          <a:xfrm>
            <a:off x="2928938" y="5929313"/>
            <a:ext cx="4071937" cy="708025"/>
          </a:xfrm>
          <a:prstGeom prst="rect">
            <a:avLst/>
          </a:prstGeom>
          <a:noFill/>
          <a:ln w="9525">
            <a:noFill/>
            <a:miter lim="800000"/>
            <a:headEnd/>
            <a:tailEnd/>
          </a:ln>
        </p:spPr>
        <p:txBody>
          <a:bodyPr>
            <a:spAutoFit/>
          </a:bodyPr>
          <a:lstStyle/>
          <a:p>
            <a:r>
              <a:rPr lang="it-IT" sz="2000">
                <a:solidFill>
                  <a:schemeClr val="bg1"/>
                </a:solidFill>
                <a:latin typeface="Book Antiqua" pitchFamily="18" charset="0"/>
              </a:rPr>
              <a:t>Basilica  S. Pietro</a:t>
            </a:r>
          </a:p>
          <a:p>
            <a:r>
              <a:rPr lang="it-IT" sz="2000">
                <a:solidFill>
                  <a:schemeClr val="bg1"/>
                </a:solidFill>
                <a:latin typeface="Book Antiqua" pitchFamily="18" charset="0"/>
              </a:rPr>
              <a:t> </a:t>
            </a:r>
          </a:p>
        </p:txBody>
      </p:sp>
      <p:sp>
        <p:nvSpPr>
          <p:cNvPr id="32773" name="CasellaDiTesto 5"/>
          <p:cNvSpPr txBox="1">
            <a:spLocks noChangeArrowheads="1"/>
          </p:cNvSpPr>
          <p:nvPr/>
        </p:nvSpPr>
        <p:spPr bwMode="auto">
          <a:xfrm>
            <a:off x="5214938" y="1000125"/>
            <a:ext cx="4143375" cy="1016000"/>
          </a:xfrm>
          <a:prstGeom prst="rect">
            <a:avLst/>
          </a:prstGeom>
          <a:noFill/>
          <a:ln w="9525">
            <a:noFill/>
            <a:miter lim="800000"/>
            <a:headEnd/>
            <a:tailEnd/>
          </a:ln>
        </p:spPr>
        <p:txBody>
          <a:bodyPr>
            <a:spAutoFit/>
          </a:bodyPr>
          <a:lstStyle/>
          <a:p>
            <a:pPr algn="ctr"/>
            <a:r>
              <a:rPr lang="it-IT" sz="2000">
                <a:solidFill>
                  <a:schemeClr val="bg1"/>
                </a:solidFill>
                <a:latin typeface="Book Antiqua" pitchFamily="18" charset="0"/>
              </a:rPr>
              <a:t>Lungotevere dorme</a:t>
            </a:r>
          </a:p>
          <a:p>
            <a:pPr algn="ctr"/>
            <a:r>
              <a:rPr lang="it-IT" sz="2000">
                <a:solidFill>
                  <a:schemeClr val="bg1"/>
                </a:solidFill>
                <a:latin typeface="Book Antiqua" pitchFamily="18" charset="0"/>
              </a:rPr>
              <a:t>mentre il fiume cammina</a:t>
            </a:r>
          </a:p>
          <a:p>
            <a:endParaRPr lang="it-IT" sz="2000">
              <a:solidFill>
                <a:schemeClr val="bg1"/>
              </a:solidFill>
              <a:latin typeface="Book Antiqua" pitchFamily="18" charset="0"/>
            </a:endParaRPr>
          </a:p>
        </p:txBody>
      </p:sp>
    </p:spTree>
  </p:cSld>
  <p:clrMapOvr>
    <a:masterClrMapping/>
  </p:clrMapOvr>
  <p:transition advTm="12484"/>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olo 1"/>
          <p:cNvSpPr>
            <a:spLocks noGrp="1"/>
          </p:cNvSpPr>
          <p:nvPr>
            <p:ph type="title" idx="4294967295"/>
          </p:nvPr>
        </p:nvSpPr>
        <p:spPr/>
        <p:txBody>
          <a:bodyPr/>
          <a:lstStyle/>
          <a:p>
            <a:endParaRPr lang="es-ES"/>
          </a:p>
        </p:txBody>
      </p:sp>
      <p:pic>
        <p:nvPicPr>
          <p:cNvPr id="33795" name="Segnaposto contenuto 3" descr="roma l.jpg"/>
          <p:cNvPicPr>
            <a:picLocks noGrp="1" noChangeAspect="1"/>
          </p:cNvPicPr>
          <p:nvPr>
            <p:ph idx="4294967295"/>
          </p:nvPr>
        </p:nvPicPr>
        <p:blipFill>
          <a:blip r:embed="rId2"/>
          <a:srcRect/>
          <a:stretch>
            <a:fillRect/>
          </a:stretch>
        </p:blipFill>
        <p:spPr>
          <a:xfrm>
            <a:off x="-7938" y="0"/>
            <a:ext cx="9151938" cy="6858000"/>
          </a:xfrm>
        </p:spPr>
      </p:pic>
      <p:sp>
        <p:nvSpPr>
          <p:cNvPr id="33796" name="CasellaDiTesto 4"/>
          <p:cNvSpPr txBox="1">
            <a:spLocks noChangeArrowheads="1"/>
          </p:cNvSpPr>
          <p:nvPr/>
        </p:nvSpPr>
        <p:spPr bwMode="auto">
          <a:xfrm>
            <a:off x="7643813" y="6215063"/>
            <a:ext cx="1285875" cy="400050"/>
          </a:xfrm>
          <a:prstGeom prst="rect">
            <a:avLst/>
          </a:prstGeom>
          <a:noFill/>
          <a:ln w="9525">
            <a:noFill/>
            <a:miter lim="800000"/>
            <a:headEnd/>
            <a:tailEnd/>
          </a:ln>
        </p:spPr>
        <p:txBody>
          <a:bodyPr>
            <a:spAutoFit/>
          </a:bodyPr>
          <a:lstStyle/>
          <a:p>
            <a:r>
              <a:rPr lang="it-IT" sz="2000">
                <a:solidFill>
                  <a:schemeClr val="bg1"/>
                </a:solidFill>
                <a:latin typeface="Book Antiqua" pitchFamily="18" charset="0"/>
              </a:rPr>
              <a:t>Tevere</a:t>
            </a:r>
          </a:p>
        </p:txBody>
      </p:sp>
      <p:sp>
        <p:nvSpPr>
          <p:cNvPr id="33797" name="CasellaDiTesto 4"/>
          <p:cNvSpPr txBox="1">
            <a:spLocks noChangeArrowheads="1"/>
          </p:cNvSpPr>
          <p:nvPr/>
        </p:nvSpPr>
        <p:spPr bwMode="auto">
          <a:xfrm>
            <a:off x="5214938" y="714375"/>
            <a:ext cx="3929062" cy="1016000"/>
          </a:xfrm>
          <a:prstGeom prst="rect">
            <a:avLst/>
          </a:prstGeom>
          <a:noFill/>
          <a:ln w="9525">
            <a:noFill/>
            <a:miter lim="800000"/>
            <a:headEnd/>
            <a:tailEnd/>
          </a:ln>
        </p:spPr>
        <p:txBody>
          <a:bodyPr>
            <a:spAutoFit/>
          </a:bodyPr>
          <a:lstStyle/>
          <a:p>
            <a:pPr algn="ctr"/>
            <a:r>
              <a:rPr lang="it-IT" sz="2000">
                <a:solidFill>
                  <a:schemeClr val="bg1"/>
                </a:solidFill>
                <a:latin typeface="Book Antiqua" pitchFamily="18" charset="0"/>
              </a:rPr>
              <a:t>io lo porto con me</a:t>
            </a:r>
          </a:p>
          <a:p>
            <a:pPr algn="ctr"/>
            <a:r>
              <a:rPr lang="it-IT" sz="2000">
                <a:solidFill>
                  <a:schemeClr val="bg1"/>
                </a:solidFill>
                <a:latin typeface="Book Antiqua" pitchFamily="18" charset="0"/>
              </a:rPr>
              <a:t>per  riporlo con te</a:t>
            </a:r>
          </a:p>
          <a:p>
            <a:pPr algn="ctr"/>
            <a:r>
              <a:rPr lang="it-IT" sz="2000">
                <a:solidFill>
                  <a:schemeClr val="bg1"/>
                </a:solidFill>
                <a:latin typeface="Book Antiqua" pitchFamily="18" charset="0"/>
              </a:rPr>
              <a:t> tiene caldo il mio cuor</a:t>
            </a:r>
          </a:p>
        </p:txBody>
      </p:sp>
    </p:spTree>
  </p:cSld>
  <p:clrMapOvr>
    <a:masterClrMapping/>
  </p:clrMapOvr>
  <p:transition advTm="789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olo 1"/>
          <p:cNvSpPr>
            <a:spLocks noGrp="1"/>
          </p:cNvSpPr>
          <p:nvPr>
            <p:ph type="title" idx="4294967295"/>
          </p:nvPr>
        </p:nvSpPr>
        <p:spPr/>
        <p:txBody>
          <a:bodyPr/>
          <a:lstStyle/>
          <a:p>
            <a:endParaRPr lang="es-ES"/>
          </a:p>
        </p:txBody>
      </p:sp>
      <p:pic>
        <p:nvPicPr>
          <p:cNvPr id="34819" name="Segnaposto contenuto 3" descr="roma q.jpg"/>
          <p:cNvPicPr>
            <a:picLocks noGrp="1" noChangeAspect="1"/>
          </p:cNvPicPr>
          <p:nvPr>
            <p:ph idx="4294967295"/>
          </p:nvPr>
        </p:nvPicPr>
        <p:blipFill>
          <a:blip r:embed="rId2"/>
          <a:srcRect/>
          <a:stretch>
            <a:fillRect/>
          </a:stretch>
        </p:blipFill>
        <p:spPr>
          <a:xfrm>
            <a:off x="0" y="0"/>
            <a:ext cx="9144000" cy="6858000"/>
          </a:xfrm>
        </p:spPr>
      </p:pic>
      <p:sp>
        <p:nvSpPr>
          <p:cNvPr id="34820" name="CasellaDiTesto 4"/>
          <p:cNvSpPr txBox="1">
            <a:spLocks noChangeArrowheads="1"/>
          </p:cNvSpPr>
          <p:nvPr/>
        </p:nvSpPr>
        <p:spPr bwMode="auto">
          <a:xfrm>
            <a:off x="0" y="6000750"/>
            <a:ext cx="2000250" cy="400050"/>
          </a:xfrm>
          <a:prstGeom prst="rect">
            <a:avLst/>
          </a:prstGeom>
          <a:noFill/>
          <a:ln w="9525">
            <a:noFill/>
            <a:miter lim="800000"/>
            <a:headEnd/>
            <a:tailEnd/>
          </a:ln>
        </p:spPr>
        <p:txBody>
          <a:bodyPr>
            <a:spAutoFit/>
          </a:bodyPr>
          <a:lstStyle/>
          <a:p>
            <a:r>
              <a:rPr lang="it-IT" sz="2000">
                <a:solidFill>
                  <a:schemeClr val="bg1"/>
                </a:solidFill>
                <a:latin typeface="Book Antiqua" pitchFamily="18" charset="0"/>
              </a:rPr>
              <a:t>Il Pantheon</a:t>
            </a:r>
          </a:p>
        </p:txBody>
      </p:sp>
      <p:sp>
        <p:nvSpPr>
          <p:cNvPr id="34821" name="CasellaDiTesto 4"/>
          <p:cNvSpPr txBox="1">
            <a:spLocks noChangeArrowheads="1"/>
          </p:cNvSpPr>
          <p:nvPr/>
        </p:nvSpPr>
        <p:spPr bwMode="auto">
          <a:xfrm>
            <a:off x="4714875" y="285750"/>
            <a:ext cx="4429125" cy="1323975"/>
          </a:xfrm>
          <a:prstGeom prst="rect">
            <a:avLst/>
          </a:prstGeom>
          <a:noFill/>
          <a:ln w="9525">
            <a:noFill/>
            <a:miter lim="800000"/>
            <a:headEnd/>
            <a:tailEnd/>
          </a:ln>
        </p:spPr>
        <p:txBody>
          <a:bodyPr>
            <a:spAutoFit/>
          </a:bodyPr>
          <a:lstStyle/>
          <a:p>
            <a:pPr algn="ctr"/>
            <a:r>
              <a:rPr lang="it-IT" sz="2000" b="1">
                <a:solidFill>
                  <a:schemeClr val="bg1"/>
                </a:solidFill>
                <a:latin typeface="Book Antiqua" pitchFamily="18" charset="0"/>
              </a:rPr>
              <a:t>e una muta fontana</a:t>
            </a:r>
          </a:p>
          <a:p>
            <a:pPr algn="ctr"/>
            <a:r>
              <a:rPr lang="it-IT" sz="2000" b="1">
                <a:solidFill>
                  <a:schemeClr val="bg1"/>
                </a:solidFill>
                <a:latin typeface="Book Antiqua" pitchFamily="18" charset="0"/>
              </a:rPr>
              <a:t>e una stella lassù</a:t>
            </a:r>
          </a:p>
          <a:p>
            <a:pPr algn="ctr"/>
            <a:r>
              <a:rPr lang="it-IT" sz="2000" b="1">
                <a:solidFill>
                  <a:schemeClr val="bg1"/>
                </a:solidFill>
                <a:latin typeface="Book Antiqua" pitchFamily="18" charset="0"/>
              </a:rPr>
              <a:t>o chitarra romana</a:t>
            </a:r>
          </a:p>
          <a:p>
            <a:pPr algn="ctr"/>
            <a:r>
              <a:rPr lang="it-IT" sz="2000" b="1">
                <a:solidFill>
                  <a:schemeClr val="bg1"/>
                </a:solidFill>
                <a:latin typeface="Book Antiqua" pitchFamily="18" charset="0"/>
              </a:rPr>
              <a:t>accompagnami tu</a:t>
            </a:r>
          </a:p>
        </p:txBody>
      </p:sp>
    </p:spTree>
  </p:cSld>
  <p:clrMapOvr>
    <a:masterClrMapping/>
  </p:clrMapOvr>
  <p:transition advTm="17813"/>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olo 1"/>
          <p:cNvSpPr>
            <a:spLocks noGrp="1"/>
          </p:cNvSpPr>
          <p:nvPr>
            <p:ph type="title" idx="4294967295"/>
          </p:nvPr>
        </p:nvSpPr>
        <p:spPr/>
        <p:txBody>
          <a:bodyPr/>
          <a:lstStyle/>
          <a:p>
            <a:endParaRPr lang="es-ES"/>
          </a:p>
        </p:txBody>
      </p:sp>
      <p:pic>
        <p:nvPicPr>
          <p:cNvPr id="35843" name="Segnaposto contenuto 5" descr="Roma piazza Navona notte.jpg"/>
          <p:cNvPicPr>
            <a:picLocks noGrp="1" noChangeAspect="1"/>
          </p:cNvPicPr>
          <p:nvPr>
            <p:ph idx="4294967295"/>
          </p:nvPr>
        </p:nvPicPr>
        <p:blipFill>
          <a:blip r:embed="rId2"/>
          <a:srcRect/>
          <a:stretch>
            <a:fillRect/>
          </a:stretch>
        </p:blipFill>
        <p:spPr>
          <a:xfrm>
            <a:off x="-180975" y="-171450"/>
            <a:ext cx="9324975" cy="7029450"/>
          </a:xfrm>
        </p:spPr>
      </p:pic>
      <p:sp>
        <p:nvSpPr>
          <p:cNvPr id="35844" name="CasellaDiTesto 6"/>
          <p:cNvSpPr txBox="1">
            <a:spLocks noChangeArrowheads="1"/>
          </p:cNvSpPr>
          <p:nvPr/>
        </p:nvSpPr>
        <p:spPr bwMode="auto">
          <a:xfrm>
            <a:off x="5786438" y="6457950"/>
            <a:ext cx="2500312" cy="400050"/>
          </a:xfrm>
          <a:prstGeom prst="rect">
            <a:avLst/>
          </a:prstGeom>
          <a:noFill/>
          <a:ln w="9525">
            <a:noFill/>
            <a:miter lim="800000"/>
            <a:headEnd/>
            <a:tailEnd/>
          </a:ln>
        </p:spPr>
        <p:txBody>
          <a:bodyPr>
            <a:spAutoFit/>
          </a:bodyPr>
          <a:lstStyle/>
          <a:p>
            <a:r>
              <a:rPr lang="it-IT" sz="2000">
                <a:solidFill>
                  <a:schemeClr val="bg1"/>
                </a:solidFill>
                <a:latin typeface="Book Antiqua" pitchFamily="18" charset="0"/>
              </a:rPr>
              <a:t>Piazza Navona</a:t>
            </a:r>
          </a:p>
        </p:txBody>
      </p:sp>
    </p:spTree>
  </p:cSld>
  <p:clrMapOvr>
    <a:masterClrMapping/>
  </p:clrMapOvr>
  <p:transition advTm="4594"/>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olo 1"/>
          <p:cNvSpPr>
            <a:spLocks noGrp="1"/>
          </p:cNvSpPr>
          <p:nvPr>
            <p:ph type="title" idx="4294967295"/>
          </p:nvPr>
        </p:nvSpPr>
        <p:spPr/>
        <p:txBody>
          <a:bodyPr/>
          <a:lstStyle/>
          <a:p>
            <a:endParaRPr lang="es-ES"/>
          </a:p>
        </p:txBody>
      </p:sp>
      <p:pic>
        <p:nvPicPr>
          <p:cNvPr id="36867" name="Segnaposto contenuto 3" descr="roma m.jpg"/>
          <p:cNvPicPr>
            <a:picLocks noGrp="1" noChangeAspect="1"/>
          </p:cNvPicPr>
          <p:nvPr>
            <p:ph idx="4294967295"/>
          </p:nvPr>
        </p:nvPicPr>
        <p:blipFill>
          <a:blip r:embed="rId2"/>
          <a:srcRect/>
          <a:stretch>
            <a:fillRect/>
          </a:stretch>
        </p:blipFill>
        <p:spPr>
          <a:xfrm>
            <a:off x="0" y="0"/>
            <a:ext cx="9151938" cy="6858000"/>
          </a:xfrm>
        </p:spPr>
      </p:pic>
      <p:sp>
        <p:nvSpPr>
          <p:cNvPr id="36868" name="CasellaDiTesto 4"/>
          <p:cNvSpPr txBox="1">
            <a:spLocks noChangeArrowheads="1"/>
          </p:cNvSpPr>
          <p:nvPr/>
        </p:nvSpPr>
        <p:spPr bwMode="auto">
          <a:xfrm>
            <a:off x="0" y="6457950"/>
            <a:ext cx="2928938" cy="400050"/>
          </a:xfrm>
          <a:prstGeom prst="rect">
            <a:avLst/>
          </a:prstGeom>
          <a:noFill/>
          <a:ln w="9525">
            <a:noFill/>
            <a:miter lim="800000"/>
            <a:headEnd/>
            <a:tailEnd/>
          </a:ln>
        </p:spPr>
        <p:txBody>
          <a:bodyPr>
            <a:spAutoFit/>
          </a:bodyPr>
          <a:lstStyle/>
          <a:p>
            <a:r>
              <a:rPr lang="it-IT" sz="2000">
                <a:solidFill>
                  <a:schemeClr val="bg1"/>
                </a:solidFill>
                <a:latin typeface="Book Antiqua" pitchFamily="18" charset="0"/>
              </a:rPr>
              <a:t>Il Vittoriale</a:t>
            </a:r>
          </a:p>
        </p:txBody>
      </p:sp>
    </p:spTree>
  </p:cSld>
  <p:clrMapOvr>
    <a:masterClrMapping/>
  </p:clrMapOvr>
  <p:transition advTm="4062"/>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olo 1"/>
          <p:cNvSpPr>
            <a:spLocks noGrp="1"/>
          </p:cNvSpPr>
          <p:nvPr>
            <p:ph type="title" idx="4294967295"/>
          </p:nvPr>
        </p:nvSpPr>
        <p:spPr/>
        <p:txBody>
          <a:bodyPr/>
          <a:lstStyle/>
          <a:p>
            <a:endParaRPr lang="es-ES"/>
          </a:p>
        </p:txBody>
      </p:sp>
      <p:pic>
        <p:nvPicPr>
          <p:cNvPr id="37891" name="Segnaposto contenuto 3" descr="roma n.jpg"/>
          <p:cNvPicPr>
            <a:picLocks noGrp="1" noChangeAspect="1"/>
          </p:cNvPicPr>
          <p:nvPr>
            <p:ph idx="4294967295"/>
          </p:nvPr>
        </p:nvPicPr>
        <p:blipFill>
          <a:blip r:embed="rId2"/>
          <a:srcRect/>
          <a:stretch>
            <a:fillRect/>
          </a:stretch>
        </p:blipFill>
        <p:spPr>
          <a:xfrm>
            <a:off x="0" y="0"/>
            <a:ext cx="9191625" cy="6858000"/>
          </a:xfrm>
        </p:spPr>
      </p:pic>
      <p:sp>
        <p:nvSpPr>
          <p:cNvPr id="37892" name="CasellaDiTesto 4"/>
          <p:cNvSpPr txBox="1">
            <a:spLocks noChangeArrowheads="1"/>
          </p:cNvSpPr>
          <p:nvPr/>
        </p:nvSpPr>
        <p:spPr bwMode="auto">
          <a:xfrm>
            <a:off x="214313" y="6357938"/>
            <a:ext cx="1643062" cy="400050"/>
          </a:xfrm>
          <a:prstGeom prst="rect">
            <a:avLst/>
          </a:prstGeom>
          <a:noFill/>
          <a:ln w="9525">
            <a:noFill/>
            <a:miter lim="800000"/>
            <a:headEnd/>
            <a:tailEnd/>
          </a:ln>
        </p:spPr>
        <p:txBody>
          <a:bodyPr>
            <a:spAutoFit/>
          </a:bodyPr>
          <a:lstStyle/>
          <a:p>
            <a:r>
              <a:rPr lang="it-IT" sz="2000">
                <a:solidFill>
                  <a:schemeClr val="bg1"/>
                </a:solidFill>
                <a:latin typeface="Book Antiqua" pitchFamily="18" charset="0"/>
              </a:rPr>
              <a:t>Il Colosseo</a:t>
            </a:r>
          </a:p>
        </p:txBody>
      </p:sp>
    </p:spTree>
  </p:cSld>
  <p:clrMapOvr>
    <a:masterClrMapping/>
  </p:clrMapOvr>
  <p:transition advTm="6797"/>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olo 1"/>
          <p:cNvSpPr>
            <a:spLocks noGrp="1"/>
          </p:cNvSpPr>
          <p:nvPr>
            <p:ph type="title" idx="4294967295"/>
          </p:nvPr>
        </p:nvSpPr>
        <p:spPr/>
        <p:txBody>
          <a:bodyPr/>
          <a:lstStyle/>
          <a:p>
            <a:endParaRPr lang="es-ES"/>
          </a:p>
        </p:txBody>
      </p:sp>
      <p:pic>
        <p:nvPicPr>
          <p:cNvPr id="38915" name="Segnaposto contenuto 3" descr="Roma Trevi.jpg"/>
          <p:cNvPicPr>
            <a:picLocks noGrp="1" noChangeAspect="1"/>
          </p:cNvPicPr>
          <p:nvPr>
            <p:ph idx="4294967295"/>
          </p:nvPr>
        </p:nvPicPr>
        <p:blipFill>
          <a:blip r:embed="rId2"/>
          <a:srcRect/>
          <a:stretch>
            <a:fillRect/>
          </a:stretch>
        </p:blipFill>
        <p:spPr>
          <a:xfrm>
            <a:off x="-180975" y="-171450"/>
            <a:ext cx="9505950" cy="7200900"/>
          </a:xfrm>
        </p:spPr>
      </p:pic>
      <p:sp>
        <p:nvSpPr>
          <p:cNvPr id="38916" name="CasellaDiTesto 4"/>
          <p:cNvSpPr txBox="1">
            <a:spLocks noChangeArrowheads="1"/>
          </p:cNvSpPr>
          <p:nvPr/>
        </p:nvSpPr>
        <p:spPr bwMode="auto">
          <a:xfrm>
            <a:off x="214313" y="6215063"/>
            <a:ext cx="2500312" cy="400050"/>
          </a:xfrm>
          <a:prstGeom prst="rect">
            <a:avLst/>
          </a:prstGeom>
          <a:noFill/>
          <a:ln w="9525">
            <a:noFill/>
            <a:miter lim="800000"/>
            <a:headEnd/>
            <a:tailEnd/>
          </a:ln>
        </p:spPr>
        <p:txBody>
          <a:bodyPr>
            <a:spAutoFit/>
          </a:bodyPr>
          <a:lstStyle/>
          <a:p>
            <a:r>
              <a:rPr lang="it-IT" sz="2000">
                <a:solidFill>
                  <a:schemeClr val="bg1"/>
                </a:solidFill>
                <a:latin typeface="Book Antiqua" pitchFamily="18" charset="0"/>
              </a:rPr>
              <a:t>Fontana di Trevi</a:t>
            </a:r>
          </a:p>
        </p:txBody>
      </p:sp>
      <p:sp>
        <p:nvSpPr>
          <p:cNvPr id="38917" name="CasellaDiTesto 4"/>
          <p:cNvSpPr txBox="1">
            <a:spLocks noChangeArrowheads="1"/>
          </p:cNvSpPr>
          <p:nvPr/>
        </p:nvSpPr>
        <p:spPr bwMode="auto">
          <a:xfrm>
            <a:off x="4929188" y="428625"/>
            <a:ext cx="4214812" cy="1323975"/>
          </a:xfrm>
          <a:prstGeom prst="rect">
            <a:avLst/>
          </a:prstGeom>
          <a:noFill/>
          <a:ln w="9525">
            <a:noFill/>
            <a:miter lim="800000"/>
            <a:headEnd/>
            <a:tailEnd/>
          </a:ln>
        </p:spPr>
        <p:txBody>
          <a:bodyPr>
            <a:spAutoFit/>
          </a:bodyPr>
          <a:lstStyle/>
          <a:p>
            <a:pPr algn="ctr"/>
            <a:r>
              <a:rPr lang="it-IT" sz="2000">
                <a:solidFill>
                  <a:schemeClr val="bg1"/>
                </a:solidFill>
                <a:latin typeface="Book Antiqua" pitchFamily="18" charset="0"/>
              </a:rPr>
              <a:t>Se la voce è un po’ velata</a:t>
            </a:r>
          </a:p>
          <a:p>
            <a:pPr algn="ctr"/>
            <a:r>
              <a:rPr lang="it-IT" sz="2000">
                <a:solidFill>
                  <a:schemeClr val="bg1"/>
                </a:solidFill>
                <a:latin typeface="Book Antiqua" pitchFamily="18" charset="0"/>
              </a:rPr>
              <a:t>accompagnami in sordina</a:t>
            </a:r>
          </a:p>
          <a:p>
            <a:pPr algn="ctr"/>
            <a:r>
              <a:rPr lang="it-IT" sz="2000">
                <a:solidFill>
                  <a:schemeClr val="bg1"/>
                </a:solidFill>
                <a:latin typeface="Book Antiqua" pitchFamily="18" charset="0"/>
              </a:rPr>
              <a:t>la mia bella fornarina</a:t>
            </a:r>
          </a:p>
          <a:p>
            <a:pPr algn="ctr"/>
            <a:r>
              <a:rPr lang="it-IT" sz="2000">
                <a:solidFill>
                  <a:schemeClr val="bg1"/>
                </a:solidFill>
                <a:latin typeface="Book Antiqua" pitchFamily="18" charset="0"/>
              </a:rPr>
              <a:t>al balcone non c’è più</a:t>
            </a:r>
          </a:p>
        </p:txBody>
      </p:sp>
    </p:spTree>
  </p:cSld>
  <p:clrMapOvr>
    <a:masterClrMapping/>
  </p:clrMapOvr>
  <p:transition advTm="26203"/>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olo 1"/>
          <p:cNvSpPr>
            <a:spLocks noGrp="1"/>
          </p:cNvSpPr>
          <p:nvPr>
            <p:ph type="title" idx="4294967295"/>
          </p:nvPr>
        </p:nvSpPr>
        <p:spPr/>
        <p:txBody>
          <a:bodyPr/>
          <a:lstStyle/>
          <a:p>
            <a:endParaRPr lang="es-ES"/>
          </a:p>
        </p:txBody>
      </p:sp>
      <p:pic>
        <p:nvPicPr>
          <p:cNvPr id="39939" name="Segnaposto contenuto 3" descr="roma r.jpg"/>
          <p:cNvPicPr>
            <a:picLocks noGrp="1" noChangeAspect="1"/>
          </p:cNvPicPr>
          <p:nvPr>
            <p:ph idx="4294967295"/>
          </p:nvPr>
        </p:nvPicPr>
        <p:blipFill>
          <a:blip r:embed="rId2"/>
          <a:srcRect/>
          <a:stretch>
            <a:fillRect/>
          </a:stretch>
        </p:blipFill>
        <p:spPr>
          <a:xfrm>
            <a:off x="0" y="0"/>
            <a:ext cx="9144000" cy="6858000"/>
          </a:xfrm>
        </p:spPr>
      </p:pic>
      <p:sp>
        <p:nvSpPr>
          <p:cNvPr id="39941" name="CasellaDiTesto 4"/>
          <p:cNvSpPr txBox="1">
            <a:spLocks noChangeArrowheads="1"/>
          </p:cNvSpPr>
          <p:nvPr/>
        </p:nvSpPr>
        <p:spPr bwMode="auto">
          <a:xfrm>
            <a:off x="5000625" y="785813"/>
            <a:ext cx="3929063" cy="708025"/>
          </a:xfrm>
          <a:prstGeom prst="rect">
            <a:avLst/>
          </a:prstGeom>
          <a:noFill/>
          <a:ln w="9525">
            <a:noFill/>
            <a:miter lim="800000"/>
            <a:headEnd/>
            <a:tailEnd/>
          </a:ln>
        </p:spPr>
        <p:txBody>
          <a:bodyPr>
            <a:spAutoFit/>
          </a:bodyPr>
          <a:lstStyle/>
          <a:p>
            <a:pPr algn="ctr"/>
            <a:r>
              <a:rPr lang="it-IT" sz="2000">
                <a:solidFill>
                  <a:schemeClr val="bg1"/>
                </a:solidFill>
                <a:latin typeface="Book Antiqua" pitchFamily="18" charset="0"/>
              </a:rPr>
              <a:t>O  chitarra romana</a:t>
            </a:r>
          </a:p>
          <a:p>
            <a:pPr algn="ctr"/>
            <a:r>
              <a:rPr lang="it-IT" sz="2000">
                <a:solidFill>
                  <a:schemeClr val="bg1"/>
                </a:solidFill>
                <a:latin typeface="Book Antiqua" pitchFamily="18" charset="0"/>
              </a:rPr>
              <a:t>accompagnami tu…</a:t>
            </a:r>
          </a:p>
        </p:txBody>
      </p:sp>
    </p:spTree>
  </p:cSld>
  <p:clrMapOvr>
    <a:masterClrMapping/>
  </p:clrMapOvr>
  <p:transition advTm="24813"/>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9506" name="Picture 2" descr="Sin nombre1"/>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149507" name="Picture 3" descr="fondo_index_01"/>
          <p:cNvPicPr>
            <a:picLocks noChangeAspect="1" noChangeArrowheads="1"/>
          </p:cNvPicPr>
          <p:nvPr/>
        </p:nvPicPr>
        <p:blipFill>
          <a:blip r:embed="rId4"/>
          <a:srcRect b="61539"/>
          <a:stretch>
            <a:fillRect/>
          </a:stretch>
        </p:blipFill>
        <p:spPr bwMode="auto">
          <a:xfrm>
            <a:off x="0" y="0"/>
            <a:ext cx="4546600" cy="6858000"/>
          </a:xfrm>
          <a:prstGeom prst="rect">
            <a:avLst/>
          </a:prstGeom>
          <a:noFill/>
        </p:spPr>
      </p:pic>
    </p:spTree>
  </p:cSld>
  <p:clrMapOvr>
    <a:masterClrMapping/>
  </p:clrMapOvr>
  <p:transition spd="med" advClick="0" advTm="4000">
    <p:zoom/>
    <p:sndAc>
      <p:stSnd loop="1">
        <p:snd r:embed="rId2" name="luciano pavarotti - torna a sorrent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9507"/>
                                        </p:tgtEl>
                                        <p:attrNameLst>
                                          <p:attrName>style.visibility</p:attrName>
                                        </p:attrNameLst>
                                      </p:cBhvr>
                                      <p:to>
                                        <p:strVal val="visible"/>
                                      </p:to>
                                    </p:set>
                                    <p:animEffect transition="in" filter="fade">
                                      <p:cBhvr>
                                        <p:cTn id="7" dur="3000"/>
                                        <p:tgtEl>
                                          <p:spTgt spid="149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endParaRPr lang="es-ES"/>
          </a:p>
        </p:txBody>
      </p:sp>
      <p:pic>
        <p:nvPicPr>
          <p:cNvPr id="150530" name="Picture 2" descr="Sin nombre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3000">
    <p:blind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9BCDFF"/>
        </a:solidFill>
        <a:effectLst/>
      </p:bgPr>
    </p:bg>
    <p:spTree>
      <p:nvGrpSpPr>
        <p:cNvPr id="1" name=""/>
        <p:cNvGrpSpPr/>
        <p:nvPr/>
      </p:nvGrpSpPr>
      <p:grpSpPr>
        <a:xfrm>
          <a:off x="0" y="0"/>
          <a:ext cx="0" cy="0"/>
          <a:chOff x="0" y="0"/>
          <a:chExt cx="0" cy="0"/>
        </a:xfrm>
      </p:grpSpPr>
      <p:sp>
        <p:nvSpPr>
          <p:cNvPr id="6" name="1 Marcador de fecha"/>
          <p:cNvSpPr>
            <a:spLocks noGrp="1"/>
          </p:cNvSpPr>
          <p:nvPr>
            <p:ph type="dt" sz="half" idx="10"/>
          </p:nvPr>
        </p:nvSpPr>
        <p:spPr/>
        <p:txBody>
          <a:bodyPr/>
          <a:lstStyle/>
          <a:p>
            <a:endParaRPr lang="es-ES"/>
          </a:p>
        </p:txBody>
      </p:sp>
      <p:pic>
        <p:nvPicPr>
          <p:cNvPr id="151554" name="Picture 2" descr="800px-Modena_Piazza_Grande"/>
          <p:cNvPicPr>
            <a:picLocks noChangeAspect="1" noChangeArrowheads="1"/>
          </p:cNvPicPr>
          <p:nvPr/>
        </p:nvPicPr>
        <p:blipFill>
          <a:blip r:embed="rId2"/>
          <a:srcRect r="2744"/>
          <a:stretch>
            <a:fillRect/>
          </a:stretch>
        </p:blipFill>
        <p:spPr bwMode="auto">
          <a:xfrm>
            <a:off x="0" y="4219575"/>
            <a:ext cx="9144000" cy="2638425"/>
          </a:xfrm>
          <a:prstGeom prst="rect">
            <a:avLst/>
          </a:prstGeom>
          <a:noFill/>
        </p:spPr>
      </p:pic>
      <p:sp>
        <p:nvSpPr>
          <p:cNvPr id="151555" name="AutoShape 3"/>
          <p:cNvSpPr>
            <a:spLocks noChangeArrowheads="1"/>
          </p:cNvSpPr>
          <p:nvPr/>
        </p:nvSpPr>
        <p:spPr bwMode="auto">
          <a:xfrm>
            <a:off x="1547813" y="260350"/>
            <a:ext cx="6337300" cy="3959225"/>
          </a:xfrm>
          <a:prstGeom prst="foldedCorner">
            <a:avLst>
              <a:gd name="adj" fmla="val 12500"/>
            </a:avLst>
          </a:prstGeom>
          <a:gradFill rotWithShape="1">
            <a:gsLst>
              <a:gs pos="0">
                <a:schemeClr val="bg2">
                  <a:alpha val="72000"/>
                </a:schemeClr>
              </a:gs>
              <a:gs pos="50000">
                <a:schemeClr val="bg1"/>
              </a:gs>
              <a:gs pos="100000">
                <a:schemeClr val="bg2">
                  <a:alpha val="72000"/>
                </a:schemeClr>
              </a:gs>
            </a:gsLst>
            <a:lin ang="5400000" scaled="1"/>
          </a:gradFill>
          <a:ln w="9525">
            <a:solidFill>
              <a:schemeClr val="tx1"/>
            </a:solidFill>
            <a:round/>
            <a:headEnd/>
            <a:tailEnd/>
          </a:ln>
          <a:effectLst/>
        </p:spPr>
        <p:txBody>
          <a:bodyPr wrap="none" anchor="ctr"/>
          <a:lstStyle/>
          <a:p>
            <a:endParaRPr lang="es-ES"/>
          </a:p>
        </p:txBody>
      </p:sp>
      <p:sp>
        <p:nvSpPr>
          <p:cNvPr id="151556" name="Text Box 4"/>
          <p:cNvSpPr txBox="1">
            <a:spLocks noChangeArrowheads="1"/>
          </p:cNvSpPr>
          <p:nvPr/>
        </p:nvSpPr>
        <p:spPr bwMode="auto">
          <a:xfrm>
            <a:off x="1763713" y="404813"/>
            <a:ext cx="5905500" cy="3444875"/>
          </a:xfrm>
          <a:prstGeom prst="rect">
            <a:avLst/>
          </a:prstGeom>
          <a:noFill/>
          <a:ln w="9525">
            <a:noFill/>
            <a:miter lim="800000"/>
            <a:headEnd/>
            <a:tailEnd/>
          </a:ln>
          <a:effectLst/>
        </p:spPr>
        <p:txBody>
          <a:bodyPr>
            <a:spAutoFit/>
          </a:bodyPr>
          <a:lstStyle/>
          <a:p>
            <a:pPr algn="ctr">
              <a:spcBef>
                <a:spcPct val="50000"/>
              </a:spcBef>
            </a:pPr>
            <a:r>
              <a:rPr lang="es-ES" sz="2000" b="1">
                <a:latin typeface="Times New Roman" pitchFamily="18" charset="0"/>
              </a:rPr>
              <a:t>Quién iba a decirle a Fernando Pavarotti, aquel humilde panadero de Módena aficionado a la ópera, que Luciano, su único hijo varón, iba a ser la mayor leyenda del bel canto del siglo XX. Nacido el 12 de octubre de 1935, Luciano Pavarotti creció rodeado de música y pronto supo que la vocación de su padre era también la suya. Junto a él dio sus primeros pasos artísticos, en el coro del Teatro de la Comunna de su ciudad, y junto a él vivió por primera vez esa sensación mágica de subir a un escenario y emocionar al público con su voz. </a:t>
            </a:r>
            <a:endParaRPr lang="es-ES" sz="2000">
              <a:latin typeface="Times New Roman" pitchFamily="18" charset="0"/>
            </a:endParaRPr>
          </a:p>
        </p:txBody>
      </p:sp>
      <p:sp>
        <p:nvSpPr>
          <p:cNvPr id="151557" name="Text Box 5"/>
          <p:cNvSpPr txBox="1">
            <a:spLocks noChangeArrowheads="1"/>
          </p:cNvSpPr>
          <p:nvPr/>
        </p:nvSpPr>
        <p:spPr bwMode="auto">
          <a:xfrm>
            <a:off x="0" y="6583363"/>
            <a:ext cx="2374900" cy="274637"/>
          </a:xfrm>
          <a:prstGeom prst="rect">
            <a:avLst/>
          </a:prstGeom>
          <a:noFill/>
          <a:ln w="9525">
            <a:noFill/>
            <a:miter lim="800000"/>
            <a:headEnd/>
            <a:tailEnd/>
          </a:ln>
          <a:effectLst/>
        </p:spPr>
        <p:txBody>
          <a:bodyPr>
            <a:spAutoFit/>
          </a:bodyPr>
          <a:lstStyle/>
          <a:p>
            <a:pPr>
              <a:spcBef>
                <a:spcPct val="50000"/>
              </a:spcBef>
            </a:pPr>
            <a:r>
              <a:rPr lang="es-ES" sz="1200" b="1">
                <a:solidFill>
                  <a:schemeClr val="bg1"/>
                </a:solidFill>
                <a:latin typeface="Times New Roman" pitchFamily="18" charset="0"/>
              </a:rPr>
              <a:t>Plaza Mayor de Módena</a:t>
            </a:r>
          </a:p>
        </p:txBody>
      </p:sp>
    </p:spTree>
  </p:cSld>
  <p:clrMapOvr>
    <a:masterClrMapping/>
  </p:clrMapOvr>
  <p:transition spd="slow" advClick="0" advTm="20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1556"/>
                                        </p:tgtEl>
                                        <p:attrNameLst>
                                          <p:attrName>style.visibility</p:attrName>
                                        </p:attrNameLst>
                                      </p:cBhvr>
                                      <p:to>
                                        <p:strVal val="visible"/>
                                      </p:to>
                                    </p:set>
                                    <p:animEffect transition="in" filter="fade">
                                      <p:cBhvr>
                                        <p:cTn id="7" dur="2000"/>
                                        <p:tgtEl>
                                          <p:spTgt spid="1515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1555"/>
                                        </p:tgtEl>
                                        <p:attrNameLst>
                                          <p:attrName>style.visibility</p:attrName>
                                        </p:attrNameLst>
                                      </p:cBhvr>
                                      <p:to>
                                        <p:strVal val="visible"/>
                                      </p:to>
                                    </p:set>
                                    <p:animEffect transition="in" filter="fade">
                                      <p:cBhvr>
                                        <p:cTn id="10" dur="2000"/>
                                        <p:tgtEl>
                                          <p:spTgt spid="151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55" grpId="0" animBg="1"/>
      <p:bldP spid="15155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52578" name="Picture 2" descr="modena_3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52579" name="Text Box 3"/>
          <p:cNvSpPr txBox="1">
            <a:spLocks noChangeArrowheads="1"/>
          </p:cNvSpPr>
          <p:nvPr/>
        </p:nvSpPr>
        <p:spPr bwMode="auto">
          <a:xfrm>
            <a:off x="0" y="2133600"/>
            <a:ext cx="9144000" cy="762000"/>
          </a:xfrm>
          <a:prstGeom prst="rect">
            <a:avLst/>
          </a:prstGeom>
          <a:noFill/>
          <a:ln w="9525">
            <a:noFill/>
            <a:miter lim="800000"/>
            <a:headEnd/>
            <a:tailEnd/>
          </a:ln>
          <a:effectLst/>
        </p:spPr>
        <p:txBody>
          <a:bodyPr>
            <a:spAutoFit/>
          </a:bodyPr>
          <a:lstStyle/>
          <a:p>
            <a:pPr algn="ctr">
              <a:spcBef>
                <a:spcPct val="50000"/>
              </a:spcBef>
            </a:pPr>
            <a:r>
              <a:rPr lang="es-ES" sz="4400" b="1">
                <a:effectLst>
                  <a:outerShdw blurRad="38100" dist="38100" dir="2700000" algn="tl">
                    <a:srgbClr val="C0C0C0"/>
                  </a:outerShdw>
                </a:effectLst>
                <a:latin typeface="Edwardian Script ITC" pitchFamily="66" charset="0"/>
              </a:rPr>
              <a:t>Módena, su ciudad natal</a:t>
            </a:r>
          </a:p>
        </p:txBody>
      </p:sp>
    </p:spTree>
  </p:cSld>
  <p:clrMapOvr>
    <a:masterClrMapping/>
  </p:clrMapOvr>
  <p:transition spd="slow" advClick="0" advTm="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2579">
                                            <p:txEl>
                                              <p:pRg st="0" end="0"/>
                                            </p:txEl>
                                          </p:spTgt>
                                        </p:tgtEl>
                                        <p:attrNameLst>
                                          <p:attrName>style.visibility</p:attrName>
                                        </p:attrNameLst>
                                      </p:cBhvr>
                                      <p:to>
                                        <p:strVal val="visible"/>
                                      </p:to>
                                    </p:set>
                                    <p:animEffect transition="in" filter="fade">
                                      <p:cBhvr>
                                        <p:cTn id="7" dur="500"/>
                                        <p:tgtEl>
                                          <p:spTgt spid="1525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Marcador de fecha"/>
          <p:cNvSpPr>
            <a:spLocks noGrp="1"/>
          </p:cNvSpPr>
          <p:nvPr>
            <p:ph type="dt" sz="half" idx="10"/>
          </p:nvPr>
        </p:nvSpPr>
        <p:spPr/>
        <p:txBody>
          <a:bodyPr/>
          <a:lstStyle/>
          <a:p>
            <a:endParaRPr lang="es-ES"/>
          </a:p>
        </p:txBody>
      </p:sp>
      <p:pic>
        <p:nvPicPr>
          <p:cNvPr id="153602" name="Picture 2" descr="450px-Duomo_di_Modena"/>
          <p:cNvPicPr>
            <a:picLocks noChangeAspect="1" noChangeArrowheads="1"/>
          </p:cNvPicPr>
          <p:nvPr/>
        </p:nvPicPr>
        <p:blipFill>
          <a:blip r:embed="rId2"/>
          <a:srcRect/>
          <a:stretch>
            <a:fillRect/>
          </a:stretch>
        </p:blipFill>
        <p:spPr bwMode="auto">
          <a:xfrm>
            <a:off x="0" y="0"/>
            <a:ext cx="4576763" cy="6092825"/>
          </a:xfrm>
          <a:prstGeom prst="rect">
            <a:avLst/>
          </a:prstGeom>
          <a:noFill/>
          <a:ln w="76200">
            <a:solidFill>
              <a:srgbClr val="000000"/>
            </a:solidFill>
            <a:miter lim="800000"/>
            <a:headEnd/>
            <a:tailEnd/>
          </a:ln>
        </p:spPr>
      </p:pic>
      <p:sp>
        <p:nvSpPr>
          <p:cNvPr id="153603" name="Text Box 3"/>
          <p:cNvSpPr txBox="1">
            <a:spLocks noChangeArrowheads="1"/>
          </p:cNvSpPr>
          <p:nvPr/>
        </p:nvSpPr>
        <p:spPr bwMode="auto">
          <a:xfrm>
            <a:off x="0" y="6165850"/>
            <a:ext cx="9144000" cy="731838"/>
          </a:xfrm>
          <a:prstGeom prst="rect">
            <a:avLst/>
          </a:prstGeom>
          <a:solidFill>
            <a:schemeClr val="bg2"/>
          </a:solidFill>
          <a:ln w="9525">
            <a:noFill/>
            <a:miter lim="800000"/>
            <a:headEnd/>
            <a:tailEnd/>
          </a:ln>
          <a:effectLst/>
        </p:spPr>
        <p:txBody>
          <a:bodyPr>
            <a:spAutoFit/>
          </a:bodyPr>
          <a:lstStyle/>
          <a:p>
            <a:pPr algn="ctr">
              <a:spcBef>
                <a:spcPct val="50000"/>
              </a:spcBef>
            </a:pPr>
            <a:r>
              <a:rPr lang="es-ES" sz="2400" b="1">
                <a:latin typeface="Times New Roman" pitchFamily="18" charset="0"/>
              </a:rPr>
              <a:t>Catedral de Módena</a:t>
            </a:r>
          </a:p>
          <a:p>
            <a:pPr algn="ctr">
              <a:spcBef>
                <a:spcPct val="50000"/>
              </a:spcBef>
            </a:pPr>
            <a:endParaRPr lang="es-ES" sz="1200" b="1">
              <a:latin typeface="Times New Roman" pitchFamily="18" charset="0"/>
            </a:endParaRPr>
          </a:p>
        </p:txBody>
      </p:sp>
      <p:pic>
        <p:nvPicPr>
          <p:cNvPr id="153604" name="Picture 4" descr="Modena-Ghirlandina"/>
          <p:cNvPicPr>
            <a:picLocks noChangeAspect="1" noChangeArrowheads="1"/>
          </p:cNvPicPr>
          <p:nvPr/>
        </p:nvPicPr>
        <p:blipFill>
          <a:blip r:embed="rId3"/>
          <a:srcRect/>
          <a:stretch>
            <a:fillRect/>
          </a:stretch>
        </p:blipFill>
        <p:spPr bwMode="auto">
          <a:xfrm>
            <a:off x="4568825" y="0"/>
            <a:ext cx="4575175" cy="6092825"/>
          </a:xfrm>
          <a:prstGeom prst="rect">
            <a:avLst/>
          </a:prstGeom>
          <a:noFill/>
          <a:ln w="76200">
            <a:solidFill>
              <a:srgbClr val="000000"/>
            </a:solidFill>
            <a:miter lim="800000"/>
            <a:headEnd/>
            <a:tailEnd/>
          </a:ln>
        </p:spPr>
      </p:pic>
    </p:spTree>
  </p:cSld>
  <p:clrMapOvr>
    <a:masterClrMapping/>
  </p:clrMapOvr>
  <p:transition spd="slow" advClick="0" advTm="4000">
    <p:blind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endParaRPr lang="es-ES"/>
          </a:p>
        </p:txBody>
      </p:sp>
      <p:pic>
        <p:nvPicPr>
          <p:cNvPr id="154626" name="Picture 2" descr="800px-Duomo_di_Modena_-_intern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blind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endParaRPr lang="es-ES"/>
          </a:p>
        </p:txBody>
      </p:sp>
      <p:pic>
        <p:nvPicPr>
          <p:cNvPr id="155650" name="Picture 2" descr="800px-Pontile_Campiones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blind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endParaRPr lang="es-ES"/>
          </a:p>
        </p:txBody>
      </p:sp>
      <p:pic>
        <p:nvPicPr>
          <p:cNvPr id="156674" name="Picture 2" descr="800px-Dettaglio_del_Pontil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blind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endParaRPr lang="es-ES"/>
          </a:p>
        </p:txBody>
      </p:sp>
      <p:pic>
        <p:nvPicPr>
          <p:cNvPr id="157698" name="Picture 2" descr="800px-Duomo_di_modena%2C_inside_pontile_dei_maestri_campionesi_0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blind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CDCDC"/>
        </a:solidFill>
        <a:effectLst/>
      </p:bgPr>
    </p:bg>
    <p:spTree>
      <p:nvGrpSpPr>
        <p:cNvPr id="1" name=""/>
        <p:cNvGrpSpPr/>
        <p:nvPr/>
      </p:nvGrpSpPr>
      <p:grpSpPr>
        <a:xfrm>
          <a:off x="0" y="0"/>
          <a:ext cx="0" cy="0"/>
          <a:chOff x="0" y="0"/>
          <a:chExt cx="0" cy="0"/>
        </a:xfrm>
      </p:grpSpPr>
      <p:sp>
        <p:nvSpPr>
          <p:cNvPr id="6" name="1 Marcador de fecha"/>
          <p:cNvSpPr>
            <a:spLocks noGrp="1"/>
          </p:cNvSpPr>
          <p:nvPr>
            <p:ph type="dt" sz="half" idx="10"/>
          </p:nvPr>
        </p:nvSpPr>
        <p:spPr/>
        <p:txBody>
          <a:bodyPr/>
          <a:lstStyle/>
          <a:p>
            <a:endParaRPr lang="es-ES"/>
          </a:p>
        </p:txBody>
      </p:sp>
      <p:sp>
        <p:nvSpPr>
          <p:cNvPr id="158722" name="AutoShape 2"/>
          <p:cNvSpPr>
            <a:spLocks noChangeArrowheads="1"/>
          </p:cNvSpPr>
          <p:nvPr/>
        </p:nvSpPr>
        <p:spPr bwMode="auto">
          <a:xfrm>
            <a:off x="4859338" y="260350"/>
            <a:ext cx="4033837" cy="6264275"/>
          </a:xfrm>
          <a:prstGeom prst="foldedCorner">
            <a:avLst>
              <a:gd name="adj" fmla="val 12500"/>
            </a:avLst>
          </a:prstGeom>
          <a:gradFill rotWithShape="1">
            <a:gsLst>
              <a:gs pos="0">
                <a:schemeClr val="bg2">
                  <a:alpha val="72000"/>
                </a:schemeClr>
              </a:gs>
              <a:gs pos="50000">
                <a:schemeClr val="bg1"/>
              </a:gs>
              <a:gs pos="100000">
                <a:schemeClr val="bg2">
                  <a:alpha val="72000"/>
                </a:schemeClr>
              </a:gs>
            </a:gsLst>
            <a:lin ang="5400000" scaled="1"/>
          </a:gradFill>
          <a:ln w="9525">
            <a:solidFill>
              <a:schemeClr val="tx1"/>
            </a:solidFill>
            <a:round/>
            <a:headEnd/>
            <a:tailEnd/>
          </a:ln>
          <a:effectLst/>
        </p:spPr>
        <p:txBody>
          <a:bodyPr wrap="none" anchor="ctr"/>
          <a:lstStyle/>
          <a:p>
            <a:endParaRPr lang="es-ES"/>
          </a:p>
        </p:txBody>
      </p:sp>
      <p:pic>
        <p:nvPicPr>
          <p:cNvPr id="158723" name="Picture 3" descr="luciano_pavarotti"/>
          <p:cNvPicPr>
            <a:picLocks noChangeAspect="1" noChangeArrowheads="1"/>
          </p:cNvPicPr>
          <p:nvPr/>
        </p:nvPicPr>
        <p:blipFill>
          <a:blip r:embed="rId2"/>
          <a:srcRect/>
          <a:stretch>
            <a:fillRect/>
          </a:stretch>
        </p:blipFill>
        <p:spPr bwMode="auto">
          <a:xfrm>
            <a:off x="0" y="0"/>
            <a:ext cx="4649788" cy="6858000"/>
          </a:xfrm>
          <a:prstGeom prst="rect">
            <a:avLst/>
          </a:prstGeom>
          <a:noFill/>
        </p:spPr>
      </p:pic>
      <p:sp>
        <p:nvSpPr>
          <p:cNvPr id="158724" name="Text Box 4"/>
          <p:cNvSpPr txBox="1">
            <a:spLocks noChangeArrowheads="1"/>
          </p:cNvSpPr>
          <p:nvPr/>
        </p:nvSpPr>
        <p:spPr bwMode="auto">
          <a:xfrm>
            <a:off x="4787900" y="620713"/>
            <a:ext cx="3816350" cy="396875"/>
          </a:xfrm>
          <a:prstGeom prst="rect">
            <a:avLst/>
          </a:prstGeom>
          <a:noFill/>
          <a:ln w="9525">
            <a:noFill/>
            <a:miter lim="800000"/>
            <a:headEnd/>
            <a:tailEnd/>
          </a:ln>
          <a:effectLst/>
        </p:spPr>
        <p:txBody>
          <a:bodyPr>
            <a:spAutoFit/>
          </a:bodyPr>
          <a:lstStyle/>
          <a:p>
            <a:pPr algn="ctr">
              <a:spcBef>
                <a:spcPct val="50000"/>
              </a:spcBef>
            </a:pPr>
            <a:endParaRPr lang="es-ES_tradnl" sz="2000" b="1">
              <a:effectLst>
                <a:outerShdw blurRad="38100" dist="38100" dir="2700000" algn="tl">
                  <a:srgbClr val="FFFFFF"/>
                </a:outerShdw>
              </a:effectLst>
              <a:latin typeface="Times New Roman" pitchFamily="18" charset="0"/>
            </a:endParaRPr>
          </a:p>
        </p:txBody>
      </p:sp>
      <p:sp>
        <p:nvSpPr>
          <p:cNvPr id="158725" name="Text Box 5"/>
          <p:cNvSpPr txBox="1">
            <a:spLocks noChangeArrowheads="1"/>
          </p:cNvSpPr>
          <p:nvPr/>
        </p:nvSpPr>
        <p:spPr bwMode="auto">
          <a:xfrm>
            <a:off x="4932363" y="404813"/>
            <a:ext cx="3816350" cy="5883275"/>
          </a:xfrm>
          <a:prstGeom prst="rect">
            <a:avLst/>
          </a:prstGeom>
          <a:noFill/>
          <a:ln w="9525">
            <a:noFill/>
            <a:miter lim="800000"/>
            <a:headEnd/>
            <a:tailEnd/>
          </a:ln>
          <a:effectLst/>
        </p:spPr>
        <p:txBody>
          <a:bodyPr>
            <a:spAutoFit/>
          </a:bodyPr>
          <a:lstStyle/>
          <a:p>
            <a:pPr algn="ctr">
              <a:spcBef>
                <a:spcPct val="50000"/>
              </a:spcBef>
            </a:pPr>
            <a:r>
              <a:rPr lang="es-ES" sz="2000" b="1">
                <a:latin typeface="Times New Roman" pitchFamily="18" charset="0"/>
              </a:rPr>
              <a:t>Fue durante el Concurso Internacional de Canto en Llangollen (Gales), donde padre e hijo obtuvieron el primer premio del certamen junto a la Coral de Gioachino Rossini. Estamos en 1955. Ya no hay marcha atrás. El joven Luciano ha decidido dedicarse profesionalmente al canto y hacer carrera como tenor, por eso, mientras cursa estudios en la "Scuola Magistrale" -donde después de graduarse trabajó como maestro de primaria- decide continuar estudiando canto, primero con Arrigo Polo, en Módena, y luego con Ettore Campogalliani, en Mantua. </a:t>
            </a:r>
          </a:p>
        </p:txBody>
      </p:sp>
    </p:spTree>
  </p:cSld>
  <p:clrMapOvr>
    <a:masterClrMapping/>
  </p:clrMapOvr>
  <p:transition spd="slow" advClick="0" advTm="20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8722"/>
                                        </p:tgtEl>
                                        <p:attrNameLst>
                                          <p:attrName>style.visibility</p:attrName>
                                        </p:attrNameLst>
                                      </p:cBhvr>
                                      <p:to>
                                        <p:strVal val="visible"/>
                                      </p:to>
                                    </p:set>
                                    <p:animEffect transition="in" filter="fade">
                                      <p:cBhvr>
                                        <p:cTn id="7" dur="2000"/>
                                        <p:tgtEl>
                                          <p:spTgt spid="1587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8725"/>
                                        </p:tgtEl>
                                        <p:attrNameLst>
                                          <p:attrName>style.visibility</p:attrName>
                                        </p:attrNameLst>
                                      </p:cBhvr>
                                      <p:to>
                                        <p:strVal val="visible"/>
                                      </p:to>
                                    </p:set>
                                    <p:animEffect transition="in" filter="fade">
                                      <p:cBhvr>
                                        <p:cTn id="10" dur="2000"/>
                                        <p:tgtEl>
                                          <p:spTgt spid="1587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2" grpId="0" animBg="1"/>
      <p:bldP spid="15872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59746" name="Picture 2" descr="702px-Mantua1_BMK"/>
          <p:cNvPicPr>
            <a:picLocks noChangeAspect="1" noChangeArrowheads="1"/>
          </p:cNvPicPr>
          <p:nvPr/>
        </p:nvPicPr>
        <p:blipFill>
          <a:blip r:embed="rId2"/>
          <a:srcRect t="11073"/>
          <a:stretch>
            <a:fillRect/>
          </a:stretch>
        </p:blipFill>
        <p:spPr bwMode="auto">
          <a:xfrm>
            <a:off x="0" y="-25400"/>
            <a:ext cx="9144000" cy="6935788"/>
          </a:xfrm>
          <a:prstGeom prst="rect">
            <a:avLst/>
          </a:prstGeom>
          <a:noFill/>
        </p:spPr>
      </p:pic>
      <p:sp>
        <p:nvSpPr>
          <p:cNvPr id="159747" name="Text Box 3"/>
          <p:cNvSpPr txBox="1">
            <a:spLocks noChangeArrowheads="1"/>
          </p:cNvSpPr>
          <p:nvPr/>
        </p:nvSpPr>
        <p:spPr bwMode="auto">
          <a:xfrm>
            <a:off x="0" y="0"/>
            <a:ext cx="3492500" cy="2287588"/>
          </a:xfrm>
          <a:prstGeom prst="rect">
            <a:avLst/>
          </a:prstGeom>
          <a:noFill/>
          <a:ln w="9525">
            <a:noFill/>
            <a:miter lim="800000"/>
            <a:headEnd/>
            <a:tailEnd/>
          </a:ln>
          <a:effectLst/>
        </p:spPr>
        <p:txBody>
          <a:bodyPr>
            <a:spAutoFit/>
          </a:bodyPr>
          <a:lstStyle/>
          <a:p>
            <a:pPr algn="ctr">
              <a:spcBef>
                <a:spcPct val="50000"/>
              </a:spcBef>
            </a:pPr>
            <a:r>
              <a:rPr lang="es-ES" sz="4800" b="1">
                <a:effectLst>
                  <a:outerShdw blurRad="38100" dist="38100" dir="2700000" algn="tl">
                    <a:srgbClr val="C0C0C0"/>
                  </a:outerShdw>
                </a:effectLst>
                <a:latin typeface="Edwardian Script ITC" pitchFamily="66" charset="0"/>
              </a:rPr>
              <a:t>Mantua, donde continuó sus estudios de canto</a:t>
            </a:r>
          </a:p>
        </p:txBody>
      </p:sp>
    </p:spTree>
  </p:cSld>
  <p:clrMapOvr>
    <a:masterClrMapping/>
  </p:clrMapOvr>
  <p:transition spd="slow" advClick="0" advTm="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9747"/>
                                        </p:tgtEl>
                                        <p:attrNameLst>
                                          <p:attrName>style.visibility</p:attrName>
                                        </p:attrNameLst>
                                      </p:cBhvr>
                                      <p:to>
                                        <p:strVal val="visible"/>
                                      </p:to>
                                    </p:set>
                                    <p:animEffect transition="in" filter="fade">
                                      <p:cBhvr>
                                        <p:cTn id="7" dur="500"/>
                                        <p:tgtEl>
                                          <p:spTgt spid="1597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74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Marcador de fecha"/>
          <p:cNvSpPr>
            <a:spLocks noGrp="1"/>
          </p:cNvSpPr>
          <p:nvPr>
            <p:ph type="dt" sz="half" idx="10"/>
          </p:nvPr>
        </p:nvSpPr>
        <p:spPr/>
        <p:txBody>
          <a:bodyPr/>
          <a:lstStyle/>
          <a:p>
            <a:endParaRPr lang="es-ES"/>
          </a:p>
        </p:txBody>
      </p:sp>
      <p:pic>
        <p:nvPicPr>
          <p:cNvPr id="160770" name="Picture 2" descr="800px-MantovaCasadiRigolett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60771" name="AutoShape 3"/>
          <p:cNvSpPr>
            <a:spLocks noChangeArrowheads="1"/>
          </p:cNvSpPr>
          <p:nvPr/>
        </p:nvSpPr>
        <p:spPr bwMode="auto">
          <a:xfrm>
            <a:off x="1258888" y="5589588"/>
            <a:ext cx="6842125" cy="1079500"/>
          </a:xfrm>
          <a:prstGeom prst="horizontalScroll">
            <a:avLst>
              <a:gd name="adj" fmla="val 12500"/>
            </a:avLst>
          </a:prstGeom>
          <a:solidFill>
            <a:schemeClr val="accent1">
              <a:alpha val="42000"/>
            </a:schemeClr>
          </a:solidFill>
          <a:ln w="9525">
            <a:solidFill>
              <a:schemeClr val="tx1"/>
            </a:solidFill>
            <a:round/>
            <a:headEnd/>
            <a:tailEnd/>
          </a:ln>
          <a:effectLst/>
        </p:spPr>
        <p:txBody>
          <a:bodyPr wrap="none" anchor="ctr"/>
          <a:lstStyle/>
          <a:p>
            <a:endParaRPr lang="es-ES"/>
          </a:p>
        </p:txBody>
      </p:sp>
      <p:sp>
        <p:nvSpPr>
          <p:cNvPr id="160772" name="Text Box 4"/>
          <p:cNvSpPr txBox="1">
            <a:spLocks noChangeArrowheads="1"/>
          </p:cNvSpPr>
          <p:nvPr/>
        </p:nvSpPr>
        <p:spPr bwMode="auto">
          <a:xfrm>
            <a:off x="1403350" y="5734050"/>
            <a:ext cx="6769100" cy="825500"/>
          </a:xfrm>
          <a:prstGeom prst="rect">
            <a:avLst/>
          </a:prstGeom>
          <a:noFill/>
          <a:ln w="9525">
            <a:noFill/>
            <a:miter lim="800000"/>
            <a:headEnd/>
            <a:tailEnd/>
          </a:ln>
          <a:effectLst/>
        </p:spPr>
        <p:txBody>
          <a:bodyPr>
            <a:spAutoFit/>
          </a:bodyPr>
          <a:lstStyle/>
          <a:p>
            <a:pPr algn="ctr">
              <a:spcBef>
                <a:spcPct val="50000"/>
              </a:spcBef>
            </a:pPr>
            <a:r>
              <a:rPr lang="es-ES" sz="1600" b="1">
                <a:solidFill>
                  <a:schemeClr val="bg1"/>
                </a:solidFill>
                <a:cs typeface="Arial" charset="0"/>
              </a:rPr>
              <a:t>Opera Rigoletto:</a:t>
            </a:r>
            <a:r>
              <a:rPr lang="es-ES" sz="1600" b="1">
                <a:solidFill>
                  <a:schemeClr val="bg1"/>
                </a:solidFill>
                <a:latin typeface="Times New Roman" pitchFamily="18" charset="0"/>
              </a:rPr>
              <a:t> </a:t>
            </a:r>
            <a:r>
              <a:rPr lang="es-ES" sz="1600" b="1">
                <a:solidFill>
                  <a:schemeClr val="bg1"/>
                </a:solidFill>
              </a:rPr>
              <a:t>Un intenso drama de pasión, engaño, amor filial y venganza con una figura central, Rigoletto, el bufón jorobado de la corte del Ducado de Mantua</a:t>
            </a:r>
            <a:r>
              <a:rPr lang="es-ES" sz="1600" b="1" i="1">
                <a:solidFill>
                  <a:schemeClr val="bg1"/>
                </a:solidFill>
              </a:rPr>
              <a:t>. En la foto la casa de Rigoletto</a:t>
            </a:r>
          </a:p>
        </p:txBody>
      </p:sp>
    </p:spTree>
  </p:cSld>
  <p:clrMapOvr>
    <a:masterClrMapping/>
  </p:clrMapOvr>
  <p:transition spd="slow" advClick="0" advTm="14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60771"/>
                                        </p:tgtEl>
                                        <p:attrNameLst>
                                          <p:attrName>style.visibility</p:attrName>
                                        </p:attrNameLst>
                                      </p:cBhvr>
                                      <p:to>
                                        <p:strVal val="visible"/>
                                      </p:to>
                                    </p:set>
                                    <p:animEffect transition="in" filter="wedge">
                                      <p:cBhvr>
                                        <p:cTn id="7" dur="2000"/>
                                        <p:tgtEl>
                                          <p:spTgt spid="160771"/>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160772"/>
                                        </p:tgtEl>
                                        <p:attrNameLst>
                                          <p:attrName>style.visibility</p:attrName>
                                        </p:attrNameLst>
                                      </p:cBhvr>
                                      <p:to>
                                        <p:strVal val="visible"/>
                                      </p:to>
                                    </p:set>
                                    <p:animEffect transition="in" filter="wedge">
                                      <p:cBhvr>
                                        <p:cTn id="10" dur="2000"/>
                                        <p:tgtEl>
                                          <p:spTgt spid="1607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1" grpId="0" animBg="1"/>
      <p:bldP spid="16077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61794" name="Picture 2" descr="800px-MantovaPiazzaBrolett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61795" name="Text Box 3"/>
          <p:cNvSpPr txBox="1">
            <a:spLocks noChangeArrowheads="1"/>
          </p:cNvSpPr>
          <p:nvPr/>
        </p:nvSpPr>
        <p:spPr bwMode="auto">
          <a:xfrm>
            <a:off x="0" y="0"/>
            <a:ext cx="2700338" cy="304800"/>
          </a:xfrm>
          <a:prstGeom prst="rect">
            <a:avLst/>
          </a:prstGeom>
          <a:noFill/>
          <a:ln w="9525">
            <a:noFill/>
            <a:miter lim="800000"/>
            <a:headEnd/>
            <a:tailEnd/>
          </a:ln>
          <a:effectLst/>
        </p:spPr>
        <p:txBody>
          <a:bodyPr>
            <a:spAutoFit/>
          </a:bodyPr>
          <a:lstStyle/>
          <a:p>
            <a:pPr>
              <a:spcBef>
                <a:spcPct val="50000"/>
              </a:spcBef>
            </a:pPr>
            <a:r>
              <a:rPr lang="es-ES" sz="1400" b="1">
                <a:latin typeface="Times New Roman" pitchFamily="18" charset="0"/>
              </a:rPr>
              <a:t>Piazza Broletto. Mantua</a:t>
            </a:r>
          </a:p>
        </p:txBody>
      </p:sp>
    </p:spTree>
  </p:cSld>
  <p:clrMapOvr>
    <a:masterClrMapping/>
  </p:clrMapOvr>
  <p:transition spd="slow" advClick="0" advTm="4000">
    <p:blinds/>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1 Marcador de fecha"/>
          <p:cNvSpPr>
            <a:spLocks noGrp="1"/>
          </p:cNvSpPr>
          <p:nvPr>
            <p:ph type="dt" sz="half" idx="10"/>
          </p:nvPr>
        </p:nvSpPr>
        <p:spPr/>
        <p:txBody>
          <a:bodyPr/>
          <a:lstStyle/>
          <a:p>
            <a:endParaRPr lang="es-ES"/>
          </a:p>
        </p:txBody>
      </p:sp>
      <p:pic>
        <p:nvPicPr>
          <p:cNvPr id="162818" name="Picture 2" descr="File_2007969287"/>
          <p:cNvPicPr>
            <a:picLocks noChangeAspect="1" noChangeArrowheads="1"/>
          </p:cNvPicPr>
          <p:nvPr/>
        </p:nvPicPr>
        <p:blipFill>
          <a:blip r:embed="rId2"/>
          <a:srcRect/>
          <a:stretch>
            <a:fillRect/>
          </a:stretch>
        </p:blipFill>
        <p:spPr bwMode="auto">
          <a:xfrm>
            <a:off x="2339975" y="0"/>
            <a:ext cx="4608513" cy="6289675"/>
          </a:xfrm>
          <a:prstGeom prst="rect">
            <a:avLst/>
          </a:prstGeom>
          <a:noFill/>
        </p:spPr>
      </p:pic>
      <p:sp>
        <p:nvSpPr>
          <p:cNvPr id="162819" name="Text Box 3"/>
          <p:cNvSpPr txBox="1">
            <a:spLocks noChangeArrowheads="1"/>
          </p:cNvSpPr>
          <p:nvPr/>
        </p:nvSpPr>
        <p:spPr bwMode="auto">
          <a:xfrm>
            <a:off x="250825" y="549275"/>
            <a:ext cx="2016125" cy="5273675"/>
          </a:xfrm>
          <a:prstGeom prst="rect">
            <a:avLst/>
          </a:prstGeom>
          <a:solidFill>
            <a:srgbClr val="54799A">
              <a:alpha val="25000"/>
            </a:srgbClr>
          </a:solidFill>
          <a:ln w="9525">
            <a:noFill/>
            <a:miter lim="800000"/>
            <a:headEnd/>
            <a:tailEnd/>
          </a:ln>
          <a:effectLst/>
        </p:spPr>
        <p:txBody>
          <a:bodyPr>
            <a:spAutoFit/>
          </a:bodyPr>
          <a:lstStyle/>
          <a:p>
            <a:pPr algn="ctr">
              <a:spcBef>
                <a:spcPct val="50000"/>
              </a:spcBef>
            </a:pPr>
            <a:r>
              <a:rPr lang="es-ES" sz="2000" b="1">
                <a:solidFill>
                  <a:schemeClr val="bg1"/>
                </a:solidFill>
                <a:latin typeface="Times New Roman" pitchFamily="18" charset="0"/>
              </a:rPr>
              <a:t>El 29 de abril de 1961 Pavarotti se presenta al Concurso Internazionale de Opera, de Reggio Emilia. Es la primera vez que interpreta una ópera completa, nada menos que “La Bohème”, de Verdi, dando vida a su protagonista, Rodolfo. </a:t>
            </a:r>
          </a:p>
        </p:txBody>
      </p:sp>
      <p:sp>
        <p:nvSpPr>
          <p:cNvPr id="162820" name="Text Box 4"/>
          <p:cNvSpPr txBox="1">
            <a:spLocks noChangeArrowheads="1"/>
          </p:cNvSpPr>
          <p:nvPr/>
        </p:nvSpPr>
        <p:spPr bwMode="auto">
          <a:xfrm>
            <a:off x="7092950" y="836613"/>
            <a:ext cx="1657350" cy="4968875"/>
          </a:xfrm>
          <a:prstGeom prst="rect">
            <a:avLst/>
          </a:prstGeom>
          <a:solidFill>
            <a:srgbClr val="54799A">
              <a:alpha val="25000"/>
            </a:srgbClr>
          </a:solidFill>
          <a:ln w="9525">
            <a:noFill/>
            <a:miter lim="800000"/>
            <a:headEnd/>
            <a:tailEnd/>
          </a:ln>
          <a:effectLst/>
        </p:spPr>
        <p:txBody>
          <a:bodyPr>
            <a:spAutoFit/>
          </a:bodyPr>
          <a:lstStyle/>
          <a:p>
            <a:pPr algn="ctr">
              <a:spcBef>
                <a:spcPct val="50000"/>
              </a:spcBef>
            </a:pPr>
            <a:r>
              <a:rPr lang="es-ES" sz="2000" b="1">
                <a:solidFill>
                  <a:schemeClr val="bg1"/>
                </a:solidFill>
                <a:latin typeface="Times New Roman" pitchFamily="18" charset="0"/>
              </a:rPr>
              <a:t>Su éxito es clamoroso. Pavarotti obtiene el Primer Premio del certamen y automática-mente se le abren las puertas del circuito operístico mundial. Ha nacido un mito. </a:t>
            </a:r>
            <a:endParaRPr lang="es-ES" sz="2000">
              <a:solidFill>
                <a:schemeClr val="bg1"/>
              </a:solidFill>
              <a:latin typeface="Times New Roman" pitchFamily="18" charset="0"/>
            </a:endParaRPr>
          </a:p>
        </p:txBody>
      </p:sp>
      <p:sp>
        <p:nvSpPr>
          <p:cNvPr id="162821" name="Text Box 5"/>
          <p:cNvSpPr txBox="1">
            <a:spLocks noChangeArrowheads="1"/>
          </p:cNvSpPr>
          <p:nvPr/>
        </p:nvSpPr>
        <p:spPr bwMode="auto">
          <a:xfrm>
            <a:off x="250825" y="476250"/>
            <a:ext cx="2017713" cy="5462588"/>
          </a:xfrm>
          <a:prstGeom prst="rect">
            <a:avLst/>
          </a:prstGeom>
          <a:noFill/>
          <a:ln w="76200" cmpd="tri">
            <a:solidFill>
              <a:schemeClr val="bg1"/>
            </a:solidFill>
            <a:miter lim="800000"/>
            <a:headEnd/>
            <a:tailEnd/>
          </a:ln>
          <a:effectLst/>
        </p:spPr>
        <p:txBody>
          <a:bodyPr>
            <a:spAutoFit/>
          </a:bodyPr>
          <a:lstStyle/>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p:txBody>
      </p:sp>
      <p:sp>
        <p:nvSpPr>
          <p:cNvPr id="162822" name="Text Box 6"/>
          <p:cNvSpPr txBox="1">
            <a:spLocks noChangeArrowheads="1"/>
          </p:cNvSpPr>
          <p:nvPr/>
        </p:nvSpPr>
        <p:spPr bwMode="auto">
          <a:xfrm>
            <a:off x="6877050" y="549275"/>
            <a:ext cx="2017713" cy="5462588"/>
          </a:xfrm>
          <a:prstGeom prst="rect">
            <a:avLst/>
          </a:prstGeom>
          <a:noFill/>
          <a:ln w="76200" cmpd="tri">
            <a:solidFill>
              <a:schemeClr val="bg1"/>
            </a:solidFill>
            <a:miter lim="800000"/>
            <a:headEnd/>
            <a:tailEnd/>
          </a:ln>
          <a:effectLst/>
        </p:spPr>
        <p:txBody>
          <a:bodyPr>
            <a:spAutoFit/>
          </a:bodyPr>
          <a:lstStyle/>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p:txBody>
      </p:sp>
    </p:spTree>
  </p:cSld>
  <p:clrMapOvr>
    <a:masterClrMapping/>
  </p:clrMapOvr>
  <p:transition spd="slow" advClick="0" advTm="20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62821"/>
                                        </p:tgtEl>
                                        <p:attrNameLst>
                                          <p:attrName>style.visibility</p:attrName>
                                        </p:attrNameLst>
                                      </p:cBhvr>
                                      <p:to>
                                        <p:strVal val="visible"/>
                                      </p:to>
                                    </p:set>
                                    <p:animEffect transition="in" filter="wedge">
                                      <p:cBhvr>
                                        <p:cTn id="7" dur="2000"/>
                                        <p:tgtEl>
                                          <p:spTgt spid="162821"/>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162822"/>
                                        </p:tgtEl>
                                        <p:attrNameLst>
                                          <p:attrName>style.visibility</p:attrName>
                                        </p:attrNameLst>
                                      </p:cBhvr>
                                      <p:to>
                                        <p:strVal val="visible"/>
                                      </p:to>
                                    </p:set>
                                    <p:animEffect transition="in" filter="wedge">
                                      <p:cBhvr>
                                        <p:cTn id="10" dur="2000"/>
                                        <p:tgtEl>
                                          <p:spTgt spid="1628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21" grpId="0" animBg="1"/>
      <p:bldP spid="16282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DDE5F7"/>
        </a:solidFill>
        <a:effectLst/>
      </p:bgPr>
    </p:bg>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63842" name="Picture 2" descr="800px-Piazza_duomo_mercato_reggio_emilia"/>
          <p:cNvPicPr>
            <a:picLocks noChangeAspect="1" noChangeArrowheads="1"/>
          </p:cNvPicPr>
          <p:nvPr/>
        </p:nvPicPr>
        <p:blipFill>
          <a:blip r:embed="rId2"/>
          <a:srcRect l="6683" r="6683"/>
          <a:stretch>
            <a:fillRect/>
          </a:stretch>
        </p:blipFill>
        <p:spPr bwMode="auto">
          <a:xfrm>
            <a:off x="0" y="1028700"/>
            <a:ext cx="9144000" cy="5829300"/>
          </a:xfrm>
          <a:prstGeom prst="rect">
            <a:avLst/>
          </a:prstGeom>
          <a:noFill/>
        </p:spPr>
      </p:pic>
      <p:sp>
        <p:nvSpPr>
          <p:cNvPr id="163843" name="Text Box 3"/>
          <p:cNvSpPr txBox="1">
            <a:spLocks noChangeArrowheads="1"/>
          </p:cNvSpPr>
          <p:nvPr/>
        </p:nvSpPr>
        <p:spPr bwMode="auto">
          <a:xfrm>
            <a:off x="2051050" y="0"/>
            <a:ext cx="5473700" cy="1555750"/>
          </a:xfrm>
          <a:prstGeom prst="rect">
            <a:avLst/>
          </a:prstGeom>
          <a:noFill/>
          <a:ln w="9525">
            <a:noFill/>
            <a:miter lim="800000"/>
            <a:headEnd/>
            <a:tailEnd/>
          </a:ln>
          <a:effectLst/>
        </p:spPr>
        <p:txBody>
          <a:bodyPr>
            <a:spAutoFit/>
          </a:bodyPr>
          <a:lstStyle/>
          <a:p>
            <a:pPr algn="ctr">
              <a:spcBef>
                <a:spcPct val="50000"/>
              </a:spcBef>
            </a:pPr>
            <a:r>
              <a:rPr lang="es-ES" sz="4800" b="1">
                <a:effectLst>
                  <a:outerShdw blurRad="38100" dist="38100" dir="2700000" algn="tl">
                    <a:srgbClr val="FFFFFF"/>
                  </a:outerShdw>
                </a:effectLst>
                <a:latin typeface="Edwardian Script ITC" pitchFamily="66" charset="0"/>
              </a:rPr>
              <a:t>En Reggio Emilia cantará su primera ópera</a:t>
            </a:r>
          </a:p>
        </p:txBody>
      </p:sp>
    </p:spTree>
  </p:cSld>
  <p:clrMapOvr>
    <a:masterClrMapping/>
  </p:clrMapOvr>
  <p:transition spd="slow" advClick="0" advTm="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3843">
                                            <p:txEl>
                                              <p:pRg st="0" end="0"/>
                                            </p:txEl>
                                          </p:spTgt>
                                        </p:tgtEl>
                                        <p:attrNameLst>
                                          <p:attrName>style.visibility</p:attrName>
                                        </p:attrNameLst>
                                      </p:cBhvr>
                                      <p:to>
                                        <p:strVal val="visible"/>
                                      </p:to>
                                    </p:set>
                                    <p:animEffect transition="in" filter="fade">
                                      <p:cBhvr>
                                        <p:cTn id="7" dur="500"/>
                                        <p:tgtEl>
                                          <p:spTgt spid="1638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64866" name="Picture 2" descr="800px-Hotel_posta_reggio_emili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64867" name="Text Box 3"/>
          <p:cNvSpPr txBox="1">
            <a:spLocks noChangeArrowheads="1"/>
          </p:cNvSpPr>
          <p:nvPr/>
        </p:nvSpPr>
        <p:spPr bwMode="auto">
          <a:xfrm>
            <a:off x="0" y="0"/>
            <a:ext cx="2195513" cy="274638"/>
          </a:xfrm>
          <a:prstGeom prst="rect">
            <a:avLst/>
          </a:prstGeom>
          <a:noFill/>
          <a:ln w="9525">
            <a:noFill/>
            <a:miter lim="800000"/>
            <a:headEnd/>
            <a:tailEnd/>
          </a:ln>
          <a:effectLst/>
        </p:spPr>
        <p:txBody>
          <a:bodyPr>
            <a:spAutoFit/>
          </a:bodyPr>
          <a:lstStyle/>
          <a:p>
            <a:pPr>
              <a:spcBef>
                <a:spcPct val="50000"/>
              </a:spcBef>
            </a:pPr>
            <a:r>
              <a:rPr lang="es-ES" sz="1200" b="1">
                <a:effectLst>
                  <a:outerShdw blurRad="38100" dist="38100" dir="2700000" algn="tl">
                    <a:srgbClr val="C0C0C0"/>
                  </a:outerShdw>
                </a:effectLst>
                <a:latin typeface="Times New Roman" pitchFamily="18" charset="0"/>
              </a:rPr>
              <a:t>Reggio Emilia</a:t>
            </a:r>
          </a:p>
        </p:txBody>
      </p:sp>
    </p:spTree>
  </p:cSld>
  <p:clrMapOvr>
    <a:masterClrMapping/>
  </p:clrMapOvr>
  <p:transition spd="slow" advClick="0" advTm="4000">
    <p:blinds/>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1 Marcador de fecha"/>
          <p:cNvSpPr>
            <a:spLocks noGrp="1"/>
          </p:cNvSpPr>
          <p:nvPr>
            <p:ph type="dt" sz="half" idx="10"/>
          </p:nvPr>
        </p:nvSpPr>
        <p:spPr/>
        <p:txBody>
          <a:bodyPr/>
          <a:lstStyle/>
          <a:p>
            <a:endParaRPr lang="es-ES"/>
          </a:p>
        </p:txBody>
      </p:sp>
      <p:pic>
        <p:nvPicPr>
          <p:cNvPr id="165890" name="Picture 2" descr="File_20079692849"/>
          <p:cNvPicPr>
            <a:picLocks noChangeAspect="1" noChangeArrowheads="1"/>
          </p:cNvPicPr>
          <p:nvPr/>
        </p:nvPicPr>
        <p:blipFill>
          <a:blip r:embed="rId2"/>
          <a:srcRect/>
          <a:stretch>
            <a:fillRect/>
          </a:stretch>
        </p:blipFill>
        <p:spPr bwMode="auto">
          <a:xfrm>
            <a:off x="2601913" y="260350"/>
            <a:ext cx="3914775" cy="6597650"/>
          </a:xfrm>
          <a:prstGeom prst="rect">
            <a:avLst/>
          </a:prstGeom>
          <a:noFill/>
        </p:spPr>
      </p:pic>
      <p:sp>
        <p:nvSpPr>
          <p:cNvPr id="165891" name="Text Box 3"/>
          <p:cNvSpPr txBox="1">
            <a:spLocks noChangeArrowheads="1"/>
          </p:cNvSpPr>
          <p:nvPr/>
        </p:nvSpPr>
        <p:spPr bwMode="auto">
          <a:xfrm>
            <a:off x="0" y="0"/>
            <a:ext cx="2627313" cy="6854825"/>
          </a:xfrm>
          <a:prstGeom prst="rect">
            <a:avLst/>
          </a:prstGeom>
          <a:noFill/>
          <a:ln w="57150" cmpd="thinThick">
            <a:solidFill>
              <a:schemeClr val="bg2"/>
            </a:solidFill>
            <a:miter lim="800000"/>
            <a:headEnd/>
            <a:tailEnd/>
          </a:ln>
          <a:effectLst/>
        </p:spPr>
        <p:txBody>
          <a:bodyPr>
            <a:spAutoFit/>
          </a:bodyPr>
          <a:lstStyle/>
          <a:p>
            <a:pPr algn="ctr">
              <a:spcBef>
                <a:spcPct val="50000"/>
              </a:spcBef>
            </a:pPr>
            <a:r>
              <a:rPr lang="es-ES" sz="2000" b="1">
                <a:solidFill>
                  <a:schemeClr val="bg1"/>
                </a:solidFill>
                <a:effectLst>
                  <a:outerShdw blurRad="38100" dist="38100" dir="2700000" algn="tl">
                    <a:srgbClr val="808080"/>
                  </a:outerShdw>
                </a:effectLst>
                <a:latin typeface="Times New Roman" pitchFamily="18" charset="0"/>
              </a:rPr>
              <a:t>Sus primeras apariciones internacionales son en Amsterdam, Viena, Zurich y Londres en 1963. Para el año 1965, ya debuta como Edgardo, de “Lucia di Lammermoor”, en Miami, junto a la conocida soprano Joan Sutherland, en una producción que les llevaría hasta Australia y que marcaría el inicio de lo que sería una brillante historia conjunta. Pero sin duda, el hito de este año fue su debut </a:t>
            </a:r>
            <a:r>
              <a:rPr lang="es-ES" sz="2000">
                <a:latin typeface="Times New Roman" pitchFamily="18" charset="0"/>
              </a:rPr>
              <a:t> </a:t>
            </a:r>
          </a:p>
        </p:txBody>
      </p:sp>
      <p:sp>
        <p:nvSpPr>
          <p:cNvPr id="165892" name="Text Box 4"/>
          <p:cNvSpPr txBox="1">
            <a:spLocks noChangeArrowheads="1"/>
          </p:cNvSpPr>
          <p:nvPr/>
        </p:nvSpPr>
        <p:spPr bwMode="auto">
          <a:xfrm>
            <a:off x="6516688" y="0"/>
            <a:ext cx="2627312" cy="6854825"/>
          </a:xfrm>
          <a:prstGeom prst="rect">
            <a:avLst/>
          </a:prstGeom>
          <a:noFill/>
          <a:ln w="57150" cmpd="thinThick">
            <a:solidFill>
              <a:schemeClr val="bg2"/>
            </a:solidFill>
            <a:miter lim="800000"/>
            <a:headEnd/>
            <a:tailEnd/>
          </a:ln>
          <a:effectLst/>
        </p:spPr>
        <p:txBody>
          <a:bodyPr>
            <a:spAutoFit/>
          </a:bodyPr>
          <a:lstStyle/>
          <a:p>
            <a:pPr algn="ctr">
              <a:spcBef>
                <a:spcPct val="50000"/>
              </a:spcBef>
            </a:pPr>
            <a:r>
              <a:rPr lang="es-ES" sz="2000" b="1">
                <a:solidFill>
                  <a:schemeClr val="bg1"/>
                </a:solidFill>
                <a:effectLst>
                  <a:outerShdw blurRad="38100" dist="38100" dir="2700000" algn="tl">
                    <a:srgbClr val="808080"/>
                  </a:outerShdw>
                </a:effectLst>
                <a:latin typeface="Times New Roman" pitchFamily="18" charset="0"/>
              </a:rPr>
              <a:t>en La Scala de nuevo en el papel de Rodolfo, el personaje que más alegrías le proporcionaría a lo largo de su carrera. Años después regresaría a Milán para interpretar a personajes como El Duque, de “Rigoletto”, Tebaldo (“I Capuleti e i Montecchi” de Bellini) y Des Grieux (“Manon” de Massenet), o el “Réquiem” de Verdi para  celebrar   el centenario de Toscanini    en    1976. </a:t>
            </a:r>
          </a:p>
        </p:txBody>
      </p:sp>
    </p:spTree>
  </p:cSld>
  <p:clrMapOvr>
    <a:masterClrMapping/>
  </p:clrMapOvr>
  <p:transition spd="slow" advClick="0" advTm="26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65892"/>
                                        </p:tgtEl>
                                        <p:attrNameLst>
                                          <p:attrName>style.visibility</p:attrName>
                                        </p:attrNameLst>
                                      </p:cBhvr>
                                      <p:to>
                                        <p:strVal val="visible"/>
                                      </p:to>
                                    </p:set>
                                    <p:animEffect transition="in" filter="wedge">
                                      <p:cBhvr>
                                        <p:cTn id="7" dur="2000"/>
                                        <p:tgtEl>
                                          <p:spTgt spid="165892"/>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165891"/>
                                        </p:tgtEl>
                                        <p:attrNameLst>
                                          <p:attrName>style.visibility</p:attrName>
                                        </p:attrNameLst>
                                      </p:cBhvr>
                                      <p:to>
                                        <p:strVal val="visible"/>
                                      </p:to>
                                    </p:set>
                                    <p:animEffect transition="in" filter="wedge">
                                      <p:cBhvr>
                                        <p:cTn id="10" dur="2000"/>
                                        <p:tgtEl>
                                          <p:spTgt spid="165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1" grpId="0" animBg="1"/>
      <p:bldP spid="16589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4879A6"/>
        </a:solidFill>
        <a:effectLst/>
      </p:bgPr>
    </p:bg>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66914" name="Picture 2" descr="Milano_Duomo_1"/>
          <p:cNvPicPr>
            <a:picLocks noChangeAspect="1" noChangeArrowheads="1"/>
          </p:cNvPicPr>
          <p:nvPr/>
        </p:nvPicPr>
        <p:blipFill>
          <a:blip r:embed="rId2"/>
          <a:srcRect l="6683" r="6683"/>
          <a:stretch>
            <a:fillRect/>
          </a:stretch>
        </p:blipFill>
        <p:spPr bwMode="auto">
          <a:xfrm>
            <a:off x="0" y="914400"/>
            <a:ext cx="9144000" cy="5943600"/>
          </a:xfrm>
          <a:prstGeom prst="rect">
            <a:avLst/>
          </a:prstGeom>
          <a:noFill/>
        </p:spPr>
      </p:pic>
      <p:sp>
        <p:nvSpPr>
          <p:cNvPr id="166915" name="Text Box 3"/>
          <p:cNvSpPr txBox="1">
            <a:spLocks noChangeArrowheads="1"/>
          </p:cNvSpPr>
          <p:nvPr/>
        </p:nvSpPr>
        <p:spPr bwMode="auto">
          <a:xfrm>
            <a:off x="0" y="260350"/>
            <a:ext cx="9144000" cy="823913"/>
          </a:xfrm>
          <a:prstGeom prst="rect">
            <a:avLst/>
          </a:prstGeom>
          <a:noFill/>
          <a:ln w="9525">
            <a:noFill/>
            <a:miter lim="800000"/>
            <a:headEnd/>
            <a:tailEnd/>
          </a:ln>
          <a:effectLst/>
        </p:spPr>
        <p:txBody>
          <a:bodyPr>
            <a:spAutoFit/>
          </a:bodyPr>
          <a:lstStyle/>
          <a:p>
            <a:pPr algn="ctr">
              <a:spcBef>
                <a:spcPct val="50000"/>
              </a:spcBef>
            </a:pPr>
            <a:r>
              <a:rPr lang="es-ES" sz="4800" b="1">
                <a:effectLst>
                  <a:outerShdw blurRad="38100" dist="38100" dir="2700000" algn="tl">
                    <a:srgbClr val="FFFFFF"/>
                  </a:outerShdw>
                </a:effectLst>
                <a:latin typeface="Edwardian Script ITC" pitchFamily="66" charset="0"/>
              </a:rPr>
              <a:t>1965, será su debut en La Scala  de Milán</a:t>
            </a:r>
          </a:p>
        </p:txBody>
      </p:sp>
    </p:spTree>
  </p:cSld>
  <p:clrMapOvr>
    <a:masterClrMapping/>
  </p:clrMapOvr>
  <p:transition spd="slow" advClick="0" advTm="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6915"/>
                                        </p:tgtEl>
                                        <p:attrNameLst>
                                          <p:attrName>style.visibility</p:attrName>
                                        </p:attrNameLst>
                                      </p:cBhvr>
                                      <p:to>
                                        <p:strVal val="visible"/>
                                      </p:to>
                                    </p:set>
                                    <p:animEffect transition="in" filter="fade">
                                      <p:cBhvr>
                                        <p:cTn id="7" dur="500"/>
                                        <p:tgtEl>
                                          <p:spTgt spid="166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67938" name="Picture 2" descr="800px-Milano_scala_piazza"/>
          <p:cNvPicPr>
            <a:picLocks noChangeAspect="1" noChangeArrowheads="1"/>
          </p:cNvPicPr>
          <p:nvPr/>
        </p:nvPicPr>
        <p:blipFill>
          <a:blip r:embed="rId2"/>
          <a:srcRect/>
          <a:stretch>
            <a:fillRect/>
          </a:stretch>
        </p:blipFill>
        <p:spPr bwMode="auto">
          <a:xfrm>
            <a:off x="0" y="2708275"/>
            <a:ext cx="9144000" cy="4149725"/>
          </a:xfrm>
          <a:prstGeom prst="rect">
            <a:avLst/>
          </a:prstGeom>
          <a:noFill/>
        </p:spPr>
      </p:pic>
      <p:sp>
        <p:nvSpPr>
          <p:cNvPr id="167939" name="Text Box 3"/>
          <p:cNvSpPr txBox="1">
            <a:spLocks noChangeArrowheads="1"/>
          </p:cNvSpPr>
          <p:nvPr/>
        </p:nvSpPr>
        <p:spPr bwMode="auto">
          <a:xfrm>
            <a:off x="0" y="0"/>
            <a:ext cx="4248150" cy="457200"/>
          </a:xfrm>
          <a:prstGeom prst="rect">
            <a:avLst/>
          </a:prstGeom>
          <a:noFill/>
          <a:ln w="9525">
            <a:noFill/>
            <a:miter lim="800000"/>
            <a:headEnd/>
            <a:tailEnd/>
          </a:ln>
          <a:effectLst/>
        </p:spPr>
        <p:txBody>
          <a:bodyPr>
            <a:spAutoFit/>
          </a:bodyPr>
          <a:lstStyle/>
          <a:p>
            <a:pPr>
              <a:spcBef>
                <a:spcPct val="50000"/>
              </a:spcBef>
            </a:pPr>
            <a:r>
              <a:rPr lang="es-ES" sz="2400" b="1">
                <a:effectLst>
                  <a:outerShdw blurRad="38100" dist="38100" dir="2700000" algn="tl">
                    <a:srgbClr val="C0C0C0"/>
                  </a:outerShdw>
                </a:effectLst>
                <a:latin typeface="Times New Roman" pitchFamily="18" charset="0"/>
              </a:rPr>
              <a:t>La Scala</a:t>
            </a:r>
          </a:p>
        </p:txBody>
      </p:sp>
    </p:spTree>
  </p:cSld>
  <p:clrMapOvr>
    <a:masterClrMapping/>
  </p:clrMapOvr>
  <p:transition spd="slow" advClick="0" advTm="4000">
    <p:blind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endParaRPr lang="es-ES"/>
          </a:p>
        </p:txBody>
      </p:sp>
      <p:pic>
        <p:nvPicPr>
          <p:cNvPr id="168962" name="Picture 2" descr="800px-La_Scala_interior"/>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Click="0" advTm="4000">
    <p:blinds/>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69986" name="Picture 2" descr="File_20079692922"/>
          <p:cNvPicPr>
            <a:picLocks noChangeAspect="1" noChangeArrowheads="1"/>
          </p:cNvPicPr>
          <p:nvPr/>
        </p:nvPicPr>
        <p:blipFill>
          <a:blip r:embed="rId2"/>
          <a:srcRect/>
          <a:stretch>
            <a:fillRect/>
          </a:stretch>
        </p:blipFill>
        <p:spPr bwMode="auto">
          <a:xfrm>
            <a:off x="0" y="568325"/>
            <a:ext cx="9144000" cy="6289675"/>
          </a:xfrm>
          <a:prstGeom prst="rect">
            <a:avLst/>
          </a:prstGeom>
          <a:noFill/>
        </p:spPr>
      </p:pic>
      <p:sp>
        <p:nvSpPr>
          <p:cNvPr id="169987" name="Text Box 3"/>
          <p:cNvSpPr txBox="1">
            <a:spLocks noChangeArrowheads="1"/>
          </p:cNvSpPr>
          <p:nvPr/>
        </p:nvSpPr>
        <p:spPr bwMode="auto">
          <a:xfrm>
            <a:off x="0" y="0"/>
            <a:ext cx="9144000" cy="669925"/>
          </a:xfrm>
          <a:prstGeom prst="rect">
            <a:avLst/>
          </a:prstGeom>
          <a:noFill/>
          <a:ln w="9525">
            <a:noFill/>
            <a:miter lim="800000"/>
            <a:headEnd/>
            <a:tailEnd/>
          </a:ln>
          <a:effectLst/>
        </p:spPr>
        <p:txBody>
          <a:bodyPr>
            <a:spAutoFit/>
          </a:bodyPr>
          <a:lstStyle/>
          <a:p>
            <a:pPr algn="ctr">
              <a:spcBef>
                <a:spcPct val="50000"/>
              </a:spcBef>
            </a:pPr>
            <a:r>
              <a:rPr lang="es-ES" sz="1900" b="1">
                <a:solidFill>
                  <a:schemeClr val="bg1"/>
                </a:solidFill>
                <a:effectLst>
                  <a:outerShdw blurRad="38100" dist="38100" dir="2700000" algn="tl">
                    <a:srgbClr val="808080"/>
                  </a:outerShdw>
                </a:effectLst>
                <a:latin typeface="Times New Roman" pitchFamily="18" charset="0"/>
              </a:rPr>
              <a:t>Diez años antes el nombre de Pavarotti ya se ha consolidado internacionalmente en el Convent Garden de Londres, donde le conceden el título de “Rey de la Octava Do”. </a:t>
            </a:r>
          </a:p>
        </p:txBody>
      </p:sp>
    </p:spTree>
  </p:cSld>
  <p:clrMapOvr>
    <a:masterClrMapping/>
  </p:clrMapOvr>
  <p:transition spd="slow" advClick="0" advTm="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69987"/>
                                        </p:tgtEl>
                                        <p:attrNameLst>
                                          <p:attrName>style.visibility</p:attrName>
                                        </p:attrNameLst>
                                      </p:cBhvr>
                                      <p:to>
                                        <p:strVal val="visible"/>
                                      </p:to>
                                    </p:set>
                                    <p:animEffect transition="in" filter="wedge">
                                      <p:cBhvr>
                                        <p:cTn id="7" dur="2000"/>
                                        <p:tgtEl>
                                          <p:spTgt spid="1699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71010" name="Picture 2" descr="CoventGardenMarket"/>
          <p:cNvPicPr>
            <a:picLocks noChangeAspect="1" noChangeArrowheads="1"/>
          </p:cNvPicPr>
          <p:nvPr/>
        </p:nvPicPr>
        <p:blipFill>
          <a:blip r:embed="rId2"/>
          <a:srcRect/>
          <a:stretch>
            <a:fillRect/>
          </a:stretch>
        </p:blipFill>
        <p:spPr bwMode="auto">
          <a:xfrm>
            <a:off x="0" y="1588"/>
            <a:ext cx="9144000" cy="6854825"/>
          </a:xfrm>
          <a:prstGeom prst="rect">
            <a:avLst/>
          </a:prstGeom>
          <a:noFill/>
        </p:spPr>
      </p:pic>
      <p:sp>
        <p:nvSpPr>
          <p:cNvPr id="171011" name="Text Box 3"/>
          <p:cNvSpPr txBox="1">
            <a:spLocks noChangeArrowheads="1"/>
          </p:cNvSpPr>
          <p:nvPr/>
        </p:nvSpPr>
        <p:spPr bwMode="auto">
          <a:xfrm>
            <a:off x="0" y="0"/>
            <a:ext cx="9144000" cy="641350"/>
          </a:xfrm>
          <a:prstGeom prst="rect">
            <a:avLst/>
          </a:prstGeom>
          <a:noFill/>
          <a:ln w="9525">
            <a:noFill/>
            <a:miter lim="800000"/>
            <a:headEnd/>
            <a:tailEnd/>
          </a:ln>
          <a:effectLst/>
        </p:spPr>
        <p:txBody>
          <a:bodyPr>
            <a:spAutoFit/>
          </a:bodyPr>
          <a:lstStyle/>
          <a:p>
            <a:pPr algn="ctr">
              <a:spcBef>
                <a:spcPct val="50000"/>
              </a:spcBef>
            </a:pPr>
            <a:r>
              <a:rPr lang="es-ES" sz="3600" b="1">
                <a:effectLst>
                  <a:outerShdw blurRad="38100" dist="38100" dir="2700000" algn="tl">
                    <a:srgbClr val="C0C0C0"/>
                  </a:outerShdw>
                </a:effectLst>
                <a:latin typeface="Edwardian Script ITC" pitchFamily="66" charset="0"/>
              </a:rPr>
              <a:t>Convent Garden de Londres. Lo llaman “Rey de la Octava Do” </a:t>
            </a:r>
          </a:p>
        </p:txBody>
      </p:sp>
    </p:spTree>
  </p:cSld>
  <p:clrMapOvr>
    <a:masterClrMapping/>
  </p:clrMapOvr>
  <p:transition spd="slow" advClick="0" advTm="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1011"/>
                                        </p:tgtEl>
                                        <p:attrNameLst>
                                          <p:attrName>style.visibility</p:attrName>
                                        </p:attrNameLst>
                                      </p:cBhvr>
                                      <p:to>
                                        <p:strVal val="visible"/>
                                      </p:to>
                                    </p:set>
                                    <p:animEffect transition="in" filter="fade">
                                      <p:cBhvr>
                                        <p:cTn id="7" dur="500"/>
                                        <p:tgtEl>
                                          <p:spTgt spid="1710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11"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50000">
              <a:schemeClr val="bg1"/>
            </a:gs>
            <a:gs pos="100000">
              <a:schemeClr val="bg1">
                <a:gamma/>
                <a:shade val="46275"/>
                <a:invGamma/>
              </a:schemeClr>
            </a:gs>
          </a:gsLst>
          <a:lin ang="5400000" scaled="1"/>
        </a:gradFill>
        <a:effectLst/>
      </p:bgPr>
    </p:bg>
    <p:spTree>
      <p:nvGrpSpPr>
        <p:cNvPr id="1" name=""/>
        <p:cNvGrpSpPr/>
        <p:nvPr/>
      </p:nvGrpSpPr>
      <p:grpSpPr>
        <a:xfrm>
          <a:off x="0" y="0"/>
          <a:ext cx="0" cy="0"/>
          <a:chOff x="0" y="0"/>
          <a:chExt cx="0" cy="0"/>
        </a:xfrm>
      </p:grpSpPr>
      <p:sp>
        <p:nvSpPr>
          <p:cNvPr id="6" name="1 Marcador de fecha"/>
          <p:cNvSpPr>
            <a:spLocks noGrp="1"/>
          </p:cNvSpPr>
          <p:nvPr>
            <p:ph type="dt" sz="half" idx="10"/>
          </p:nvPr>
        </p:nvSpPr>
        <p:spPr/>
        <p:txBody>
          <a:bodyPr/>
          <a:lstStyle/>
          <a:p>
            <a:endParaRPr lang="es-ES"/>
          </a:p>
        </p:txBody>
      </p:sp>
      <p:pic>
        <p:nvPicPr>
          <p:cNvPr id="172034" name="Picture 2" descr="el coliseum"/>
          <p:cNvPicPr>
            <a:picLocks noChangeAspect="1" noChangeArrowheads="1"/>
          </p:cNvPicPr>
          <p:nvPr/>
        </p:nvPicPr>
        <p:blipFill>
          <a:blip r:embed="rId2"/>
          <a:srcRect/>
          <a:stretch>
            <a:fillRect/>
          </a:stretch>
        </p:blipFill>
        <p:spPr bwMode="auto">
          <a:xfrm>
            <a:off x="0" y="0"/>
            <a:ext cx="5795963" cy="3409950"/>
          </a:xfrm>
          <a:prstGeom prst="rect">
            <a:avLst/>
          </a:prstGeom>
          <a:noFill/>
          <a:ln w="57150">
            <a:solidFill>
              <a:srgbClr val="000000"/>
            </a:solidFill>
            <a:miter lim="800000"/>
            <a:headEnd/>
            <a:tailEnd/>
          </a:ln>
        </p:spPr>
      </p:pic>
      <p:pic>
        <p:nvPicPr>
          <p:cNvPr id="172035" name="Picture 3" descr="real opera house del convent"/>
          <p:cNvPicPr>
            <a:picLocks noChangeAspect="1" noChangeArrowheads="1"/>
          </p:cNvPicPr>
          <p:nvPr/>
        </p:nvPicPr>
        <p:blipFill>
          <a:blip r:embed="rId3"/>
          <a:srcRect/>
          <a:stretch>
            <a:fillRect/>
          </a:stretch>
        </p:blipFill>
        <p:spPr bwMode="auto">
          <a:xfrm>
            <a:off x="3492500" y="3317875"/>
            <a:ext cx="5651500" cy="3540125"/>
          </a:xfrm>
          <a:prstGeom prst="rect">
            <a:avLst/>
          </a:prstGeom>
          <a:noFill/>
          <a:ln w="57150">
            <a:solidFill>
              <a:srgbClr val="000000"/>
            </a:solidFill>
            <a:miter lim="800000"/>
            <a:headEnd/>
            <a:tailEnd/>
          </a:ln>
        </p:spPr>
      </p:pic>
      <p:sp>
        <p:nvSpPr>
          <p:cNvPr id="172036" name="Text Box 4"/>
          <p:cNvSpPr txBox="1">
            <a:spLocks noChangeArrowheads="1"/>
          </p:cNvSpPr>
          <p:nvPr/>
        </p:nvSpPr>
        <p:spPr bwMode="auto">
          <a:xfrm>
            <a:off x="5940425" y="1330325"/>
            <a:ext cx="2879725" cy="1190625"/>
          </a:xfrm>
          <a:prstGeom prst="rect">
            <a:avLst/>
          </a:prstGeom>
          <a:noFill/>
          <a:ln w="9525">
            <a:noFill/>
            <a:miter lim="800000"/>
            <a:headEnd/>
            <a:tailEnd/>
          </a:ln>
          <a:effectLst/>
        </p:spPr>
        <p:txBody>
          <a:bodyPr>
            <a:spAutoFit/>
          </a:bodyPr>
          <a:lstStyle/>
          <a:p>
            <a:pPr algn="ctr">
              <a:spcBef>
                <a:spcPct val="50000"/>
              </a:spcBef>
            </a:pPr>
            <a:r>
              <a:rPr lang="es-ES" sz="3600" b="1">
                <a:latin typeface="Edwardian Script ITC" pitchFamily="66" charset="0"/>
              </a:rPr>
              <a:t>El Coliseum Convent Garden</a:t>
            </a:r>
          </a:p>
        </p:txBody>
      </p:sp>
      <p:sp>
        <p:nvSpPr>
          <p:cNvPr id="172037" name="Text Box 5"/>
          <p:cNvSpPr txBox="1">
            <a:spLocks noChangeArrowheads="1"/>
          </p:cNvSpPr>
          <p:nvPr/>
        </p:nvSpPr>
        <p:spPr bwMode="auto">
          <a:xfrm>
            <a:off x="468313" y="4221163"/>
            <a:ext cx="3024187" cy="1190625"/>
          </a:xfrm>
          <a:prstGeom prst="rect">
            <a:avLst/>
          </a:prstGeom>
          <a:noFill/>
          <a:ln w="9525">
            <a:noFill/>
            <a:miter lim="800000"/>
            <a:headEnd/>
            <a:tailEnd/>
          </a:ln>
          <a:effectLst/>
        </p:spPr>
        <p:txBody>
          <a:bodyPr>
            <a:spAutoFit/>
          </a:bodyPr>
          <a:lstStyle/>
          <a:p>
            <a:pPr>
              <a:spcBef>
                <a:spcPct val="50000"/>
              </a:spcBef>
            </a:pPr>
            <a:r>
              <a:rPr lang="es-ES" sz="3600" b="1">
                <a:latin typeface="Edwardian Script ITC" pitchFamily="66" charset="0"/>
              </a:rPr>
              <a:t>Real Opera House Convent Garden</a:t>
            </a:r>
          </a:p>
        </p:txBody>
      </p:sp>
    </p:spTree>
  </p:cSld>
  <p:clrMapOvr>
    <a:masterClrMapping/>
  </p:clrMapOvr>
  <p:transition spd="slow" advClick="0" advTm="4000">
    <p:blinds/>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73058" name="Picture 2" descr="File_20079692959"/>
          <p:cNvPicPr>
            <a:picLocks noChangeAspect="1" noChangeArrowheads="1"/>
          </p:cNvPicPr>
          <p:nvPr/>
        </p:nvPicPr>
        <p:blipFill>
          <a:blip r:embed="rId2"/>
          <a:srcRect/>
          <a:stretch>
            <a:fillRect/>
          </a:stretch>
        </p:blipFill>
        <p:spPr bwMode="auto">
          <a:xfrm>
            <a:off x="0" y="568325"/>
            <a:ext cx="9144000" cy="6289675"/>
          </a:xfrm>
          <a:prstGeom prst="rect">
            <a:avLst/>
          </a:prstGeom>
          <a:noFill/>
        </p:spPr>
      </p:pic>
      <p:sp>
        <p:nvSpPr>
          <p:cNvPr id="173059" name="Text Box 3"/>
          <p:cNvSpPr txBox="1">
            <a:spLocks noChangeArrowheads="1"/>
          </p:cNvSpPr>
          <p:nvPr/>
        </p:nvSpPr>
        <p:spPr bwMode="auto">
          <a:xfrm>
            <a:off x="0" y="0"/>
            <a:ext cx="9144000" cy="958850"/>
          </a:xfrm>
          <a:prstGeom prst="rect">
            <a:avLst/>
          </a:prstGeom>
          <a:noFill/>
          <a:ln w="9525">
            <a:noFill/>
            <a:miter lim="800000"/>
            <a:headEnd/>
            <a:tailEnd/>
          </a:ln>
          <a:effectLst/>
        </p:spPr>
        <p:txBody>
          <a:bodyPr>
            <a:spAutoFit/>
          </a:bodyPr>
          <a:lstStyle/>
          <a:p>
            <a:pPr algn="ctr">
              <a:spcBef>
                <a:spcPct val="50000"/>
              </a:spcBef>
            </a:pPr>
            <a:r>
              <a:rPr lang="es-ES" sz="1900" b="1">
                <a:solidFill>
                  <a:schemeClr val="bg1"/>
                </a:solidFill>
                <a:effectLst>
                  <a:outerShdw blurRad="38100" dist="38100" dir="2700000" algn="tl">
                    <a:srgbClr val="808080"/>
                  </a:outerShdw>
                </a:effectLst>
                <a:latin typeface="Times New Roman" pitchFamily="18" charset="0"/>
              </a:rPr>
              <a:t>En 1967 debuta en San Francisco y en 1968, en el Metropolitan Opera House de Nueva York, donde realiza la proeza de cantar nueve do agudos en un aria de “La fille du régiment”, le vale una portada de la revista </a:t>
            </a:r>
            <a:r>
              <a:rPr lang="es-ES" sz="1900" b="1" i="1">
                <a:solidFill>
                  <a:schemeClr val="bg1"/>
                </a:solidFill>
                <a:effectLst>
                  <a:outerShdw blurRad="38100" dist="38100" dir="2700000" algn="tl">
                    <a:srgbClr val="808080"/>
                  </a:outerShdw>
                </a:effectLst>
                <a:latin typeface="Times New Roman" pitchFamily="18" charset="0"/>
              </a:rPr>
              <a:t>Time</a:t>
            </a:r>
            <a:r>
              <a:rPr lang="es-ES" sz="1900" b="1">
                <a:solidFill>
                  <a:schemeClr val="bg1"/>
                </a:solidFill>
                <a:effectLst>
                  <a:outerShdw blurRad="38100" dist="38100" dir="2700000" algn="tl">
                    <a:srgbClr val="808080"/>
                  </a:outerShdw>
                </a:effectLst>
                <a:latin typeface="Times New Roman" pitchFamily="18" charset="0"/>
              </a:rPr>
              <a:t> </a:t>
            </a:r>
          </a:p>
        </p:txBody>
      </p:sp>
    </p:spTree>
  </p:cSld>
  <p:clrMapOvr>
    <a:masterClrMapping/>
  </p:clrMapOvr>
  <p:transition spd="slow" advClick="0" advTm="12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73059"/>
                                        </p:tgtEl>
                                        <p:attrNameLst>
                                          <p:attrName>style.visibility</p:attrName>
                                        </p:attrNameLst>
                                      </p:cBhvr>
                                      <p:to>
                                        <p:strVal val="visible"/>
                                      </p:to>
                                    </p:set>
                                    <p:animEffect transition="in" filter="box(in)">
                                      <p:cBhvr>
                                        <p:cTn id="7" dur="3000"/>
                                        <p:tgtEl>
                                          <p:spTgt spid="173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59"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74082" name="Picture 2" descr="800px-Metropolitan_Opera_House_At_Lincoln_Center"/>
          <p:cNvPicPr>
            <a:picLocks noChangeAspect="1" noChangeArrowheads="1"/>
          </p:cNvPicPr>
          <p:nvPr/>
        </p:nvPicPr>
        <p:blipFill>
          <a:blip r:embed="rId2"/>
          <a:srcRect/>
          <a:stretch>
            <a:fillRect/>
          </a:stretch>
        </p:blipFill>
        <p:spPr bwMode="auto">
          <a:xfrm>
            <a:off x="0" y="584200"/>
            <a:ext cx="9144000" cy="6273800"/>
          </a:xfrm>
          <a:prstGeom prst="rect">
            <a:avLst/>
          </a:prstGeom>
          <a:noFill/>
        </p:spPr>
      </p:pic>
      <p:sp>
        <p:nvSpPr>
          <p:cNvPr id="174083" name="Text Box 3"/>
          <p:cNvSpPr txBox="1">
            <a:spLocks noChangeArrowheads="1"/>
          </p:cNvSpPr>
          <p:nvPr/>
        </p:nvSpPr>
        <p:spPr bwMode="auto">
          <a:xfrm>
            <a:off x="0" y="0"/>
            <a:ext cx="9144000" cy="641350"/>
          </a:xfrm>
          <a:prstGeom prst="rect">
            <a:avLst/>
          </a:prstGeom>
          <a:noFill/>
          <a:ln w="9525">
            <a:noFill/>
            <a:miter lim="800000"/>
            <a:headEnd/>
            <a:tailEnd/>
          </a:ln>
          <a:effectLst/>
        </p:spPr>
        <p:txBody>
          <a:bodyPr>
            <a:spAutoFit/>
          </a:bodyPr>
          <a:lstStyle/>
          <a:p>
            <a:pPr algn="ctr">
              <a:spcBef>
                <a:spcPct val="50000"/>
              </a:spcBef>
            </a:pPr>
            <a:r>
              <a:rPr lang="es-ES" sz="3600" b="1">
                <a:solidFill>
                  <a:schemeClr val="bg1"/>
                </a:solidFill>
                <a:latin typeface="Edwardian Script ITC" pitchFamily="66" charset="0"/>
              </a:rPr>
              <a:t>1968, debuta en el Metropolitan Opera House de New York</a:t>
            </a:r>
          </a:p>
        </p:txBody>
      </p:sp>
    </p:spTree>
  </p:cSld>
  <p:clrMapOvr>
    <a:masterClrMapping/>
  </p:clrMapOvr>
  <p:transition spd="slow" advClick="0" advTm="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4083"/>
                                        </p:tgtEl>
                                        <p:attrNameLst>
                                          <p:attrName>style.visibility</p:attrName>
                                        </p:attrNameLst>
                                      </p:cBhvr>
                                      <p:to>
                                        <p:strVal val="visible"/>
                                      </p:to>
                                    </p:set>
                                    <p:animEffect transition="in" filter="fade">
                                      <p:cBhvr>
                                        <p:cTn id="7" dur="500"/>
                                        <p:tgtEl>
                                          <p:spTgt spid="174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endParaRPr lang="es-ES"/>
          </a:p>
        </p:txBody>
      </p:sp>
      <p:pic>
        <p:nvPicPr>
          <p:cNvPr id="175106" name="Picture 2" descr="800px-Metropolitan_Opera_auditorium"/>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blinds/>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565656"/>
        </a:solidFill>
        <a:effectLst/>
      </p:bgPr>
    </p:bg>
    <p:spTree>
      <p:nvGrpSpPr>
        <p:cNvPr id="1" name=""/>
        <p:cNvGrpSpPr/>
        <p:nvPr/>
      </p:nvGrpSpPr>
      <p:grpSpPr>
        <a:xfrm>
          <a:off x="0" y="0"/>
          <a:ext cx="0" cy="0"/>
          <a:chOff x="0" y="0"/>
          <a:chExt cx="0" cy="0"/>
        </a:xfrm>
      </p:grpSpPr>
      <p:sp>
        <p:nvSpPr>
          <p:cNvPr id="5" name="3 Marcador de fecha"/>
          <p:cNvSpPr>
            <a:spLocks noGrp="1"/>
          </p:cNvSpPr>
          <p:nvPr>
            <p:ph type="dt" sz="half" idx="10"/>
          </p:nvPr>
        </p:nvSpPr>
        <p:spPr/>
        <p:txBody>
          <a:bodyPr/>
          <a:lstStyle/>
          <a:p>
            <a:endParaRPr lang="es-ES"/>
          </a:p>
        </p:txBody>
      </p:sp>
      <p:pic>
        <p:nvPicPr>
          <p:cNvPr id="176130" name="Picture 2" descr="Luciano Pavarotti"/>
          <p:cNvPicPr>
            <a:picLocks noChangeAspect="1" noChangeArrowheads="1"/>
          </p:cNvPicPr>
          <p:nvPr/>
        </p:nvPicPr>
        <p:blipFill>
          <a:blip r:embed="rId2"/>
          <a:srcRect/>
          <a:stretch>
            <a:fillRect/>
          </a:stretch>
        </p:blipFill>
        <p:spPr bwMode="auto">
          <a:xfrm>
            <a:off x="0" y="0"/>
            <a:ext cx="5622925" cy="6858000"/>
          </a:xfrm>
          <a:prstGeom prst="rect">
            <a:avLst/>
          </a:prstGeom>
          <a:noFill/>
        </p:spPr>
      </p:pic>
      <p:sp>
        <p:nvSpPr>
          <p:cNvPr id="176131" name="Text Box 3"/>
          <p:cNvSpPr txBox="1">
            <a:spLocks noChangeArrowheads="1"/>
          </p:cNvSpPr>
          <p:nvPr/>
        </p:nvSpPr>
        <p:spPr bwMode="auto">
          <a:xfrm>
            <a:off x="5292725" y="476250"/>
            <a:ext cx="3490913" cy="5883275"/>
          </a:xfrm>
          <a:prstGeom prst="rect">
            <a:avLst/>
          </a:prstGeom>
          <a:solidFill>
            <a:schemeClr val="bg1">
              <a:alpha val="17999"/>
            </a:schemeClr>
          </a:solidFill>
          <a:ln w="9525">
            <a:noFill/>
            <a:miter lim="800000"/>
            <a:headEnd/>
            <a:tailEnd/>
          </a:ln>
          <a:effectLst/>
        </p:spPr>
        <p:txBody>
          <a:bodyPr>
            <a:spAutoFit/>
          </a:bodyPr>
          <a:lstStyle/>
          <a:p>
            <a:pPr algn="ctr">
              <a:spcBef>
                <a:spcPct val="50000"/>
              </a:spcBef>
            </a:pPr>
            <a:r>
              <a:rPr lang="es-ES" sz="2000" b="1">
                <a:solidFill>
                  <a:schemeClr val="bg1"/>
                </a:solidFill>
                <a:effectLst>
                  <a:outerShdw blurRad="38100" dist="38100" dir="2700000" algn="tl">
                    <a:srgbClr val="C0C0C0"/>
                  </a:outerShdw>
                </a:effectLst>
                <a:latin typeface="Times New Roman" pitchFamily="18" charset="0"/>
              </a:rPr>
              <a:t>Amén de su capacidad y expresividad vocal, su actuación escénica también alcanza la genialidad, sobre todo en los papeles cómicos, en los que resulta especialmente convincente. Con el paso de los años, en la medida que su voz crece y se oscurece, amplia su repertorio y a los grandes papeles para tenor lírico agrega otros más dramáticos como el Radamés de “Aida” o el príncipe Calaf de “Turandot”, culminando en 1992 con Otello, el papel más importante y difícil en la carrera de este inigualable cantante lírico. </a:t>
            </a:r>
          </a:p>
        </p:txBody>
      </p:sp>
      <p:sp>
        <p:nvSpPr>
          <p:cNvPr id="176132" name="Text Box 4"/>
          <p:cNvSpPr txBox="1">
            <a:spLocks noChangeArrowheads="1"/>
          </p:cNvSpPr>
          <p:nvPr/>
        </p:nvSpPr>
        <p:spPr bwMode="auto">
          <a:xfrm>
            <a:off x="5219700" y="476250"/>
            <a:ext cx="3600450" cy="6010275"/>
          </a:xfrm>
          <a:prstGeom prst="rect">
            <a:avLst/>
          </a:prstGeom>
          <a:noFill/>
          <a:ln w="76200" cmpd="tri">
            <a:solidFill>
              <a:srgbClr val="333333"/>
            </a:solidFill>
            <a:miter lim="800000"/>
            <a:headEnd/>
            <a:tailEnd/>
          </a:ln>
          <a:effectLst/>
        </p:spPr>
        <p:txBody>
          <a:bodyPr>
            <a:spAutoFit/>
          </a:bodyPr>
          <a:lstStyle/>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p:txBody>
      </p:sp>
    </p:spTree>
  </p:cSld>
  <p:clrMapOvr>
    <a:masterClrMapping/>
  </p:clrMapOvr>
  <p:transition spd="slow" advClick="0" advTm="20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76132"/>
                                        </p:tgtEl>
                                        <p:attrNameLst>
                                          <p:attrName>style.visibility</p:attrName>
                                        </p:attrNameLst>
                                      </p:cBhvr>
                                      <p:to>
                                        <p:strVal val="visible"/>
                                      </p:to>
                                    </p:set>
                                    <p:animEffect transition="in" filter="wedge">
                                      <p:cBhvr>
                                        <p:cTn id="7" dur="2000"/>
                                        <p:tgtEl>
                                          <p:spTgt spid="176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848484"/>
        </a:solidFill>
        <a:effectLst/>
      </p:bgPr>
    </p:bg>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77154" name="Picture 2" descr="Imagen1"/>
          <p:cNvPicPr>
            <a:picLocks noChangeAspect="1" noChangeArrowheads="1"/>
          </p:cNvPicPr>
          <p:nvPr/>
        </p:nvPicPr>
        <p:blipFill>
          <a:blip r:embed="rId2"/>
          <a:srcRect/>
          <a:stretch>
            <a:fillRect/>
          </a:stretch>
        </p:blipFill>
        <p:spPr bwMode="auto">
          <a:xfrm>
            <a:off x="0" y="0"/>
            <a:ext cx="9144000" cy="6218238"/>
          </a:xfrm>
          <a:prstGeom prst="rect">
            <a:avLst/>
          </a:prstGeom>
          <a:noFill/>
        </p:spPr>
      </p:pic>
      <p:sp>
        <p:nvSpPr>
          <p:cNvPr id="177155" name="Text Box 3"/>
          <p:cNvSpPr txBox="1">
            <a:spLocks noChangeArrowheads="1"/>
          </p:cNvSpPr>
          <p:nvPr/>
        </p:nvSpPr>
        <p:spPr bwMode="auto">
          <a:xfrm>
            <a:off x="539750" y="5661025"/>
            <a:ext cx="8064500" cy="1044575"/>
          </a:xfrm>
          <a:prstGeom prst="rect">
            <a:avLst/>
          </a:prstGeom>
          <a:solidFill>
            <a:schemeClr val="tx2">
              <a:alpha val="30000"/>
            </a:schemeClr>
          </a:solidFill>
          <a:ln w="38100" cmpd="dbl">
            <a:solidFill>
              <a:schemeClr val="tx1"/>
            </a:solidFill>
            <a:miter lim="800000"/>
            <a:headEnd/>
            <a:tailEnd/>
          </a:ln>
          <a:effectLst/>
        </p:spPr>
        <p:txBody>
          <a:bodyPr>
            <a:spAutoFit/>
          </a:bodyPr>
          <a:lstStyle/>
          <a:p>
            <a:pPr algn="ctr">
              <a:spcBef>
                <a:spcPct val="50000"/>
              </a:spcBef>
            </a:pPr>
            <a:r>
              <a:rPr lang="es-ES" sz="2000" b="1">
                <a:solidFill>
                  <a:schemeClr val="bg1"/>
                </a:solidFill>
                <a:effectLst>
                  <a:outerShdw blurRad="38100" dist="38100" dir="2700000" algn="tl">
                    <a:srgbClr val="808080"/>
                  </a:outerShdw>
                </a:effectLst>
                <a:latin typeface="Times New Roman" pitchFamily="18" charset="0"/>
              </a:rPr>
              <a:t>Durante la década de los ochenta y a principios de los noventa, Pavarotti se hizo popular en todo el mundo gracias a sus frecuentes recitales populares y colaboraciones con estrellas del pop.</a:t>
            </a:r>
            <a:r>
              <a:rPr lang="es-ES" sz="2000" b="1">
                <a:effectLst>
                  <a:outerShdw blurRad="38100" dist="38100" dir="2700000" algn="tl">
                    <a:srgbClr val="FFFFFF"/>
                  </a:outerShdw>
                </a:effectLst>
                <a:latin typeface="Times New Roman" pitchFamily="18" charset="0"/>
              </a:rPr>
              <a:t> </a:t>
            </a:r>
          </a:p>
        </p:txBody>
      </p:sp>
    </p:spTree>
  </p:cSld>
  <p:clrMapOvr>
    <a:masterClrMapping/>
  </p:clrMapOvr>
  <p:transition spd="slow" advClick="0" advTm="10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grpId="0" nodeType="withEffect">
                                  <p:stCondLst>
                                    <p:cond delay="0"/>
                                  </p:stCondLst>
                                  <p:childTnLst>
                                    <p:set>
                                      <p:cBhvr>
                                        <p:cTn id="6" dur="1" fill="hold">
                                          <p:stCondLst>
                                            <p:cond delay="0"/>
                                          </p:stCondLst>
                                        </p:cTn>
                                        <p:tgtEl>
                                          <p:spTgt spid="177155"/>
                                        </p:tgtEl>
                                        <p:attrNameLst>
                                          <p:attrName>style.visibility</p:attrName>
                                        </p:attrNameLst>
                                      </p:cBhvr>
                                      <p:to>
                                        <p:strVal val="visible"/>
                                      </p:to>
                                    </p:set>
                                    <p:anim calcmode="lin" valueType="num">
                                      <p:cBhvr>
                                        <p:cTn id="7" dur="1000" fill="hold"/>
                                        <p:tgtEl>
                                          <p:spTgt spid="177155"/>
                                        </p:tgtEl>
                                        <p:attrNameLst>
                                          <p:attrName>ppt_h</p:attrName>
                                        </p:attrNameLst>
                                      </p:cBhvr>
                                      <p:tavLst>
                                        <p:tav tm="0">
                                          <p:val>
                                            <p:strVal val="#ppt_h/20"/>
                                          </p:val>
                                        </p:tav>
                                        <p:tav tm="50000">
                                          <p:val>
                                            <p:strVal val="#ppt_h/20"/>
                                          </p:val>
                                        </p:tav>
                                        <p:tav tm="100000">
                                          <p:val>
                                            <p:strVal val="#ppt_h"/>
                                          </p:val>
                                        </p:tav>
                                      </p:tavLst>
                                    </p:anim>
                                    <p:anim calcmode="lin" valueType="num">
                                      <p:cBhvr>
                                        <p:cTn id="8" dur="1000" fill="hold"/>
                                        <p:tgtEl>
                                          <p:spTgt spid="177155"/>
                                        </p:tgtEl>
                                        <p:attrNameLst>
                                          <p:attrName>ppt_w</p:attrName>
                                        </p:attrNameLst>
                                      </p:cBhvr>
                                      <p:tavLst>
                                        <p:tav tm="0">
                                          <p:val>
                                            <p:strVal val="#ppt_w+.3"/>
                                          </p:val>
                                        </p:tav>
                                        <p:tav tm="50000">
                                          <p:val>
                                            <p:strVal val="#ppt_w+.3"/>
                                          </p:val>
                                        </p:tav>
                                        <p:tav tm="100000">
                                          <p:val>
                                            <p:strVal val="#ppt_w"/>
                                          </p:val>
                                        </p:tav>
                                      </p:tavLst>
                                    </p:anim>
                                    <p:anim calcmode="lin" valueType="num">
                                      <p:cBhvr>
                                        <p:cTn id="9" dur="1000" fill="hold"/>
                                        <p:tgtEl>
                                          <p:spTgt spid="177155"/>
                                        </p:tgtEl>
                                        <p:attrNameLst>
                                          <p:attrName>ppt_x</p:attrName>
                                        </p:attrNameLst>
                                      </p:cBhvr>
                                      <p:tavLst>
                                        <p:tav tm="0">
                                          <p:val>
                                            <p:strVal val="#ppt_x-.3"/>
                                          </p:val>
                                        </p:tav>
                                        <p:tav tm="50000">
                                          <p:val>
                                            <p:strVal val="#ppt_x"/>
                                          </p:val>
                                        </p:tav>
                                        <p:tav tm="100000">
                                          <p:val>
                                            <p:strVal val="#ppt_x"/>
                                          </p:val>
                                        </p:tav>
                                      </p:tavLst>
                                    </p:anim>
                                    <p:anim calcmode="lin" valueType="num">
                                      <p:cBhvr>
                                        <p:cTn id="10" dur="1000" fill="hold"/>
                                        <p:tgtEl>
                                          <p:spTgt spid="1771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155" grpId="0" animBg="1"/>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bg>
      <p:bgPr>
        <a:gradFill rotWithShape="0">
          <a:gsLst>
            <a:gs pos="0">
              <a:srgbClr val="C2D4E4"/>
            </a:gs>
            <a:gs pos="50000">
              <a:srgbClr val="4879A6"/>
            </a:gs>
            <a:gs pos="100000">
              <a:srgbClr val="C2D4E4"/>
            </a:gs>
          </a:gsLst>
          <a:lin ang="2700000" scaled="1"/>
        </a:gradFill>
        <a:effectLst/>
      </p:bgPr>
    </p:bg>
    <p:spTree>
      <p:nvGrpSpPr>
        <p:cNvPr id="1" name=""/>
        <p:cNvGrpSpPr/>
        <p:nvPr/>
      </p:nvGrpSpPr>
      <p:grpSpPr>
        <a:xfrm>
          <a:off x="0" y="0"/>
          <a:ext cx="0" cy="0"/>
          <a:chOff x="0" y="0"/>
          <a:chExt cx="0" cy="0"/>
        </a:xfrm>
      </p:grpSpPr>
      <p:sp>
        <p:nvSpPr>
          <p:cNvPr id="5" name="1 Marcador de fecha"/>
          <p:cNvSpPr>
            <a:spLocks noGrp="1"/>
          </p:cNvSpPr>
          <p:nvPr>
            <p:ph type="dt" sz="half" idx="10"/>
          </p:nvPr>
        </p:nvSpPr>
        <p:spPr/>
        <p:txBody>
          <a:bodyPr/>
          <a:lstStyle/>
          <a:p>
            <a:endParaRPr lang="es-ES"/>
          </a:p>
        </p:txBody>
      </p:sp>
      <p:sp>
        <p:nvSpPr>
          <p:cNvPr id="178178" name="AutoShape 2"/>
          <p:cNvSpPr>
            <a:spLocks noChangeArrowheads="1"/>
          </p:cNvSpPr>
          <p:nvPr/>
        </p:nvSpPr>
        <p:spPr bwMode="auto">
          <a:xfrm>
            <a:off x="5003800" y="981075"/>
            <a:ext cx="3671888" cy="4679950"/>
          </a:xfrm>
          <a:prstGeom prst="foldedCorner">
            <a:avLst>
              <a:gd name="adj" fmla="val 12500"/>
            </a:avLst>
          </a:prstGeom>
          <a:solidFill>
            <a:srgbClr val="CCFFFF">
              <a:alpha val="17999"/>
            </a:srgbClr>
          </a:solidFill>
          <a:ln w="9525">
            <a:solidFill>
              <a:srgbClr val="003366"/>
            </a:solidFill>
            <a:round/>
            <a:headEnd/>
            <a:tailEnd/>
          </a:ln>
          <a:effectLst/>
        </p:spPr>
        <p:txBody>
          <a:bodyPr wrap="none" anchor="ctr"/>
          <a:lstStyle/>
          <a:p>
            <a:endParaRPr lang="es-ES"/>
          </a:p>
        </p:txBody>
      </p:sp>
      <p:pic>
        <p:nvPicPr>
          <p:cNvPr id="178179" name="Picture 3" descr="Pavarotti"/>
          <p:cNvPicPr>
            <a:picLocks noChangeAspect="1" noChangeArrowheads="1"/>
          </p:cNvPicPr>
          <p:nvPr/>
        </p:nvPicPr>
        <p:blipFill>
          <a:blip r:embed="rId2"/>
          <a:srcRect/>
          <a:stretch>
            <a:fillRect/>
          </a:stretch>
        </p:blipFill>
        <p:spPr bwMode="auto">
          <a:xfrm>
            <a:off x="0" y="0"/>
            <a:ext cx="4543425" cy="6858000"/>
          </a:xfrm>
          <a:prstGeom prst="rect">
            <a:avLst/>
          </a:prstGeom>
          <a:noFill/>
        </p:spPr>
      </p:pic>
      <p:sp>
        <p:nvSpPr>
          <p:cNvPr id="178180" name="Text Box 4"/>
          <p:cNvSpPr txBox="1">
            <a:spLocks noChangeArrowheads="1"/>
          </p:cNvSpPr>
          <p:nvPr/>
        </p:nvSpPr>
        <p:spPr bwMode="auto">
          <a:xfrm>
            <a:off x="5148263" y="1196975"/>
            <a:ext cx="3311525" cy="4359275"/>
          </a:xfrm>
          <a:prstGeom prst="rect">
            <a:avLst/>
          </a:prstGeom>
          <a:noFill/>
          <a:ln w="9525">
            <a:noFill/>
            <a:miter lim="800000"/>
            <a:headEnd/>
            <a:tailEnd/>
          </a:ln>
          <a:effectLst/>
        </p:spPr>
        <p:txBody>
          <a:bodyPr>
            <a:spAutoFit/>
          </a:bodyPr>
          <a:lstStyle/>
          <a:p>
            <a:pPr algn="ctr">
              <a:spcBef>
                <a:spcPct val="50000"/>
              </a:spcBef>
            </a:pPr>
            <a:r>
              <a:rPr lang="es-ES" sz="2000" b="1">
                <a:latin typeface="Times New Roman" pitchFamily="18" charset="0"/>
              </a:rPr>
              <a:t>Él es el primero en concebir la ópera como un espectáculo de masas. Aún se recuerdan sus actuaciones en el Hyde Park de Londres (donde cantó frente a Carlos y Diana de Gales), el Central Park de Nueva York, en un concierto retransmitido en directo por la televisión a millones de personas en todo el mundo, o bajo la Torre Eiffel de París ante 300.000 entregados seguidores. </a:t>
            </a:r>
          </a:p>
        </p:txBody>
      </p:sp>
    </p:spTree>
  </p:cSld>
  <p:clrMapOvr>
    <a:masterClrMapping/>
  </p:clrMapOvr>
  <p:transition spd="slow" advClick="0" advTm="1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78178"/>
                                        </p:tgtEl>
                                        <p:attrNameLst>
                                          <p:attrName>style.visibility</p:attrName>
                                        </p:attrNameLst>
                                      </p:cBhvr>
                                      <p:to>
                                        <p:strVal val="visible"/>
                                      </p:to>
                                    </p:set>
                                    <p:animEffect transition="in" filter="box(out)">
                                      <p:cBhvr>
                                        <p:cTn id="7" dur="2000"/>
                                        <p:tgtEl>
                                          <p:spTgt spid="17817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178180"/>
                                        </p:tgtEl>
                                        <p:attrNameLst>
                                          <p:attrName>style.visibility</p:attrName>
                                        </p:attrNameLst>
                                      </p:cBhvr>
                                      <p:to>
                                        <p:strVal val="visible"/>
                                      </p:to>
                                    </p:set>
                                    <p:animEffect transition="in" filter="box(out)">
                                      <p:cBhvr>
                                        <p:cTn id="10" dur="2000"/>
                                        <p:tgtEl>
                                          <p:spTgt spid="178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178" grpId="0" animBg="1"/>
      <p:bldP spid="17818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79202" name="Picture 2" descr="londonserpentine_e_"/>
          <p:cNvPicPr>
            <a:picLocks noChangeAspect="1" noChangeArrowheads="1"/>
          </p:cNvPicPr>
          <p:nvPr/>
        </p:nvPicPr>
        <p:blipFill>
          <a:blip r:embed="rId2"/>
          <a:srcRect l="8264" r="3542"/>
          <a:stretch>
            <a:fillRect/>
          </a:stretch>
        </p:blipFill>
        <p:spPr bwMode="auto">
          <a:xfrm>
            <a:off x="0" y="0"/>
            <a:ext cx="9144000" cy="6858000"/>
          </a:xfrm>
          <a:prstGeom prst="rect">
            <a:avLst/>
          </a:prstGeom>
          <a:noFill/>
        </p:spPr>
      </p:pic>
      <p:sp>
        <p:nvSpPr>
          <p:cNvPr id="179203" name="Text Box 3"/>
          <p:cNvSpPr txBox="1">
            <a:spLocks noChangeArrowheads="1"/>
          </p:cNvSpPr>
          <p:nvPr/>
        </p:nvSpPr>
        <p:spPr bwMode="auto">
          <a:xfrm>
            <a:off x="0" y="0"/>
            <a:ext cx="9144000" cy="914400"/>
          </a:xfrm>
          <a:prstGeom prst="rect">
            <a:avLst/>
          </a:prstGeom>
          <a:noFill/>
          <a:ln w="9525">
            <a:noFill/>
            <a:miter lim="800000"/>
            <a:headEnd/>
            <a:tailEnd/>
          </a:ln>
          <a:effectLst/>
        </p:spPr>
        <p:txBody>
          <a:bodyPr>
            <a:spAutoFit/>
          </a:bodyPr>
          <a:lstStyle/>
          <a:p>
            <a:pPr algn="ctr">
              <a:spcBef>
                <a:spcPct val="50000"/>
              </a:spcBef>
            </a:pPr>
            <a:r>
              <a:rPr lang="es-ES" sz="5400" b="1">
                <a:effectLst>
                  <a:outerShdw blurRad="38100" dist="38100" dir="2700000" algn="tl">
                    <a:srgbClr val="C0C0C0"/>
                  </a:outerShdw>
                </a:effectLst>
                <a:latin typeface="Edwardian Script ITC" pitchFamily="66" charset="0"/>
              </a:rPr>
              <a:t>Hyde Park de Londres</a:t>
            </a:r>
            <a:r>
              <a:rPr lang="es-ES" sz="5400" b="1">
                <a:latin typeface="Edwardian Script ITC" pitchFamily="66" charset="0"/>
              </a:rPr>
              <a:t>, grandes recitales</a:t>
            </a:r>
          </a:p>
        </p:txBody>
      </p:sp>
    </p:spTree>
  </p:cSld>
  <p:clrMapOvr>
    <a:masterClrMapping/>
  </p:clrMapOvr>
  <p:transition spd="slow" advClick="0" advTm="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9203"/>
                                        </p:tgtEl>
                                        <p:attrNameLst>
                                          <p:attrName>style.visibility</p:attrName>
                                        </p:attrNameLst>
                                      </p:cBhvr>
                                      <p:to>
                                        <p:strVal val="visible"/>
                                      </p:to>
                                    </p:set>
                                    <p:animEffect transition="in" filter="fade">
                                      <p:cBhvr>
                                        <p:cTn id="7" dur="500"/>
                                        <p:tgtEl>
                                          <p:spTgt spid="179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3" grpId="0"/>
    </p:bld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endParaRPr lang="es-ES"/>
          </a:p>
        </p:txBody>
      </p:sp>
      <p:sp>
        <p:nvSpPr>
          <p:cNvPr id="180226" name="Rectangle 2"/>
          <p:cNvSpPr>
            <a:spLocks noGrp="1" noChangeArrowheads="1"/>
          </p:cNvSpPr>
          <p:nvPr>
            <p:ph type="title"/>
          </p:nvPr>
        </p:nvSpPr>
        <p:spPr/>
        <p:txBody>
          <a:bodyPr/>
          <a:lstStyle/>
          <a:p>
            <a:endParaRPr lang="es-ES_tradnl"/>
          </a:p>
        </p:txBody>
      </p:sp>
      <p:pic>
        <p:nvPicPr>
          <p:cNvPr id="180227" name="Picture 3" descr="pavarotti diana"/>
          <p:cNvPicPr>
            <a:picLocks noChangeAspect="1" noChangeArrowheads="1"/>
          </p:cNvPicPr>
          <p:nvPr/>
        </p:nvPicPr>
        <p:blipFill>
          <a:blip r:embed="rId2"/>
          <a:srcRect/>
          <a:stretch>
            <a:fillRect/>
          </a:stretch>
        </p:blipFill>
        <p:spPr bwMode="auto">
          <a:xfrm>
            <a:off x="0" y="0"/>
            <a:ext cx="9144000" cy="7245350"/>
          </a:xfrm>
          <a:prstGeom prst="rect">
            <a:avLst/>
          </a:prstGeom>
          <a:noFill/>
        </p:spPr>
      </p:pic>
    </p:spTree>
  </p:cSld>
  <p:clrMapOvr>
    <a:masterClrMapping/>
  </p:clrMapOvr>
  <p:transition spd="slow" advClick="0" advTm="4000">
    <p:blinds/>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81250" name="Picture 2" descr="798px-Eiffel_Tower_20051010"/>
          <p:cNvPicPr>
            <a:picLocks noChangeAspect="1" noChangeArrowheads="1"/>
          </p:cNvPicPr>
          <p:nvPr/>
        </p:nvPicPr>
        <p:blipFill>
          <a:blip r:embed="rId2"/>
          <a:srcRect/>
          <a:stretch>
            <a:fillRect/>
          </a:stretch>
        </p:blipFill>
        <p:spPr bwMode="auto">
          <a:xfrm>
            <a:off x="0" y="-3175"/>
            <a:ext cx="9144000" cy="6864350"/>
          </a:xfrm>
          <a:prstGeom prst="rect">
            <a:avLst/>
          </a:prstGeom>
          <a:noFill/>
        </p:spPr>
      </p:pic>
      <p:sp>
        <p:nvSpPr>
          <p:cNvPr id="181251" name="Rectangle 3"/>
          <p:cNvSpPr>
            <a:spLocks noChangeArrowheads="1"/>
          </p:cNvSpPr>
          <p:nvPr/>
        </p:nvSpPr>
        <p:spPr bwMode="auto">
          <a:xfrm>
            <a:off x="395288" y="0"/>
            <a:ext cx="8456612" cy="1098550"/>
          </a:xfrm>
          <a:prstGeom prst="rect">
            <a:avLst/>
          </a:prstGeom>
          <a:noFill/>
          <a:ln w="9525">
            <a:noFill/>
            <a:miter lim="800000"/>
            <a:headEnd/>
            <a:tailEnd/>
          </a:ln>
          <a:effectLst/>
        </p:spPr>
        <p:txBody>
          <a:bodyPr>
            <a:spAutoFit/>
          </a:bodyPr>
          <a:lstStyle/>
          <a:p>
            <a:pPr algn="ctr">
              <a:spcBef>
                <a:spcPct val="50000"/>
              </a:spcBef>
            </a:pPr>
            <a:r>
              <a:rPr lang="es-ES" sz="6600" b="1">
                <a:effectLst>
                  <a:outerShdw blurRad="38100" dist="38100" dir="2700000" algn="tl">
                    <a:srgbClr val="C0C0C0"/>
                  </a:outerShdw>
                </a:effectLst>
                <a:latin typeface="Edwardian Script ITC" pitchFamily="66" charset="0"/>
              </a:rPr>
              <a:t>París</a:t>
            </a:r>
            <a:r>
              <a:rPr lang="es-ES" sz="6600" b="1">
                <a:latin typeface="Edwardian Script ITC" pitchFamily="66" charset="0"/>
              </a:rPr>
              <a:t>, </a:t>
            </a:r>
            <a:r>
              <a:rPr lang="es-ES" sz="6600" b="1">
                <a:effectLst>
                  <a:outerShdw blurRad="38100" dist="38100" dir="2700000" algn="tl">
                    <a:srgbClr val="C0C0C0"/>
                  </a:outerShdw>
                </a:effectLst>
                <a:latin typeface="Edwardian Script ITC" pitchFamily="66" charset="0"/>
              </a:rPr>
              <a:t>grandes recitales</a:t>
            </a:r>
          </a:p>
        </p:txBody>
      </p:sp>
    </p:spTree>
  </p:cSld>
  <p:clrMapOvr>
    <a:masterClrMapping/>
  </p:clrMapOvr>
  <p:transition spd="slow" advClick="0" advTm="4000">
    <p:blinds/>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endParaRPr lang="es-ES"/>
          </a:p>
        </p:txBody>
      </p:sp>
      <p:pic>
        <p:nvPicPr>
          <p:cNvPr id="182274" name="Picture 2" descr="800px-Tour_Eiffel_notturn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blinds/>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83298" name="Picture 2" descr="800px-Central_Park_DSCF2447"/>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83299" name="Text Box 3"/>
          <p:cNvSpPr txBox="1">
            <a:spLocks noChangeArrowheads="1"/>
          </p:cNvSpPr>
          <p:nvPr/>
        </p:nvSpPr>
        <p:spPr bwMode="auto">
          <a:xfrm>
            <a:off x="468313" y="5805488"/>
            <a:ext cx="8281987" cy="762000"/>
          </a:xfrm>
          <a:prstGeom prst="rect">
            <a:avLst/>
          </a:prstGeom>
          <a:noFill/>
          <a:ln w="9525">
            <a:noFill/>
            <a:miter lim="800000"/>
            <a:headEnd/>
            <a:tailEnd/>
          </a:ln>
          <a:effectLst/>
        </p:spPr>
        <p:txBody>
          <a:bodyPr>
            <a:spAutoFit/>
          </a:bodyPr>
          <a:lstStyle/>
          <a:p>
            <a:pPr algn="ctr">
              <a:spcBef>
                <a:spcPct val="50000"/>
              </a:spcBef>
            </a:pPr>
            <a:r>
              <a:rPr lang="es-ES" sz="4400" b="1">
                <a:solidFill>
                  <a:schemeClr val="bg1"/>
                </a:solidFill>
                <a:latin typeface="Edwardian Script ITC" pitchFamily="66" charset="0"/>
              </a:rPr>
              <a:t>Central Park de New York, grandes recitales</a:t>
            </a:r>
          </a:p>
        </p:txBody>
      </p:sp>
    </p:spTree>
  </p:cSld>
  <p:clrMapOvr>
    <a:masterClrMapping/>
  </p:clrMapOvr>
  <p:transition spd="med" advClick="0" advTm="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3299"/>
                                        </p:tgtEl>
                                        <p:attrNameLst>
                                          <p:attrName>style.visibility</p:attrName>
                                        </p:attrNameLst>
                                      </p:cBhvr>
                                      <p:to>
                                        <p:strVal val="visible"/>
                                      </p:to>
                                    </p:set>
                                    <p:animEffect transition="in" filter="fade">
                                      <p:cBhvr>
                                        <p:cTn id="7" dur="1000"/>
                                        <p:tgtEl>
                                          <p:spTgt spid="1832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3299" grpId="0"/>
    </p:bld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bg>
      <p:bgPr>
        <a:solidFill>
          <a:srgbClr val="C2D4E4"/>
        </a:solidFill>
        <a:effectLst/>
      </p:bgPr>
    </p:bg>
    <p:spTree>
      <p:nvGrpSpPr>
        <p:cNvPr id="1" name=""/>
        <p:cNvGrpSpPr/>
        <p:nvPr/>
      </p:nvGrpSpPr>
      <p:grpSpPr>
        <a:xfrm>
          <a:off x="0" y="0"/>
          <a:ext cx="0" cy="0"/>
          <a:chOff x="0" y="0"/>
          <a:chExt cx="0" cy="0"/>
        </a:xfrm>
      </p:grpSpPr>
      <p:sp>
        <p:nvSpPr>
          <p:cNvPr id="5" name="3 Marcador de fecha"/>
          <p:cNvSpPr>
            <a:spLocks noGrp="1"/>
          </p:cNvSpPr>
          <p:nvPr>
            <p:ph type="dt" sz="half" idx="10"/>
          </p:nvPr>
        </p:nvSpPr>
        <p:spPr/>
        <p:txBody>
          <a:bodyPr/>
          <a:lstStyle/>
          <a:p>
            <a:endParaRPr lang="es-ES"/>
          </a:p>
        </p:txBody>
      </p:sp>
      <p:sp>
        <p:nvSpPr>
          <p:cNvPr id="184322" name="Rectangle 2"/>
          <p:cNvSpPr>
            <a:spLocks noGrp="1" noChangeArrowheads="1"/>
          </p:cNvSpPr>
          <p:nvPr>
            <p:ph type="title"/>
          </p:nvPr>
        </p:nvSpPr>
        <p:spPr/>
        <p:txBody>
          <a:bodyPr/>
          <a:lstStyle/>
          <a:p>
            <a:endParaRPr lang="es-ES_tradnl"/>
          </a:p>
        </p:txBody>
      </p:sp>
      <p:pic>
        <p:nvPicPr>
          <p:cNvPr id="184323" name="Picture 3" descr="1340030391_7b4455025d"/>
          <p:cNvPicPr>
            <a:picLocks noChangeAspect="1" noChangeArrowheads="1"/>
          </p:cNvPicPr>
          <p:nvPr/>
        </p:nvPicPr>
        <p:blipFill>
          <a:blip r:embed="rId2"/>
          <a:srcRect/>
          <a:stretch>
            <a:fillRect/>
          </a:stretch>
        </p:blipFill>
        <p:spPr bwMode="auto">
          <a:xfrm>
            <a:off x="971550" y="476250"/>
            <a:ext cx="7273925" cy="4976813"/>
          </a:xfrm>
          <a:prstGeom prst="rect">
            <a:avLst/>
          </a:prstGeom>
          <a:noFill/>
          <a:ln w="57150">
            <a:solidFill>
              <a:srgbClr val="003366"/>
            </a:solidFill>
            <a:miter lim="800000"/>
            <a:headEnd/>
            <a:tailEnd/>
          </a:ln>
        </p:spPr>
      </p:pic>
      <p:sp>
        <p:nvSpPr>
          <p:cNvPr id="184324" name="Text Box 4"/>
          <p:cNvSpPr txBox="1">
            <a:spLocks noChangeArrowheads="1"/>
          </p:cNvSpPr>
          <p:nvPr/>
        </p:nvSpPr>
        <p:spPr bwMode="auto">
          <a:xfrm>
            <a:off x="971550" y="5589588"/>
            <a:ext cx="7272338" cy="1016000"/>
          </a:xfrm>
          <a:prstGeom prst="rect">
            <a:avLst/>
          </a:prstGeom>
          <a:solidFill>
            <a:schemeClr val="bg1">
              <a:alpha val="11000"/>
            </a:schemeClr>
          </a:solidFill>
          <a:ln w="57150" cmpd="thickThin">
            <a:solidFill>
              <a:srgbClr val="003366"/>
            </a:solidFill>
            <a:miter lim="800000"/>
            <a:headEnd/>
            <a:tailEnd/>
          </a:ln>
          <a:effectLst/>
        </p:spPr>
        <p:txBody>
          <a:bodyPr>
            <a:spAutoFit/>
          </a:bodyPr>
          <a:lstStyle/>
          <a:p>
            <a:pPr algn="ctr">
              <a:spcBef>
                <a:spcPct val="50000"/>
              </a:spcBef>
            </a:pPr>
            <a:r>
              <a:rPr lang="es-ES" sz="1900" b="1">
                <a:latin typeface="Times New Roman" pitchFamily="18" charset="0"/>
              </a:rPr>
              <a:t>Las actuaciones junto a sus colegas José Carreras y Plácido Domingo bajo el nombre</a:t>
            </a:r>
            <a:r>
              <a:rPr lang="es-ES" sz="1900" b="1">
                <a:effectLst>
                  <a:outerShdw blurRad="38100" dist="38100" dir="2700000" algn="tl">
                    <a:srgbClr val="C0C0C0"/>
                  </a:outerShdw>
                </a:effectLst>
                <a:latin typeface="Times New Roman" pitchFamily="18" charset="0"/>
              </a:rPr>
              <a:t> </a:t>
            </a:r>
            <a:r>
              <a:rPr lang="es-ES" sz="1900" b="1">
                <a:latin typeface="Times New Roman" pitchFamily="18" charset="0"/>
              </a:rPr>
              <a:t>de “Los tres tenores” marcaron un hito indiscutible en la popularización del género. </a:t>
            </a:r>
            <a:r>
              <a:rPr lang="es-ES" sz="1900" b="1">
                <a:effectLst>
                  <a:outerShdw blurRad="38100" dist="38100" dir="2700000" algn="tl">
                    <a:srgbClr val="C0C0C0"/>
                  </a:outerShdw>
                </a:effectLst>
                <a:latin typeface="Times New Roman" pitchFamily="18" charset="0"/>
              </a:rPr>
              <a:t> </a:t>
            </a:r>
          </a:p>
        </p:txBody>
      </p:sp>
    </p:spTree>
  </p:cSld>
  <p:clrMapOvr>
    <a:masterClrMapping/>
  </p:clrMapOvr>
  <p:transition spd="slow" advClick="0" advTm="12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184324"/>
                                        </p:tgtEl>
                                        <p:attrNameLst>
                                          <p:attrName>style.visibility</p:attrName>
                                        </p:attrNameLst>
                                      </p:cBhvr>
                                      <p:to>
                                        <p:strVal val="visible"/>
                                      </p:to>
                                    </p:set>
                                    <p:animScale>
                                      <p:cBhvr>
                                        <p:cTn id="7" dur="1000" decel="50000" fill="hold">
                                          <p:stCondLst>
                                            <p:cond delay="0"/>
                                          </p:stCondLst>
                                        </p:cTn>
                                        <p:tgtEl>
                                          <p:spTgt spid="1843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84324"/>
                                        </p:tgtEl>
                                        <p:attrNameLst>
                                          <p:attrName>ppt_x</p:attrName>
                                          <p:attrName>ppt_y</p:attrName>
                                        </p:attrNameLst>
                                      </p:cBhvr>
                                    </p:animMotion>
                                    <p:animEffect transition="in" filter="fade">
                                      <p:cBhvr>
                                        <p:cTn id="9" dur="1000"/>
                                        <p:tgtEl>
                                          <p:spTgt spid="184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24" grpId="0" animBg="1"/>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endParaRPr lang="es-ES"/>
          </a:p>
        </p:txBody>
      </p:sp>
      <p:sp>
        <p:nvSpPr>
          <p:cNvPr id="185346" name="Rectangle 2"/>
          <p:cNvSpPr>
            <a:spLocks noGrp="1" noChangeArrowheads="1"/>
          </p:cNvSpPr>
          <p:nvPr>
            <p:ph type="title"/>
          </p:nvPr>
        </p:nvSpPr>
        <p:spPr/>
        <p:txBody>
          <a:bodyPr/>
          <a:lstStyle/>
          <a:p>
            <a:endParaRPr lang="es-ES_tradnl"/>
          </a:p>
        </p:txBody>
      </p:sp>
      <p:pic>
        <p:nvPicPr>
          <p:cNvPr id="185347" name="Picture 3" descr="1339993267_d48b8e92e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blinds/>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5" name="3 Marcador de fecha"/>
          <p:cNvSpPr>
            <a:spLocks noGrp="1"/>
          </p:cNvSpPr>
          <p:nvPr>
            <p:ph type="dt" sz="half" idx="10"/>
          </p:nvPr>
        </p:nvSpPr>
        <p:spPr/>
        <p:txBody>
          <a:bodyPr/>
          <a:lstStyle/>
          <a:p>
            <a:endParaRPr lang="es-ES"/>
          </a:p>
        </p:txBody>
      </p:sp>
      <p:sp>
        <p:nvSpPr>
          <p:cNvPr id="186370" name="Rectangle 2"/>
          <p:cNvSpPr>
            <a:spLocks noGrp="1" noChangeArrowheads="1"/>
          </p:cNvSpPr>
          <p:nvPr>
            <p:ph type="title"/>
          </p:nvPr>
        </p:nvSpPr>
        <p:spPr/>
        <p:txBody>
          <a:bodyPr/>
          <a:lstStyle/>
          <a:p>
            <a:endParaRPr lang="es-ES_tradnl"/>
          </a:p>
        </p:txBody>
      </p:sp>
      <p:pic>
        <p:nvPicPr>
          <p:cNvPr id="186371" name="Picture 3" descr="LucianoPavarotti2110500"/>
          <p:cNvPicPr>
            <a:picLocks noChangeAspect="1" noChangeArrowheads="1"/>
          </p:cNvPicPr>
          <p:nvPr/>
        </p:nvPicPr>
        <p:blipFill>
          <a:blip r:embed="rId2"/>
          <a:srcRect/>
          <a:stretch>
            <a:fillRect/>
          </a:stretch>
        </p:blipFill>
        <p:spPr bwMode="auto">
          <a:xfrm>
            <a:off x="0" y="257175"/>
            <a:ext cx="9144000" cy="6600825"/>
          </a:xfrm>
          <a:prstGeom prst="rect">
            <a:avLst/>
          </a:prstGeom>
          <a:noFill/>
        </p:spPr>
      </p:pic>
      <p:sp>
        <p:nvSpPr>
          <p:cNvPr id="186372" name="Text Box 4"/>
          <p:cNvSpPr txBox="1">
            <a:spLocks noChangeArrowheads="1"/>
          </p:cNvSpPr>
          <p:nvPr/>
        </p:nvSpPr>
        <p:spPr bwMode="auto">
          <a:xfrm>
            <a:off x="323850" y="333375"/>
            <a:ext cx="2592388" cy="2925763"/>
          </a:xfrm>
          <a:prstGeom prst="rect">
            <a:avLst/>
          </a:prstGeom>
          <a:solidFill>
            <a:schemeClr val="bg2">
              <a:alpha val="33000"/>
            </a:schemeClr>
          </a:solidFill>
          <a:ln w="57150" cmpd="thickThin">
            <a:solidFill>
              <a:srgbClr val="333399"/>
            </a:solidFill>
            <a:miter lim="800000"/>
            <a:headEnd/>
            <a:tailEnd/>
          </a:ln>
          <a:effectLst/>
        </p:spPr>
        <p:txBody>
          <a:bodyPr>
            <a:spAutoFit/>
          </a:bodyPr>
          <a:lstStyle/>
          <a:p>
            <a:pPr algn="ctr">
              <a:spcBef>
                <a:spcPct val="50000"/>
              </a:spcBef>
            </a:pPr>
            <a:r>
              <a:rPr lang="es-ES" sz="2000" b="1">
                <a:solidFill>
                  <a:schemeClr val="bg1"/>
                </a:solidFill>
                <a:effectLst>
                  <a:outerShdw blurRad="38100" dist="38100" dir="2700000" algn="tl">
                    <a:srgbClr val="000000"/>
                  </a:outerShdw>
                </a:effectLst>
                <a:latin typeface="Times New Roman" pitchFamily="18" charset="0"/>
              </a:rPr>
              <a:t>A </a:t>
            </a:r>
            <a:r>
              <a:rPr lang="es-ES" b="1">
                <a:solidFill>
                  <a:schemeClr val="bg1"/>
                </a:solidFill>
                <a:effectLst>
                  <a:outerShdw blurRad="38100" dist="38100" dir="2700000" algn="tl">
                    <a:srgbClr val="000000"/>
                  </a:outerShdw>
                </a:effectLst>
                <a:latin typeface="Times New Roman" pitchFamily="18" charset="0"/>
              </a:rPr>
              <a:t>partir de 1990 y durante varios años seguidos, Pavarotti se implicó activamente con la organización </a:t>
            </a:r>
            <a:r>
              <a:rPr lang="es-ES" b="1" i="1">
                <a:solidFill>
                  <a:schemeClr val="bg1"/>
                </a:solidFill>
                <a:effectLst>
                  <a:outerShdw blurRad="38100" dist="38100" dir="2700000" algn="tl">
                    <a:srgbClr val="000000"/>
                  </a:outerShdw>
                </a:effectLst>
                <a:latin typeface="Times New Roman" pitchFamily="18" charset="0"/>
              </a:rPr>
              <a:t>War Child</a:t>
            </a:r>
            <a:r>
              <a:rPr lang="es-ES" b="1">
                <a:solidFill>
                  <a:schemeClr val="bg1"/>
                </a:solidFill>
                <a:effectLst>
                  <a:outerShdw blurRad="38100" dist="38100" dir="2700000" algn="tl">
                    <a:srgbClr val="000000"/>
                  </a:outerShdw>
                </a:effectLst>
                <a:latin typeface="Times New Roman" pitchFamily="18" charset="0"/>
              </a:rPr>
              <a:t> para recaudar fondos para la construcción de un centro de musicoterapia en Mostar. </a:t>
            </a:r>
          </a:p>
        </p:txBody>
      </p:sp>
    </p:spTree>
  </p:cSld>
  <p:clrMapOvr>
    <a:masterClrMapping/>
  </p:clrMapOvr>
  <p:transition spd="slow" advClick="0" advTm="14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86372"/>
                                        </p:tgtEl>
                                        <p:attrNameLst>
                                          <p:attrName>style.visibility</p:attrName>
                                        </p:attrNameLst>
                                      </p:cBhvr>
                                      <p:to>
                                        <p:strVal val="visible"/>
                                      </p:to>
                                    </p:set>
                                    <p:animEffect transition="in" filter="dissolve">
                                      <p:cBhvr>
                                        <p:cTn id="7" dur="3000"/>
                                        <p:tgtEl>
                                          <p:spTgt spid="186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2" grpId="0" animBg="1"/>
    </p:bld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5" name="1 Marcador de fecha"/>
          <p:cNvSpPr>
            <a:spLocks noGrp="1"/>
          </p:cNvSpPr>
          <p:nvPr>
            <p:ph type="dt" sz="half" idx="10"/>
          </p:nvPr>
        </p:nvSpPr>
        <p:spPr/>
        <p:txBody>
          <a:bodyPr/>
          <a:lstStyle/>
          <a:p>
            <a:endParaRPr lang="es-ES"/>
          </a:p>
        </p:txBody>
      </p:sp>
      <p:pic>
        <p:nvPicPr>
          <p:cNvPr id="187394" name="Picture 2" descr="PavSing0509_468x679"/>
          <p:cNvPicPr>
            <a:picLocks noChangeAspect="1" noChangeArrowheads="1"/>
          </p:cNvPicPr>
          <p:nvPr/>
        </p:nvPicPr>
        <p:blipFill>
          <a:blip r:embed="rId2"/>
          <a:srcRect/>
          <a:stretch>
            <a:fillRect/>
          </a:stretch>
        </p:blipFill>
        <p:spPr bwMode="auto">
          <a:xfrm>
            <a:off x="4416425" y="0"/>
            <a:ext cx="4727575" cy="6858000"/>
          </a:xfrm>
          <a:prstGeom prst="rect">
            <a:avLst/>
          </a:prstGeom>
          <a:noFill/>
        </p:spPr>
      </p:pic>
      <p:sp>
        <p:nvSpPr>
          <p:cNvPr id="187395" name="Text Box 3"/>
          <p:cNvSpPr txBox="1">
            <a:spLocks noChangeArrowheads="1"/>
          </p:cNvSpPr>
          <p:nvPr/>
        </p:nvSpPr>
        <p:spPr bwMode="auto">
          <a:xfrm>
            <a:off x="395288" y="404813"/>
            <a:ext cx="3529012" cy="6188075"/>
          </a:xfrm>
          <a:prstGeom prst="rect">
            <a:avLst/>
          </a:prstGeom>
          <a:solidFill>
            <a:srgbClr val="757575">
              <a:alpha val="35001"/>
            </a:srgbClr>
          </a:solidFill>
          <a:ln w="9525">
            <a:noFill/>
            <a:miter lim="800000"/>
            <a:headEnd/>
            <a:tailEnd/>
          </a:ln>
          <a:effectLst/>
        </p:spPr>
        <p:txBody>
          <a:bodyPr>
            <a:spAutoFit/>
          </a:bodyPr>
          <a:lstStyle/>
          <a:p>
            <a:pPr algn="ctr">
              <a:spcBef>
                <a:spcPct val="50000"/>
              </a:spcBef>
            </a:pPr>
            <a:r>
              <a:rPr lang="es-ES" sz="2000" b="1">
                <a:solidFill>
                  <a:schemeClr val="bg1"/>
                </a:solidFill>
                <a:latin typeface="Times New Roman" pitchFamily="18" charset="0"/>
              </a:rPr>
              <a:t>De esta forma, anualmente se organizaron conciertos en su ciudad natal, Módena, bajo el título de “Pavarotti and friends", donde además participaban otras personalidades de la música internacional. Entre la larga lista de compañeros con los que ha trabajado se encuentran, además de los ya mencionados Domingo y Carreras, los de Montserrat Caballé, Kiri Te Kanawa, Renata Scotto, Andrea Bocelli o los directores Claudio Abado, Herbert Von Karajan y Leonard Bernstein, por citar sólo a algunos de los</a:t>
            </a:r>
            <a:r>
              <a:rPr lang="es-ES" sz="2000" b="1">
                <a:effectLst>
                  <a:outerShdw blurRad="38100" dist="38100" dir="2700000" algn="tl">
                    <a:srgbClr val="FFFFFF"/>
                  </a:outerShdw>
                </a:effectLst>
                <a:latin typeface="Times New Roman" pitchFamily="18" charset="0"/>
              </a:rPr>
              <a:t> </a:t>
            </a:r>
            <a:r>
              <a:rPr lang="es-ES" sz="2000" b="1">
                <a:solidFill>
                  <a:schemeClr val="bg1"/>
                </a:solidFill>
                <a:latin typeface="Times New Roman" pitchFamily="18" charset="0"/>
              </a:rPr>
              <a:t>más conocidos.</a:t>
            </a:r>
            <a:r>
              <a:rPr lang="es-ES" sz="2000" b="1">
                <a:effectLst>
                  <a:outerShdw blurRad="38100" dist="38100" dir="2700000" algn="tl">
                    <a:srgbClr val="FFFFFF"/>
                  </a:outerShdw>
                </a:effectLst>
                <a:latin typeface="Times New Roman" pitchFamily="18" charset="0"/>
              </a:rPr>
              <a:t> </a:t>
            </a:r>
          </a:p>
        </p:txBody>
      </p:sp>
      <p:sp>
        <p:nvSpPr>
          <p:cNvPr id="187396" name="Text Box 4"/>
          <p:cNvSpPr txBox="1">
            <a:spLocks noChangeArrowheads="1"/>
          </p:cNvSpPr>
          <p:nvPr/>
        </p:nvSpPr>
        <p:spPr bwMode="auto">
          <a:xfrm>
            <a:off x="468313" y="260350"/>
            <a:ext cx="3382962" cy="6423025"/>
          </a:xfrm>
          <a:prstGeom prst="rect">
            <a:avLst/>
          </a:prstGeom>
          <a:noFill/>
          <a:ln w="76200" cmpd="tri">
            <a:solidFill>
              <a:schemeClr val="bg1"/>
            </a:solidFill>
            <a:miter lim="800000"/>
            <a:headEnd/>
            <a:tailEnd/>
          </a:ln>
          <a:effectLst/>
        </p:spPr>
        <p:txBody>
          <a:bodyPr>
            <a:spAutoFit/>
          </a:bodyPr>
          <a:lstStyle/>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sz="2400">
              <a:latin typeface="Times New Roman" pitchFamily="18" charset="0"/>
            </a:endParaRPr>
          </a:p>
          <a:p>
            <a:pPr>
              <a:spcBef>
                <a:spcPct val="50000"/>
              </a:spcBef>
            </a:pPr>
            <a:endParaRPr lang="es-ES">
              <a:latin typeface="Times New Roman" pitchFamily="18" charset="0"/>
            </a:endParaRPr>
          </a:p>
        </p:txBody>
      </p:sp>
    </p:spTree>
  </p:cSld>
  <p:clrMapOvr>
    <a:masterClrMapping/>
  </p:clrMapOvr>
  <p:transition spd="slow" advClick="0" advTm="22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87396"/>
                                        </p:tgtEl>
                                        <p:attrNameLst>
                                          <p:attrName>style.visibility</p:attrName>
                                        </p:attrNameLst>
                                      </p:cBhvr>
                                      <p:to>
                                        <p:strVal val="visible"/>
                                      </p:to>
                                    </p:set>
                                    <p:animEffect transition="in" filter="wedge">
                                      <p:cBhvr>
                                        <p:cTn id="7" dur="2000"/>
                                        <p:tgtEl>
                                          <p:spTgt spid="187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endParaRPr lang="es-ES"/>
          </a:p>
        </p:txBody>
      </p:sp>
      <p:pic>
        <p:nvPicPr>
          <p:cNvPr id="188418" name="Picture 2" descr="1337310935_cd4541370a"/>
          <p:cNvPicPr>
            <a:picLocks noChangeAspect="1" noChangeArrowheads="1"/>
          </p:cNvPicPr>
          <p:nvPr/>
        </p:nvPicPr>
        <p:blipFill>
          <a:blip r:embed="rId2"/>
          <a:srcRect t="2757" b="3729"/>
          <a:stretch>
            <a:fillRect/>
          </a:stretch>
        </p:blipFill>
        <p:spPr bwMode="auto">
          <a:xfrm>
            <a:off x="0" y="-30163"/>
            <a:ext cx="9144000" cy="6927851"/>
          </a:xfrm>
          <a:prstGeom prst="rect">
            <a:avLst/>
          </a:prstGeom>
          <a:noFill/>
        </p:spPr>
      </p:pic>
    </p:spTree>
  </p:cSld>
  <p:clrMapOvr>
    <a:masterClrMapping/>
  </p:clrMapOvr>
  <p:transition spd="slow" advClick="0" advTm="4000">
    <p:blinds/>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89442" name="Picture 2" descr="pavarotti on the stool"/>
          <p:cNvPicPr>
            <a:picLocks noChangeAspect="1" noChangeArrowheads="1"/>
          </p:cNvPicPr>
          <p:nvPr/>
        </p:nvPicPr>
        <p:blipFill>
          <a:blip r:embed="rId2"/>
          <a:srcRect/>
          <a:stretch>
            <a:fillRect/>
          </a:stretch>
        </p:blipFill>
        <p:spPr bwMode="auto">
          <a:xfrm>
            <a:off x="381000" y="549275"/>
            <a:ext cx="3890963" cy="5616575"/>
          </a:xfrm>
          <a:prstGeom prst="rect">
            <a:avLst/>
          </a:prstGeom>
          <a:noFill/>
        </p:spPr>
      </p:pic>
      <p:sp>
        <p:nvSpPr>
          <p:cNvPr id="189443" name="Text Box 3"/>
          <p:cNvSpPr txBox="1">
            <a:spLocks noChangeArrowheads="1"/>
          </p:cNvSpPr>
          <p:nvPr/>
        </p:nvSpPr>
        <p:spPr bwMode="auto">
          <a:xfrm>
            <a:off x="4859338" y="620713"/>
            <a:ext cx="3960812" cy="5654675"/>
          </a:xfrm>
          <a:prstGeom prst="rect">
            <a:avLst/>
          </a:prstGeom>
          <a:noFill/>
          <a:ln w="76200" cmpd="tri">
            <a:solidFill>
              <a:schemeClr val="tx1"/>
            </a:solidFill>
            <a:miter lim="800000"/>
            <a:headEnd/>
            <a:tailEnd/>
          </a:ln>
          <a:effectLst/>
        </p:spPr>
        <p:txBody>
          <a:bodyPr>
            <a:spAutoFit/>
          </a:bodyPr>
          <a:lstStyle/>
          <a:p>
            <a:pPr algn="ctr">
              <a:spcBef>
                <a:spcPct val="50000"/>
              </a:spcBef>
            </a:pPr>
            <a:r>
              <a:rPr lang="es-ES" sz="2000" b="1">
                <a:latin typeface="Times New Roman" pitchFamily="18" charset="0"/>
              </a:rPr>
              <a:t>Su discografía incluye colecciones de arias y recitales, un concierto en vivo en el Carnegie Hall, antologías de canciones napolitanas e italianas y varias interpretaciones junto a cantantes ajenos al bel canto como Sting, Bryan Adams, Caetano Veloso, Celine Dion o el vocalista de los U2, Bono, con los que Pavarotti, además de dejar grabados temas para la historia, ha fraguado una gran amistad. Su disco antológico “Essential Pavarotti” fue el primer disco clásico en mantenerse en el puesto número uno de la lista de ventas inglesas… durante cinco semanas.</a:t>
            </a:r>
          </a:p>
        </p:txBody>
      </p:sp>
    </p:spTree>
  </p:cSld>
  <p:clrMapOvr>
    <a:masterClrMapping/>
  </p:clrMapOvr>
  <p:transition spd="slow" advClick="0" advTm="22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withEffect">
                                  <p:stCondLst>
                                    <p:cond delay="0"/>
                                  </p:stCondLst>
                                  <p:childTnLst>
                                    <p:set>
                                      <p:cBhvr>
                                        <p:cTn id="6" dur="1" fill="hold">
                                          <p:stCondLst>
                                            <p:cond delay="0"/>
                                          </p:stCondLst>
                                        </p:cTn>
                                        <p:tgtEl>
                                          <p:spTgt spid="189443"/>
                                        </p:tgtEl>
                                        <p:attrNameLst>
                                          <p:attrName>style.visibility</p:attrName>
                                        </p:attrNameLst>
                                      </p:cBhvr>
                                      <p:to>
                                        <p:strVal val="visible"/>
                                      </p:to>
                                    </p:set>
                                    <p:animEffect transition="in" filter="strips(upRight)">
                                      <p:cBhvr>
                                        <p:cTn id="7" dur="2000"/>
                                        <p:tgtEl>
                                          <p:spTgt spid="1894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90466" name="Picture 2" descr="Carnegie%2520Hall"/>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90467" name="Text Box 3"/>
          <p:cNvSpPr txBox="1">
            <a:spLocks noChangeArrowheads="1"/>
          </p:cNvSpPr>
          <p:nvPr/>
        </p:nvSpPr>
        <p:spPr bwMode="auto">
          <a:xfrm>
            <a:off x="0" y="0"/>
            <a:ext cx="3097213" cy="1311275"/>
          </a:xfrm>
          <a:prstGeom prst="rect">
            <a:avLst/>
          </a:prstGeom>
          <a:noFill/>
          <a:ln w="9525">
            <a:noFill/>
            <a:miter lim="800000"/>
            <a:headEnd/>
            <a:tailEnd/>
          </a:ln>
          <a:effectLst/>
        </p:spPr>
        <p:txBody>
          <a:bodyPr>
            <a:spAutoFit/>
          </a:bodyPr>
          <a:lstStyle/>
          <a:p>
            <a:pPr>
              <a:spcBef>
                <a:spcPct val="50000"/>
              </a:spcBef>
            </a:pPr>
            <a:r>
              <a:rPr lang="es-ES" sz="4000" b="1">
                <a:solidFill>
                  <a:schemeClr val="bg1"/>
                </a:solidFill>
                <a:latin typeface="Edwardian Script ITC" pitchFamily="66" charset="0"/>
              </a:rPr>
              <a:t>Concierto en vivo en el Carnegie Hall</a:t>
            </a:r>
          </a:p>
        </p:txBody>
      </p:sp>
    </p:spTree>
  </p:cSld>
  <p:clrMapOvr>
    <a:masterClrMapping/>
  </p:clrMapOvr>
  <p:transition spd="slow" advClick="0" advTm="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0467"/>
                                        </p:tgtEl>
                                        <p:attrNameLst>
                                          <p:attrName>style.visibility</p:attrName>
                                        </p:attrNameLst>
                                      </p:cBhvr>
                                      <p:to>
                                        <p:strVal val="visible"/>
                                      </p:to>
                                    </p:set>
                                    <p:animEffect transition="in" filter="fade">
                                      <p:cBhvr>
                                        <p:cTn id="7" dur="500"/>
                                        <p:tgtEl>
                                          <p:spTgt spid="190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endParaRPr lang="es-ES"/>
          </a:p>
        </p:txBody>
      </p:sp>
      <p:pic>
        <p:nvPicPr>
          <p:cNvPr id="191490" name="Picture 2" descr="Vista previa de image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blinds/>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92514" name="Picture 2" descr="PavFamily0509_468x627"/>
          <p:cNvPicPr>
            <a:picLocks noChangeAspect="1" noChangeArrowheads="1"/>
          </p:cNvPicPr>
          <p:nvPr/>
        </p:nvPicPr>
        <p:blipFill>
          <a:blip r:embed="rId3"/>
          <a:srcRect/>
          <a:stretch>
            <a:fillRect/>
          </a:stretch>
        </p:blipFill>
        <p:spPr bwMode="auto">
          <a:xfrm>
            <a:off x="4025900" y="0"/>
            <a:ext cx="5118100" cy="6858000"/>
          </a:xfrm>
          <a:prstGeom prst="rect">
            <a:avLst/>
          </a:prstGeom>
          <a:noFill/>
        </p:spPr>
      </p:pic>
      <p:sp>
        <p:nvSpPr>
          <p:cNvPr id="192515" name="Text Box 3" descr="Mármol blanco"/>
          <p:cNvSpPr txBox="1">
            <a:spLocks noChangeArrowheads="1"/>
          </p:cNvSpPr>
          <p:nvPr/>
        </p:nvSpPr>
        <p:spPr bwMode="auto">
          <a:xfrm>
            <a:off x="468313" y="322263"/>
            <a:ext cx="3311525" cy="6264275"/>
          </a:xfrm>
          <a:prstGeom prst="rect">
            <a:avLst/>
          </a:prstGeom>
          <a:blipFill dpi="0" rotWithShape="1">
            <a:blip r:embed="rId4">
              <a:alphaModFix amt="56000"/>
            </a:blip>
            <a:srcRect/>
            <a:tile tx="0" ty="0" sx="100000" sy="100000" flip="none" algn="tl"/>
          </a:blipFill>
          <a:ln w="76200" cmpd="tri">
            <a:solidFill>
              <a:srgbClr val="FF99CC"/>
            </a:solidFill>
            <a:miter lim="800000"/>
            <a:headEnd/>
            <a:tailEnd/>
          </a:ln>
          <a:effectLst/>
        </p:spPr>
        <p:txBody>
          <a:bodyPr>
            <a:spAutoFit/>
          </a:bodyPr>
          <a:lstStyle/>
          <a:p>
            <a:pPr algn="ctr">
              <a:spcBef>
                <a:spcPct val="50000"/>
              </a:spcBef>
            </a:pPr>
            <a:r>
              <a:rPr lang="es-ES" sz="2000" b="1">
                <a:effectLst>
                  <a:outerShdw blurRad="38100" dist="38100" dir="2700000" algn="tl">
                    <a:srgbClr val="C0C0C0"/>
                  </a:outerShdw>
                </a:effectLst>
                <a:latin typeface="Times New Roman" pitchFamily="18" charset="0"/>
              </a:rPr>
              <a:t>En enero de 2003, su compañera Nicoletta Mantovani dio a luz prematuramente a dos mellizos, pero sólo uno de ellos, Alice, ha sobrevivido. Pavarotti ya tenía tres hijas (Lorenza, Cristina y Giuliana) de su anterior esposa, Adua Veroni, de la que se separó cuando comenzó su relación con Nicoletta, hasta entonces su secretaria personal. En diciembre de 2003 y con 68 años, se casó en segundas nupcias con ésta, de 33, en una ceremonia civil celebrada en el teatro de su ciudad natal, Módena. </a:t>
            </a:r>
          </a:p>
        </p:txBody>
      </p:sp>
    </p:spTree>
  </p:cSld>
  <p:clrMapOvr>
    <a:masterClrMapping/>
  </p:clrMapOvr>
  <p:transition spd="slow" advClick="0" advTm="20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92515"/>
                                        </p:tgtEl>
                                        <p:attrNameLst>
                                          <p:attrName>style.visibility</p:attrName>
                                        </p:attrNameLst>
                                      </p:cBhvr>
                                      <p:to>
                                        <p:strVal val="visible"/>
                                      </p:to>
                                    </p:set>
                                    <p:anim calcmode="lin" valueType="num">
                                      <p:cBhvr>
                                        <p:cTn id="7" dur="2000" fill="hold"/>
                                        <p:tgtEl>
                                          <p:spTgt spid="192515"/>
                                        </p:tgtEl>
                                        <p:attrNameLst>
                                          <p:attrName>ppt_x</p:attrName>
                                        </p:attrNameLst>
                                      </p:cBhvr>
                                      <p:tavLst>
                                        <p:tav tm="0">
                                          <p:val>
                                            <p:strVal val="#ppt_x-.2"/>
                                          </p:val>
                                        </p:tav>
                                        <p:tav tm="100000">
                                          <p:val>
                                            <p:strVal val="#ppt_x"/>
                                          </p:val>
                                        </p:tav>
                                      </p:tavLst>
                                    </p:anim>
                                    <p:anim calcmode="lin" valueType="num">
                                      <p:cBhvr>
                                        <p:cTn id="8" dur="2000" fill="hold"/>
                                        <p:tgtEl>
                                          <p:spTgt spid="192515"/>
                                        </p:tgtEl>
                                        <p:attrNameLst>
                                          <p:attrName>ppt_y</p:attrName>
                                        </p:attrNameLst>
                                      </p:cBhvr>
                                      <p:tavLst>
                                        <p:tav tm="0">
                                          <p:val>
                                            <p:strVal val="#ppt_y"/>
                                          </p:val>
                                        </p:tav>
                                        <p:tav tm="100000">
                                          <p:val>
                                            <p:strVal val="#ppt_y"/>
                                          </p:val>
                                        </p:tav>
                                      </p:tavLst>
                                    </p:anim>
                                    <p:animEffect transition="in" filter="wipe(right)" prLst="gradientSize: 0.1">
                                      <p:cBhvr>
                                        <p:cTn id="9" dur="2000"/>
                                        <p:tgtEl>
                                          <p:spTgt spid="1925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5" grpId="0" animBg="1"/>
    </p:bldLst>
  </p:timing>
</p:sld>
</file>

<file path=ppt/slides/slide61.xml><?xml version="1.0" encoding="utf-8"?>
<p:sld xmlns:a="http://schemas.openxmlformats.org/drawingml/2006/main" xmlns:r="http://schemas.openxmlformats.org/officeDocument/2006/relationships" xmlns:p="http://schemas.openxmlformats.org/presentationml/2006/main" showMasterPhAnim="0">
  <p:cSld>
    <p:bg>
      <p:bgPr>
        <a:gradFill rotWithShape="0">
          <a:gsLst>
            <a:gs pos="0">
              <a:srgbClr val="EAC286"/>
            </a:gs>
            <a:gs pos="50000">
              <a:srgbClr val="967F7A"/>
            </a:gs>
            <a:gs pos="100000">
              <a:srgbClr val="EAC286"/>
            </a:gs>
          </a:gsLst>
          <a:lin ang="0" scaled="1"/>
        </a:gradFill>
        <a:effectLst/>
      </p:bgPr>
    </p:bg>
    <p:spTree>
      <p:nvGrpSpPr>
        <p:cNvPr id="1" name=""/>
        <p:cNvGrpSpPr/>
        <p:nvPr/>
      </p:nvGrpSpPr>
      <p:grpSpPr>
        <a:xfrm>
          <a:off x="0" y="0"/>
          <a:ext cx="0" cy="0"/>
          <a:chOff x="0" y="0"/>
          <a:chExt cx="0" cy="0"/>
        </a:xfrm>
      </p:grpSpPr>
      <p:sp>
        <p:nvSpPr>
          <p:cNvPr id="4" name="1 Marcador de fecha"/>
          <p:cNvSpPr>
            <a:spLocks noGrp="1"/>
          </p:cNvSpPr>
          <p:nvPr>
            <p:ph type="dt" sz="half" idx="10"/>
          </p:nvPr>
        </p:nvSpPr>
        <p:spPr/>
        <p:txBody>
          <a:bodyPr/>
          <a:lstStyle/>
          <a:p>
            <a:endParaRPr lang="es-ES"/>
          </a:p>
        </p:txBody>
      </p:sp>
      <p:pic>
        <p:nvPicPr>
          <p:cNvPr id="193538" name="Picture 2" descr="1339992601_4d35d62de0"/>
          <p:cNvPicPr>
            <a:picLocks noChangeAspect="1" noChangeArrowheads="1"/>
          </p:cNvPicPr>
          <p:nvPr/>
        </p:nvPicPr>
        <p:blipFill>
          <a:blip r:embed="rId2"/>
          <a:srcRect/>
          <a:stretch>
            <a:fillRect/>
          </a:stretch>
        </p:blipFill>
        <p:spPr bwMode="auto">
          <a:xfrm>
            <a:off x="0" y="0"/>
            <a:ext cx="4505325" cy="6858000"/>
          </a:xfrm>
          <a:prstGeom prst="rect">
            <a:avLst/>
          </a:prstGeom>
          <a:noFill/>
        </p:spPr>
      </p:pic>
      <p:sp>
        <p:nvSpPr>
          <p:cNvPr id="193539" name="Text Box 3"/>
          <p:cNvSpPr txBox="1">
            <a:spLocks noChangeArrowheads="1"/>
          </p:cNvSpPr>
          <p:nvPr/>
        </p:nvSpPr>
        <p:spPr bwMode="auto">
          <a:xfrm>
            <a:off x="5292725" y="836613"/>
            <a:ext cx="3240088" cy="5305425"/>
          </a:xfrm>
          <a:prstGeom prst="rect">
            <a:avLst/>
          </a:prstGeom>
          <a:solidFill>
            <a:schemeClr val="bg1">
              <a:alpha val="28000"/>
            </a:schemeClr>
          </a:solidFill>
          <a:ln w="101600" cmpd="tri">
            <a:solidFill>
              <a:srgbClr val="5C2E00"/>
            </a:solidFill>
            <a:miter lim="800000"/>
            <a:headEnd/>
            <a:tailEnd/>
          </a:ln>
          <a:effectLst/>
        </p:spPr>
        <p:txBody>
          <a:bodyPr>
            <a:spAutoFit/>
          </a:bodyPr>
          <a:lstStyle/>
          <a:p>
            <a:pPr algn="ctr">
              <a:spcBef>
                <a:spcPct val="50000"/>
              </a:spcBef>
            </a:pPr>
            <a:r>
              <a:rPr lang="es-ES" sz="2400" b="1">
                <a:latin typeface="Times New Roman" pitchFamily="18" charset="0"/>
              </a:rPr>
              <a:t>El 7 de julio de 2006 el cantante es intervenido en un hospital de Nueva York a causa de un cáncer de páncreas. A su salida, mientras se recupera de la operación en su casa frente al Adriático, declara al Corriere della Sera: “Soy optimista y lo seré hasta la muerte". </a:t>
            </a:r>
            <a:endParaRPr lang="es-ES" sz="2400">
              <a:latin typeface="Times New Roman" pitchFamily="18" charset="0"/>
            </a:endParaRPr>
          </a:p>
        </p:txBody>
      </p:sp>
    </p:spTree>
  </p:cSld>
  <p:clrMapOvr>
    <a:masterClrMapping/>
  </p:clrMapOvr>
  <p:transition spd="slow" advClick="0" advTm="20000">
    <p:blinds/>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4" name="1 Marcador de fecha"/>
          <p:cNvSpPr>
            <a:spLocks noGrp="1"/>
          </p:cNvSpPr>
          <p:nvPr>
            <p:ph type="dt" sz="half" idx="10"/>
          </p:nvPr>
        </p:nvSpPr>
        <p:spPr/>
        <p:txBody>
          <a:bodyPr/>
          <a:lstStyle/>
          <a:p>
            <a:endParaRPr lang="es-ES"/>
          </a:p>
        </p:txBody>
      </p:sp>
      <p:pic>
        <p:nvPicPr>
          <p:cNvPr id="194562" name="Picture 2" descr="400px-Morte_di_Pavarotti"/>
          <p:cNvPicPr>
            <a:picLocks noChangeAspect="1" noChangeArrowheads="1"/>
          </p:cNvPicPr>
          <p:nvPr/>
        </p:nvPicPr>
        <p:blipFill>
          <a:blip r:embed="rId2"/>
          <a:srcRect/>
          <a:stretch>
            <a:fillRect/>
          </a:stretch>
        </p:blipFill>
        <p:spPr bwMode="auto">
          <a:xfrm>
            <a:off x="4572000" y="0"/>
            <a:ext cx="4572000" cy="6858000"/>
          </a:xfrm>
          <a:prstGeom prst="rect">
            <a:avLst/>
          </a:prstGeom>
          <a:noFill/>
        </p:spPr>
      </p:pic>
      <p:sp>
        <p:nvSpPr>
          <p:cNvPr id="194563" name="Text Box 3"/>
          <p:cNvSpPr txBox="1">
            <a:spLocks noChangeArrowheads="1"/>
          </p:cNvSpPr>
          <p:nvPr/>
        </p:nvSpPr>
        <p:spPr bwMode="auto">
          <a:xfrm>
            <a:off x="971550" y="836613"/>
            <a:ext cx="2735263" cy="4968875"/>
          </a:xfrm>
          <a:prstGeom prst="rect">
            <a:avLst/>
          </a:prstGeom>
          <a:noFill/>
          <a:ln w="9525">
            <a:noFill/>
            <a:miter lim="800000"/>
            <a:headEnd/>
            <a:tailEnd/>
          </a:ln>
          <a:effectLst/>
        </p:spPr>
        <p:txBody>
          <a:bodyPr>
            <a:spAutoFit/>
          </a:bodyPr>
          <a:lstStyle/>
          <a:p>
            <a:pPr algn="ctr"/>
            <a:r>
              <a:rPr lang="es-ES" sz="2000" b="1">
                <a:solidFill>
                  <a:schemeClr val="bg1"/>
                </a:solidFill>
                <a:effectLst>
                  <a:outerShdw blurRad="38100" dist="38100" dir="2700000" algn="tl">
                    <a:srgbClr val="808080"/>
                  </a:outerShdw>
                </a:effectLst>
              </a:rPr>
              <a:t>El 6 de setiembre del 2007, fallece en su hogar y la ceremonia fúnebre se llevó a cabo en su ciudad natal.  El tenor fue sepultado en el cementerio Montale Rangote cerca de su villa, en las afueras de la ciudad, donde están enterrados sus padres y su hijo Ricardo, quien murió poco antes del parto en 2003.</a:t>
            </a:r>
            <a:r>
              <a:rPr lang="es-ES" sz="2000" b="1" i="1">
                <a:solidFill>
                  <a:schemeClr val="bg1"/>
                </a:solidFill>
                <a:effectLst>
                  <a:outerShdw blurRad="38100" dist="38100" dir="2700000" algn="tl">
                    <a:srgbClr val="808080"/>
                  </a:outerShdw>
                </a:effectLst>
              </a:rPr>
              <a:t> </a:t>
            </a:r>
          </a:p>
        </p:txBody>
      </p:sp>
      <p:pic>
        <p:nvPicPr>
          <p:cNvPr id="194564" name="Picture 4" descr="BARRA GRIS"/>
          <p:cNvPicPr>
            <a:picLocks noChangeAspect="1" noChangeArrowheads="1"/>
          </p:cNvPicPr>
          <p:nvPr/>
        </p:nvPicPr>
        <p:blipFill>
          <a:blip r:embed="rId3"/>
          <a:srcRect/>
          <a:stretch>
            <a:fillRect/>
          </a:stretch>
        </p:blipFill>
        <p:spPr bwMode="auto">
          <a:xfrm>
            <a:off x="0" y="0"/>
            <a:ext cx="414338" cy="6858000"/>
          </a:xfrm>
          <a:prstGeom prst="rect">
            <a:avLst/>
          </a:prstGeom>
          <a:noFill/>
        </p:spPr>
      </p:pic>
      <p:pic>
        <p:nvPicPr>
          <p:cNvPr id="194565" name="Picture 5" descr="BARRA GRIS"/>
          <p:cNvPicPr>
            <a:picLocks noChangeAspect="1" noChangeArrowheads="1"/>
          </p:cNvPicPr>
          <p:nvPr/>
        </p:nvPicPr>
        <p:blipFill>
          <a:blip r:embed="rId3"/>
          <a:srcRect/>
          <a:stretch>
            <a:fillRect/>
          </a:stretch>
        </p:blipFill>
        <p:spPr bwMode="auto">
          <a:xfrm>
            <a:off x="4140200" y="0"/>
            <a:ext cx="414338" cy="6858000"/>
          </a:xfrm>
          <a:prstGeom prst="rect">
            <a:avLst/>
          </a:prstGeom>
          <a:noFill/>
        </p:spPr>
      </p:pic>
      <p:pic>
        <p:nvPicPr>
          <p:cNvPr id="194566" name="Picture 6" descr="estrellasz008"/>
          <p:cNvPicPr>
            <a:picLocks noChangeAspect="1" noChangeArrowheads="1" noCrop="1"/>
          </p:cNvPicPr>
          <p:nvPr/>
        </p:nvPicPr>
        <p:blipFill>
          <a:blip r:embed="rId4"/>
          <a:srcRect/>
          <a:stretch>
            <a:fillRect/>
          </a:stretch>
        </p:blipFill>
        <p:spPr bwMode="auto">
          <a:xfrm>
            <a:off x="4140200" y="333375"/>
            <a:ext cx="360363" cy="319088"/>
          </a:xfrm>
          <a:prstGeom prst="rect">
            <a:avLst/>
          </a:prstGeom>
          <a:noFill/>
        </p:spPr>
      </p:pic>
      <p:pic>
        <p:nvPicPr>
          <p:cNvPr id="194567" name="Picture 7" descr="estrellasz008"/>
          <p:cNvPicPr>
            <a:picLocks noChangeAspect="1" noChangeArrowheads="1" noCrop="1"/>
          </p:cNvPicPr>
          <p:nvPr/>
        </p:nvPicPr>
        <p:blipFill>
          <a:blip r:embed="rId4"/>
          <a:srcRect/>
          <a:stretch>
            <a:fillRect/>
          </a:stretch>
        </p:blipFill>
        <p:spPr bwMode="auto">
          <a:xfrm>
            <a:off x="0" y="404813"/>
            <a:ext cx="360363" cy="319087"/>
          </a:xfrm>
          <a:prstGeom prst="rect">
            <a:avLst/>
          </a:prstGeom>
          <a:noFill/>
        </p:spPr>
      </p:pic>
      <p:pic>
        <p:nvPicPr>
          <p:cNvPr id="194568" name="Picture 8" descr="estrellasz008"/>
          <p:cNvPicPr>
            <a:picLocks noChangeAspect="1" noChangeArrowheads="1" noCrop="1"/>
          </p:cNvPicPr>
          <p:nvPr/>
        </p:nvPicPr>
        <p:blipFill>
          <a:blip r:embed="rId4"/>
          <a:srcRect/>
          <a:stretch>
            <a:fillRect/>
          </a:stretch>
        </p:blipFill>
        <p:spPr bwMode="auto">
          <a:xfrm>
            <a:off x="4140200" y="6237288"/>
            <a:ext cx="360363" cy="319087"/>
          </a:xfrm>
          <a:prstGeom prst="rect">
            <a:avLst/>
          </a:prstGeom>
          <a:noFill/>
        </p:spPr>
      </p:pic>
      <p:pic>
        <p:nvPicPr>
          <p:cNvPr id="194569" name="Picture 9" descr="estrellasz008"/>
          <p:cNvPicPr>
            <a:picLocks noChangeAspect="1" noChangeArrowheads="1" noCrop="1"/>
          </p:cNvPicPr>
          <p:nvPr/>
        </p:nvPicPr>
        <p:blipFill>
          <a:blip r:embed="rId4"/>
          <a:srcRect/>
          <a:stretch>
            <a:fillRect/>
          </a:stretch>
        </p:blipFill>
        <p:spPr bwMode="auto">
          <a:xfrm>
            <a:off x="0" y="6237288"/>
            <a:ext cx="360363" cy="319087"/>
          </a:xfrm>
          <a:prstGeom prst="rect">
            <a:avLst/>
          </a:prstGeom>
          <a:noFill/>
        </p:spPr>
      </p:pic>
      <p:pic>
        <p:nvPicPr>
          <p:cNvPr id="194570" name="Picture 10" descr="estrellasz008"/>
          <p:cNvPicPr>
            <a:picLocks noChangeAspect="1" noChangeArrowheads="1" noCrop="1"/>
          </p:cNvPicPr>
          <p:nvPr/>
        </p:nvPicPr>
        <p:blipFill>
          <a:blip r:embed="rId4"/>
          <a:srcRect/>
          <a:stretch>
            <a:fillRect/>
          </a:stretch>
        </p:blipFill>
        <p:spPr bwMode="auto">
          <a:xfrm>
            <a:off x="4140200" y="5516563"/>
            <a:ext cx="360363" cy="319087"/>
          </a:xfrm>
          <a:prstGeom prst="rect">
            <a:avLst/>
          </a:prstGeom>
          <a:noFill/>
        </p:spPr>
      </p:pic>
      <p:pic>
        <p:nvPicPr>
          <p:cNvPr id="194571" name="Picture 11" descr="estrellasz008"/>
          <p:cNvPicPr>
            <a:picLocks noChangeAspect="1" noChangeArrowheads="1" noCrop="1"/>
          </p:cNvPicPr>
          <p:nvPr/>
        </p:nvPicPr>
        <p:blipFill>
          <a:blip r:embed="rId4"/>
          <a:srcRect/>
          <a:stretch>
            <a:fillRect/>
          </a:stretch>
        </p:blipFill>
        <p:spPr bwMode="auto">
          <a:xfrm>
            <a:off x="0" y="5445125"/>
            <a:ext cx="360363" cy="319088"/>
          </a:xfrm>
          <a:prstGeom prst="rect">
            <a:avLst/>
          </a:prstGeom>
          <a:noFill/>
        </p:spPr>
      </p:pic>
      <p:pic>
        <p:nvPicPr>
          <p:cNvPr id="194572" name="Picture 12" descr="estrellasz008"/>
          <p:cNvPicPr>
            <a:picLocks noChangeAspect="1" noChangeArrowheads="1" noCrop="1"/>
          </p:cNvPicPr>
          <p:nvPr/>
        </p:nvPicPr>
        <p:blipFill>
          <a:blip r:embed="rId4"/>
          <a:srcRect/>
          <a:stretch>
            <a:fillRect/>
          </a:stretch>
        </p:blipFill>
        <p:spPr bwMode="auto">
          <a:xfrm>
            <a:off x="4140200" y="1125538"/>
            <a:ext cx="360363" cy="319087"/>
          </a:xfrm>
          <a:prstGeom prst="rect">
            <a:avLst/>
          </a:prstGeom>
          <a:noFill/>
        </p:spPr>
      </p:pic>
      <p:pic>
        <p:nvPicPr>
          <p:cNvPr id="194573" name="Picture 13" descr="estrellasz008"/>
          <p:cNvPicPr>
            <a:picLocks noChangeAspect="1" noChangeArrowheads="1" noCrop="1"/>
          </p:cNvPicPr>
          <p:nvPr/>
        </p:nvPicPr>
        <p:blipFill>
          <a:blip r:embed="rId4"/>
          <a:srcRect/>
          <a:stretch>
            <a:fillRect/>
          </a:stretch>
        </p:blipFill>
        <p:spPr bwMode="auto">
          <a:xfrm>
            <a:off x="0" y="1125538"/>
            <a:ext cx="360363" cy="319087"/>
          </a:xfrm>
          <a:prstGeom prst="rect">
            <a:avLst/>
          </a:prstGeom>
          <a:noFill/>
        </p:spPr>
      </p:pic>
    </p:spTree>
  </p:cSld>
  <p:clrMapOvr>
    <a:masterClrMapping/>
  </p:clrMapOvr>
  <p:transition spd="slow"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4562"/>
                                        </p:tgtEl>
                                        <p:attrNameLst>
                                          <p:attrName>style.visibility</p:attrName>
                                        </p:attrNameLst>
                                      </p:cBhvr>
                                      <p:to>
                                        <p:strVal val="visible"/>
                                      </p:to>
                                    </p:set>
                                    <p:animEffect transition="in" filter="fade">
                                      <p:cBhvr>
                                        <p:cTn id="7" dur="2000"/>
                                        <p:tgtEl>
                                          <p:spTgt spid="194562"/>
                                        </p:tgtEl>
                                      </p:cBhvr>
                                    </p:animEffect>
                                  </p:childTnLst>
                                </p:cTn>
                              </p:par>
                              <p:par>
                                <p:cTn id="8" presetID="10" presetClass="entr" presetSubtype="0" fill="hold" nodeType="withEffect">
                                  <p:stCondLst>
                                    <p:cond delay="0"/>
                                  </p:stCondLst>
                                  <p:childTnLst>
                                    <p:set>
                                      <p:cBhvr>
                                        <p:cTn id="9" dur="1" fill="hold">
                                          <p:stCondLst>
                                            <p:cond delay="0"/>
                                          </p:stCondLst>
                                        </p:cTn>
                                        <p:tgtEl>
                                          <p:spTgt spid="194573"/>
                                        </p:tgtEl>
                                        <p:attrNameLst>
                                          <p:attrName>style.visibility</p:attrName>
                                        </p:attrNameLst>
                                      </p:cBhvr>
                                      <p:to>
                                        <p:strVal val="visible"/>
                                      </p:to>
                                    </p:set>
                                    <p:animEffect transition="in" filter="fade">
                                      <p:cBhvr>
                                        <p:cTn id="10" dur="2000"/>
                                        <p:tgtEl>
                                          <p:spTgt spid="194573"/>
                                        </p:tgtEl>
                                      </p:cBhvr>
                                    </p:animEffect>
                                  </p:childTnLst>
                                </p:cTn>
                              </p:par>
                              <p:par>
                                <p:cTn id="11" presetID="10" presetClass="entr" presetSubtype="0" fill="hold" nodeType="withEffect">
                                  <p:stCondLst>
                                    <p:cond delay="0"/>
                                  </p:stCondLst>
                                  <p:childTnLst>
                                    <p:set>
                                      <p:cBhvr>
                                        <p:cTn id="12" dur="1" fill="hold">
                                          <p:stCondLst>
                                            <p:cond delay="0"/>
                                          </p:stCondLst>
                                        </p:cTn>
                                        <p:tgtEl>
                                          <p:spTgt spid="194567"/>
                                        </p:tgtEl>
                                        <p:attrNameLst>
                                          <p:attrName>style.visibility</p:attrName>
                                        </p:attrNameLst>
                                      </p:cBhvr>
                                      <p:to>
                                        <p:strVal val="visible"/>
                                      </p:to>
                                    </p:set>
                                    <p:animEffect transition="in" filter="fade">
                                      <p:cBhvr>
                                        <p:cTn id="13" dur="2000"/>
                                        <p:tgtEl>
                                          <p:spTgt spid="194567"/>
                                        </p:tgtEl>
                                      </p:cBhvr>
                                    </p:animEffect>
                                  </p:childTnLst>
                                </p:cTn>
                              </p:par>
                              <p:par>
                                <p:cTn id="14" presetID="10" presetClass="entr" presetSubtype="0" fill="hold" nodeType="withEffect">
                                  <p:stCondLst>
                                    <p:cond delay="0"/>
                                  </p:stCondLst>
                                  <p:childTnLst>
                                    <p:set>
                                      <p:cBhvr>
                                        <p:cTn id="15" dur="1" fill="hold">
                                          <p:stCondLst>
                                            <p:cond delay="0"/>
                                          </p:stCondLst>
                                        </p:cTn>
                                        <p:tgtEl>
                                          <p:spTgt spid="194571"/>
                                        </p:tgtEl>
                                        <p:attrNameLst>
                                          <p:attrName>style.visibility</p:attrName>
                                        </p:attrNameLst>
                                      </p:cBhvr>
                                      <p:to>
                                        <p:strVal val="visible"/>
                                      </p:to>
                                    </p:set>
                                    <p:animEffect transition="in" filter="fade">
                                      <p:cBhvr>
                                        <p:cTn id="16" dur="2000"/>
                                        <p:tgtEl>
                                          <p:spTgt spid="194571"/>
                                        </p:tgtEl>
                                      </p:cBhvr>
                                    </p:animEffect>
                                  </p:childTnLst>
                                </p:cTn>
                              </p:par>
                              <p:par>
                                <p:cTn id="17" presetID="10" presetClass="entr" presetSubtype="0" fill="hold" nodeType="withEffect">
                                  <p:stCondLst>
                                    <p:cond delay="0"/>
                                  </p:stCondLst>
                                  <p:childTnLst>
                                    <p:set>
                                      <p:cBhvr>
                                        <p:cTn id="18" dur="1" fill="hold">
                                          <p:stCondLst>
                                            <p:cond delay="0"/>
                                          </p:stCondLst>
                                        </p:cTn>
                                        <p:tgtEl>
                                          <p:spTgt spid="194569"/>
                                        </p:tgtEl>
                                        <p:attrNameLst>
                                          <p:attrName>style.visibility</p:attrName>
                                        </p:attrNameLst>
                                      </p:cBhvr>
                                      <p:to>
                                        <p:strVal val="visible"/>
                                      </p:to>
                                    </p:set>
                                    <p:animEffect transition="in" filter="fade">
                                      <p:cBhvr>
                                        <p:cTn id="19" dur="2000"/>
                                        <p:tgtEl>
                                          <p:spTgt spid="194569"/>
                                        </p:tgtEl>
                                      </p:cBhvr>
                                    </p:animEffect>
                                  </p:childTnLst>
                                </p:cTn>
                              </p:par>
                              <p:par>
                                <p:cTn id="20" presetID="10" presetClass="entr" presetSubtype="0" fill="hold" nodeType="withEffect">
                                  <p:stCondLst>
                                    <p:cond delay="0"/>
                                  </p:stCondLst>
                                  <p:childTnLst>
                                    <p:set>
                                      <p:cBhvr>
                                        <p:cTn id="21" dur="1" fill="hold">
                                          <p:stCondLst>
                                            <p:cond delay="0"/>
                                          </p:stCondLst>
                                        </p:cTn>
                                        <p:tgtEl>
                                          <p:spTgt spid="194566"/>
                                        </p:tgtEl>
                                        <p:attrNameLst>
                                          <p:attrName>style.visibility</p:attrName>
                                        </p:attrNameLst>
                                      </p:cBhvr>
                                      <p:to>
                                        <p:strVal val="visible"/>
                                      </p:to>
                                    </p:set>
                                    <p:animEffect transition="in" filter="fade">
                                      <p:cBhvr>
                                        <p:cTn id="22" dur="2000"/>
                                        <p:tgtEl>
                                          <p:spTgt spid="194566"/>
                                        </p:tgtEl>
                                      </p:cBhvr>
                                    </p:animEffect>
                                  </p:childTnLst>
                                </p:cTn>
                              </p:par>
                              <p:par>
                                <p:cTn id="23" presetID="10" presetClass="entr" presetSubtype="0" fill="hold" nodeType="withEffect">
                                  <p:stCondLst>
                                    <p:cond delay="0"/>
                                  </p:stCondLst>
                                  <p:childTnLst>
                                    <p:set>
                                      <p:cBhvr>
                                        <p:cTn id="24" dur="1" fill="hold">
                                          <p:stCondLst>
                                            <p:cond delay="0"/>
                                          </p:stCondLst>
                                        </p:cTn>
                                        <p:tgtEl>
                                          <p:spTgt spid="194572"/>
                                        </p:tgtEl>
                                        <p:attrNameLst>
                                          <p:attrName>style.visibility</p:attrName>
                                        </p:attrNameLst>
                                      </p:cBhvr>
                                      <p:to>
                                        <p:strVal val="visible"/>
                                      </p:to>
                                    </p:set>
                                    <p:animEffect transition="in" filter="fade">
                                      <p:cBhvr>
                                        <p:cTn id="25" dur="2000"/>
                                        <p:tgtEl>
                                          <p:spTgt spid="194572"/>
                                        </p:tgtEl>
                                      </p:cBhvr>
                                    </p:animEffect>
                                  </p:childTnLst>
                                </p:cTn>
                              </p:par>
                              <p:par>
                                <p:cTn id="26" presetID="10" presetClass="entr" presetSubtype="0" fill="hold" nodeType="withEffect">
                                  <p:stCondLst>
                                    <p:cond delay="0"/>
                                  </p:stCondLst>
                                  <p:childTnLst>
                                    <p:set>
                                      <p:cBhvr>
                                        <p:cTn id="27" dur="1" fill="hold">
                                          <p:stCondLst>
                                            <p:cond delay="0"/>
                                          </p:stCondLst>
                                        </p:cTn>
                                        <p:tgtEl>
                                          <p:spTgt spid="194570"/>
                                        </p:tgtEl>
                                        <p:attrNameLst>
                                          <p:attrName>style.visibility</p:attrName>
                                        </p:attrNameLst>
                                      </p:cBhvr>
                                      <p:to>
                                        <p:strVal val="visible"/>
                                      </p:to>
                                    </p:set>
                                    <p:animEffect transition="in" filter="fade">
                                      <p:cBhvr>
                                        <p:cTn id="28" dur="2000"/>
                                        <p:tgtEl>
                                          <p:spTgt spid="194570"/>
                                        </p:tgtEl>
                                      </p:cBhvr>
                                    </p:animEffect>
                                  </p:childTnLst>
                                </p:cTn>
                              </p:par>
                              <p:par>
                                <p:cTn id="29" presetID="10" presetClass="entr" presetSubtype="0" fill="hold" nodeType="withEffect">
                                  <p:stCondLst>
                                    <p:cond delay="0"/>
                                  </p:stCondLst>
                                  <p:childTnLst>
                                    <p:set>
                                      <p:cBhvr>
                                        <p:cTn id="30" dur="1" fill="hold">
                                          <p:stCondLst>
                                            <p:cond delay="0"/>
                                          </p:stCondLst>
                                        </p:cTn>
                                        <p:tgtEl>
                                          <p:spTgt spid="194568"/>
                                        </p:tgtEl>
                                        <p:attrNameLst>
                                          <p:attrName>style.visibility</p:attrName>
                                        </p:attrNameLst>
                                      </p:cBhvr>
                                      <p:to>
                                        <p:strVal val="visible"/>
                                      </p:to>
                                    </p:set>
                                    <p:animEffect transition="in" filter="fade">
                                      <p:cBhvr>
                                        <p:cTn id="31" dur="2000"/>
                                        <p:tgtEl>
                                          <p:spTgt spid="194568"/>
                                        </p:tgtEl>
                                      </p:cBhvr>
                                    </p:animEffect>
                                  </p:childTnLst>
                                </p:cTn>
                              </p:par>
                              <p:par>
                                <p:cTn id="32" presetID="10" presetClass="entr" presetSubtype="0" fill="hold" nodeType="withEffect">
                                  <p:stCondLst>
                                    <p:cond delay="0"/>
                                  </p:stCondLst>
                                  <p:childTnLst>
                                    <p:set>
                                      <p:cBhvr>
                                        <p:cTn id="33" dur="1" fill="hold">
                                          <p:stCondLst>
                                            <p:cond delay="0"/>
                                          </p:stCondLst>
                                        </p:cTn>
                                        <p:tgtEl>
                                          <p:spTgt spid="194565"/>
                                        </p:tgtEl>
                                        <p:attrNameLst>
                                          <p:attrName>style.visibility</p:attrName>
                                        </p:attrNameLst>
                                      </p:cBhvr>
                                      <p:to>
                                        <p:strVal val="visible"/>
                                      </p:to>
                                    </p:set>
                                    <p:animEffect transition="in" filter="fade">
                                      <p:cBhvr>
                                        <p:cTn id="34" dur="2000"/>
                                        <p:tgtEl>
                                          <p:spTgt spid="194565"/>
                                        </p:tgtEl>
                                      </p:cBhvr>
                                    </p:animEffect>
                                  </p:childTnLst>
                                </p:cTn>
                              </p:par>
                              <p:par>
                                <p:cTn id="35" presetID="10" presetClass="entr" presetSubtype="0" fill="hold" nodeType="withEffect">
                                  <p:stCondLst>
                                    <p:cond delay="0"/>
                                  </p:stCondLst>
                                  <p:childTnLst>
                                    <p:set>
                                      <p:cBhvr>
                                        <p:cTn id="36" dur="1" fill="hold">
                                          <p:stCondLst>
                                            <p:cond delay="0"/>
                                          </p:stCondLst>
                                        </p:cTn>
                                        <p:tgtEl>
                                          <p:spTgt spid="194564"/>
                                        </p:tgtEl>
                                        <p:attrNameLst>
                                          <p:attrName>style.visibility</p:attrName>
                                        </p:attrNameLst>
                                      </p:cBhvr>
                                      <p:to>
                                        <p:strVal val="visible"/>
                                      </p:to>
                                    </p:set>
                                    <p:animEffect transition="in" filter="fade">
                                      <p:cBhvr>
                                        <p:cTn id="37" dur="2000"/>
                                        <p:tgtEl>
                                          <p:spTgt spid="194564"/>
                                        </p:tgtEl>
                                      </p:cBhvr>
                                    </p:animEffect>
                                  </p:childTnLst>
                                </p:cTn>
                              </p:par>
                            </p:childTnLst>
                          </p:cTn>
                        </p:par>
                        <p:par>
                          <p:cTn id="38" fill="hold">
                            <p:stCondLst>
                              <p:cond delay="2000"/>
                            </p:stCondLst>
                            <p:childTnLst>
                              <p:par>
                                <p:cTn id="39" presetID="20" presetClass="entr" presetSubtype="0" fill="hold" grpId="0" nodeType="afterEffect">
                                  <p:stCondLst>
                                    <p:cond delay="0"/>
                                  </p:stCondLst>
                                  <p:childTnLst>
                                    <p:set>
                                      <p:cBhvr>
                                        <p:cTn id="40" dur="1" fill="hold">
                                          <p:stCondLst>
                                            <p:cond delay="0"/>
                                          </p:stCondLst>
                                        </p:cTn>
                                        <p:tgtEl>
                                          <p:spTgt spid="194563"/>
                                        </p:tgtEl>
                                        <p:attrNameLst>
                                          <p:attrName>style.visibility</p:attrName>
                                        </p:attrNameLst>
                                      </p:cBhvr>
                                      <p:to>
                                        <p:strVal val="visible"/>
                                      </p:to>
                                    </p:set>
                                    <p:animEffect transition="in" filter="wedge">
                                      <p:cBhvr>
                                        <p:cTn id="41" dur="2000"/>
                                        <p:tgtEl>
                                          <p:spTgt spid="1945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63" grpId="0"/>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endParaRPr lang="es-ES"/>
          </a:p>
        </p:txBody>
      </p:sp>
      <p:pic>
        <p:nvPicPr>
          <p:cNvPr id="195586" name="Picture 2" descr="Luciano Pavarotti, velatorio Modena 1"/>
          <p:cNvPicPr>
            <a:picLocks noChangeAspect="1" noChangeArrowheads="1"/>
          </p:cNvPicPr>
          <p:nvPr/>
        </p:nvPicPr>
        <p:blipFill>
          <a:blip r:embed="rId2"/>
          <a:srcRect l="5121" r="5121"/>
          <a:stretch>
            <a:fillRect/>
          </a:stretch>
        </p:blipFill>
        <p:spPr bwMode="auto">
          <a:xfrm>
            <a:off x="0" y="260350"/>
            <a:ext cx="9144000" cy="6308725"/>
          </a:xfrm>
          <a:prstGeom prst="rect">
            <a:avLst/>
          </a:prstGeom>
          <a:noFill/>
        </p:spPr>
      </p:pic>
    </p:spTree>
  </p:cSld>
  <p:clrMapOvr>
    <a:masterClrMapping/>
  </p:clrMapOvr>
  <p:transition spd="med" advClick="0" advTm="4000">
    <p:blinds/>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6" name="1 Marcador de fecha"/>
          <p:cNvSpPr>
            <a:spLocks noGrp="1"/>
          </p:cNvSpPr>
          <p:nvPr>
            <p:ph type="dt" sz="half" idx="10"/>
          </p:nvPr>
        </p:nvSpPr>
        <p:spPr/>
        <p:txBody>
          <a:bodyPr/>
          <a:lstStyle/>
          <a:p>
            <a:endParaRPr lang="es-ES"/>
          </a:p>
        </p:txBody>
      </p:sp>
      <p:pic>
        <p:nvPicPr>
          <p:cNvPr id="196610" name="Picture 2" descr="Multitud concentrada frente a la catedral de Módena"/>
          <p:cNvPicPr>
            <a:picLocks noChangeAspect="1" noChangeArrowheads="1"/>
          </p:cNvPicPr>
          <p:nvPr/>
        </p:nvPicPr>
        <p:blipFill>
          <a:blip r:embed="rId2"/>
          <a:srcRect/>
          <a:stretch>
            <a:fillRect/>
          </a:stretch>
        </p:blipFill>
        <p:spPr bwMode="auto">
          <a:xfrm>
            <a:off x="0" y="0"/>
            <a:ext cx="4572000" cy="3297238"/>
          </a:xfrm>
          <a:prstGeom prst="rect">
            <a:avLst/>
          </a:prstGeom>
          <a:noFill/>
        </p:spPr>
      </p:pic>
      <p:pic>
        <p:nvPicPr>
          <p:cNvPr id="196611" name="Picture 3" descr="El ataud de Pavarotti"/>
          <p:cNvPicPr>
            <a:picLocks noChangeAspect="1" noChangeArrowheads="1"/>
          </p:cNvPicPr>
          <p:nvPr/>
        </p:nvPicPr>
        <p:blipFill>
          <a:blip r:embed="rId3"/>
          <a:srcRect/>
          <a:stretch>
            <a:fillRect/>
          </a:stretch>
        </p:blipFill>
        <p:spPr bwMode="auto">
          <a:xfrm>
            <a:off x="4572000" y="0"/>
            <a:ext cx="4572000" cy="3297238"/>
          </a:xfrm>
          <a:prstGeom prst="rect">
            <a:avLst/>
          </a:prstGeom>
          <a:noFill/>
        </p:spPr>
      </p:pic>
      <p:pic>
        <p:nvPicPr>
          <p:cNvPr id="196612" name="Picture 4" descr="Aviones de la fuerza aérea italiana sobrevolaron la ciudad, cubriéndola con los colores de la bandera tricolor."/>
          <p:cNvPicPr>
            <a:picLocks noChangeAspect="1" noChangeArrowheads="1"/>
          </p:cNvPicPr>
          <p:nvPr/>
        </p:nvPicPr>
        <p:blipFill>
          <a:blip r:embed="rId4"/>
          <a:srcRect/>
          <a:stretch>
            <a:fillRect/>
          </a:stretch>
        </p:blipFill>
        <p:spPr bwMode="auto">
          <a:xfrm>
            <a:off x="5795963" y="3357563"/>
            <a:ext cx="2859087" cy="3500437"/>
          </a:xfrm>
          <a:prstGeom prst="rect">
            <a:avLst/>
          </a:prstGeom>
          <a:noFill/>
        </p:spPr>
      </p:pic>
      <p:pic>
        <p:nvPicPr>
          <p:cNvPr id="196613" name="Picture 5" descr="El ataud de Pavarotti en el momento de abandonar la catedral"/>
          <p:cNvPicPr>
            <a:picLocks noChangeAspect="1" noChangeArrowheads="1"/>
          </p:cNvPicPr>
          <p:nvPr/>
        </p:nvPicPr>
        <p:blipFill>
          <a:blip r:embed="rId5"/>
          <a:srcRect/>
          <a:stretch>
            <a:fillRect/>
          </a:stretch>
        </p:blipFill>
        <p:spPr bwMode="auto">
          <a:xfrm>
            <a:off x="0" y="3352800"/>
            <a:ext cx="4859338" cy="3505200"/>
          </a:xfrm>
          <a:prstGeom prst="rect">
            <a:avLst/>
          </a:prstGeom>
          <a:noFill/>
        </p:spPr>
      </p:pic>
    </p:spTree>
  </p:cSld>
  <p:clrMapOvr>
    <a:masterClrMapping/>
  </p:clrMapOvr>
  <p:transition spd="med" advClick="0" advTm="4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fade">
                                      <p:cBhvr>
                                        <p:cTn id="7" dur="2000"/>
                                        <p:tgtEl>
                                          <p:spTgt spid="196610"/>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96612"/>
                                        </p:tgtEl>
                                        <p:attrNameLst>
                                          <p:attrName>style.visibility</p:attrName>
                                        </p:attrNameLst>
                                      </p:cBhvr>
                                      <p:to>
                                        <p:strVal val="visible"/>
                                      </p:to>
                                    </p:set>
                                    <p:animEffect transition="in" filter="fade">
                                      <p:cBhvr>
                                        <p:cTn id="11" dur="2000"/>
                                        <p:tgtEl>
                                          <p:spTgt spid="196612"/>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196611"/>
                                        </p:tgtEl>
                                        <p:attrNameLst>
                                          <p:attrName>style.visibility</p:attrName>
                                        </p:attrNameLst>
                                      </p:cBhvr>
                                      <p:to>
                                        <p:strVal val="visible"/>
                                      </p:to>
                                    </p:set>
                                    <p:animEffect transition="in" filter="fade">
                                      <p:cBhvr>
                                        <p:cTn id="15" dur="2000"/>
                                        <p:tgtEl>
                                          <p:spTgt spid="196611"/>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196613"/>
                                        </p:tgtEl>
                                        <p:attrNameLst>
                                          <p:attrName>style.visibility</p:attrName>
                                        </p:attrNameLst>
                                      </p:cBhvr>
                                      <p:to>
                                        <p:strVal val="visible"/>
                                      </p:to>
                                    </p:set>
                                    <p:animEffect transition="in" filter="fade">
                                      <p:cBhvr>
                                        <p:cTn id="19" dur="2000"/>
                                        <p:tgtEl>
                                          <p:spTgt spid="1966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3 Marcador de fecha"/>
          <p:cNvSpPr>
            <a:spLocks noGrp="1"/>
          </p:cNvSpPr>
          <p:nvPr>
            <p:ph type="dt" sz="half" idx="10"/>
          </p:nvPr>
        </p:nvSpPr>
        <p:spPr/>
        <p:txBody>
          <a:bodyPr/>
          <a:lstStyle/>
          <a:p>
            <a:endParaRPr lang="es-ES"/>
          </a:p>
        </p:txBody>
      </p:sp>
      <p:sp>
        <p:nvSpPr>
          <p:cNvPr id="197634" name="Rectangle 2"/>
          <p:cNvSpPr>
            <a:spLocks noGrp="1" noChangeArrowheads="1"/>
          </p:cNvSpPr>
          <p:nvPr>
            <p:ph type="title"/>
          </p:nvPr>
        </p:nvSpPr>
        <p:spPr/>
        <p:txBody>
          <a:bodyPr/>
          <a:lstStyle/>
          <a:p>
            <a:endParaRPr lang="es-ES_tradnl"/>
          </a:p>
        </p:txBody>
      </p:sp>
      <p:pic>
        <p:nvPicPr>
          <p:cNvPr id="197635" name="Picture 3" descr="1382331354_85be40fe57"/>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97636" name="Text Box 4"/>
          <p:cNvSpPr txBox="1">
            <a:spLocks noChangeArrowheads="1"/>
          </p:cNvSpPr>
          <p:nvPr/>
        </p:nvSpPr>
        <p:spPr bwMode="auto">
          <a:xfrm>
            <a:off x="0" y="0"/>
            <a:ext cx="5473700" cy="274638"/>
          </a:xfrm>
          <a:prstGeom prst="rect">
            <a:avLst/>
          </a:prstGeom>
          <a:noFill/>
          <a:ln w="9525">
            <a:noFill/>
            <a:miter lim="800000"/>
            <a:headEnd/>
            <a:tailEnd/>
          </a:ln>
          <a:effectLst/>
        </p:spPr>
        <p:txBody>
          <a:bodyPr>
            <a:spAutoFit/>
          </a:bodyPr>
          <a:lstStyle/>
          <a:p>
            <a:pPr>
              <a:spcBef>
                <a:spcPct val="50000"/>
              </a:spcBef>
            </a:pPr>
            <a:r>
              <a:rPr lang="es-ES" sz="1200" b="1">
                <a:effectLst>
                  <a:outerShdw blurRad="38100" dist="38100" dir="2700000" algn="tl">
                    <a:srgbClr val="C0C0C0"/>
                  </a:outerShdw>
                </a:effectLst>
                <a:latin typeface="Times New Roman" pitchFamily="18" charset="0"/>
              </a:rPr>
              <a:t>Teatro Bellini de Catania, Italia. Homenajes</a:t>
            </a:r>
          </a:p>
        </p:txBody>
      </p:sp>
    </p:spTree>
  </p:cSld>
  <p:clrMapOvr>
    <a:masterClrMapping/>
  </p:clrMapOvr>
  <p:transition spd="slow" advClick="0" advTm="4000">
    <p:blinds/>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Marcador de fecha"/>
          <p:cNvSpPr>
            <a:spLocks noGrp="1"/>
          </p:cNvSpPr>
          <p:nvPr>
            <p:ph type="dt" sz="half" idx="10"/>
          </p:nvPr>
        </p:nvSpPr>
        <p:spPr/>
        <p:txBody>
          <a:bodyPr/>
          <a:lstStyle/>
          <a:p>
            <a:endParaRPr lang="es-ES"/>
          </a:p>
        </p:txBody>
      </p:sp>
      <p:pic>
        <p:nvPicPr>
          <p:cNvPr id="198658" name="Picture 2" descr="1381439167_27e62f5b2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Click="0" advTm="4000">
    <p:blinds/>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Marcador de fecha"/>
          <p:cNvSpPr>
            <a:spLocks noGrp="1"/>
          </p:cNvSpPr>
          <p:nvPr>
            <p:ph type="dt" sz="half" idx="10"/>
          </p:nvPr>
        </p:nvSpPr>
        <p:spPr/>
        <p:txBody>
          <a:bodyPr/>
          <a:lstStyle/>
          <a:p>
            <a:endParaRPr lang="es-ES"/>
          </a:p>
        </p:txBody>
      </p:sp>
      <p:pic>
        <p:nvPicPr>
          <p:cNvPr id="199682" name="Picture 2" descr="1382334510_b89c4302d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4000">
    <p:blinds/>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Imagen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92163" name="Rectangle 3"/>
          <p:cNvSpPr>
            <a:spLocks noChangeArrowheads="1"/>
          </p:cNvSpPr>
          <p:nvPr/>
        </p:nvSpPr>
        <p:spPr bwMode="auto">
          <a:xfrm>
            <a:off x="4572000" y="6340475"/>
            <a:ext cx="4572000" cy="304800"/>
          </a:xfrm>
          <a:prstGeom prst="rect">
            <a:avLst/>
          </a:prstGeom>
          <a:noFill/>
          <a:ln w="9525">
            <a:noFill/>
            <a:miter lim="800000"/>
            <a:headEnd/>
            <a:tailEnd/>
          </a:ln>
          <a:effectLst/>
        </p:spPr>
        <p:txBody>
          <a:bodyPr>
            <a:spAutoFit/>
          </a:bodyPr>
          <a:lstStyle/>
          <a:p>
            <a:endParaRPr lang="es-ES_tradnl" sz="1400" b="1">
              <a:solidFill>
                <a:schemeClr val="bg1"/>
              </a:solidFill>
              <a:latin typeface="Times New Roman" pitchFamily="18" charset="0"/>
            </a:endParaRPr>
          </a:p>
        </p:txBody>
      </p:sp>
      <p:sp>
        <p:nvSpPr>
          <p:cNvPr id="92164" name="WordArt 4"/>
          <p:cNvSpPr>
            <a:spLocks noChangeArrowheads="1" noChangeShapeType="1" noTextEdit="1"/>
          </p:cNvSpPr>
          <p:nvPr/>
        </p:nvSpPr>
        <p:spPr bwMode="auto">
          <a:xfrm rot="-516003">
            <a:off x="3635375" y="476250"/>
            <a:ext cx="5040313" cy="4465638"/>
          </a:xfrm>
          <a:prstGeom prst="rect">
            <a:avLst/>
          </a:prstGeom>
        </p:spPr>
        <p:txBody>
          <a:bodyPr wrap="none" fromWordArt="1">
            <a:prstTxWarp prst="textDeflateBottom">
              <a:avLst>
                <a:gd name="adj" fmla="val 76472"/>
              </a:avLst>
            </a:prstTxWarp>
            <a:scene3d>
              <a:camera prst="legacyPerspectiveFront">
                <a:rot lat="19799999" lon="19439998" rev="0"/>
              </a:camera>
              <a:lightRig rig="legacyNormal2" dir="t"/>
            </a:scene3d>
            <a:sp3d extrusionH="354000" prstMaterial="legacyMatte">
              <a:extrusionClr>
                <a:srgbClr val="939676"/>
              </a:extrusionClr>
            </a:sp3d>
          </a:bodyPr>
          <a:lstStyle/>
          <a:p>
            <a:pPr algn="ctr"/>
            <a:r>
              <a:rPr lang="es-ES" sz="3600" b="1" kern="10">
                <a:ln w="9525">
                  <a:round/>
                  <a:headEnd/>
                  <a:tailEnd/>
                </a:ln>
                <a:gradFill rotWithShape="0">
                  <a:gsLst>
                    <a:gs pos="0">
                      <a:srgbClr val="707070"/>
                    </a:gs>
                    <a:gs pos="50000">
                      <a:srgbClr val="FFFFFF"/>
                    </a:gs>
                    <a:gs pos="100000">
                      <a:srgbClr val="707070"/>
                    </a:gs>
                  </a:gsLst>
                  <a:lin ang="3216003" scaled="1"/>
                </a:gradFill>
                <a:latin typeface="Impact"/>
              </a:rPr>
              <a:t>Que pases un buen día</a:t>
            </a:r>
          </a:p>
          <a:p>
            <a:pPr algn="ctr"/>
            <a:r>
              <a:rPr lang="es-ES" sz="3600" b="1" kern="10">
                <a:ln w="9525">
                  <a:round/>
                  <a:headEnd/>
                  <a:tailEnd/>
                </a:ln>
                <a:gradFill rotWithShape="0">
                  <a:gsLst>
                    <a:gs pos="0">
                      <a:srgbClr val="707070"/>
                    </a:gs>
                    <a:gs pos="50000">
                      <a:srgbClr val="FFFFFF"/>
                    </a:gs>
                    <a:gs pos="100000">
                      <a:srgbClr val="707070"/>
                    </a:gs>
                  </a:gsLst>
                  <a:lin ang="3216003" scaled="1"/>
                </a:gradFill>
                <a:latin typeface="Impact"/>
              </a:rPr>
              <a:t>y</a:t>
            </a:r>
          </a:p>
          <a:p>
            <a:pPr algn="ctr"/>
            <a:r>
              <a:rPr lang="es-ES" sz="3600" b="1" kern="10">
                <a:ln w="9525">
                  <a:round/>
                  <a:headEnd/>
                  <a:tailEnd/>
                </a:ln>
                <a:gradFill rotWithShape="0">
                  <a:gsLst>
                    <a:gs pos="0">
                      <a:srgbClr val="707070"/>
                    </a:gs>
                    <a:gs pos="50000">
                      <a:srgbClr val="FFFFFF"/>
                    </a:gs>
                    <a:gs pos="100000">
                      <a:srgbClr val="707070"/>
                    </a:gs>
                  </a:gsLst>
                  <a:lin ang="3216003" scaled="1"/>
                </a:gradFill>
                <a:latin typeface="Impact"/>
              </a:rPr>
              <a:t>Excelente fin de semana</a:t>
            </a:r>
          </a:p>
        </p:txBody>
      </p:sp>
      <p:sp>
        <p:nvSpPr>
          <p:cNvPr id="92165" name="WordArt 5"/>
          <p:cNvSpPr>
            <a:spLocks noChangeArrowheads="1" noChangeShapeType="1" noTextEdit="1"/>
          </p:cNvSpPr>
          <p:nvPr/>
        </p:nvSpPr>
        <p:spPr bwMode="auto">
          <a:xfrm>
            <a:off x="4427538" y="5300663"/>
            <a:ext cx="2089150" cy="1196975"/>
          </a:xfrm>
          <a:prstGeom prst="rect">
            <a:avLst/>
          </a:prstGeom>
        </p:spPr>
        <p:txBody>
          <a:bodyPr wrap="none" fromWordArt="1">
            <a:prstTxWarp prst="textDeflate">
              <a:avLst>
                <a:gd name="adj" fmla="val 26227"/>
              </a:avLst>
            </a:prstTxWarp>
          </a:bodyPr>
          <a:lstStyle/>
          <a:p>
            <a:pPr algn="ctr"/>
            <a:r>
              <a:rPr lang="es-ES" sz="3600" b="1" kern="10">
                <a:ln w="19050">
                  <a:solidFill>
                    <a:srgbClr val="FFCC00"/>
                  </a:solidFill>
                  <a:round/>
                  <a:headEnd/>
                  <a:tailEnd/>
                </a:ln>
                <a:gradFill rotWithShape="1">
                  <a:gsLst>
                    <a:gs pos="0">
                      <a:srgbClr val="8C3D91"/>
                    </a:gs>
                    <a:gs pos="6000">
                      <a:srgbClr val="7005D4"/>
                    </a:gs>
                    <a:gs pos="15000">
                      <a:srgbClr val="181CC7"/>
                    </a:gs>
                    <a:gs pos="30001">
                      <a:srgbClr val="0A128C"/>
                    </a:gs>
                    <a:gs pos="50000">
                      <a:srgbClr val="000000"/>
                    </a:gs>
                    <a:gs pos="70000">
                      <a:srgbClr val="0A128C"/>
                    </a:gs>
                    <a:gs pos="85000">
                      <a:srgbClr val="181CC7"/>
                    </a:gs>
                    <a:gs pos="94000">
                      <a:srgbClr val="7005D4"/>
                    </a:gs>
                    <a:gs pos="100000">
                      <a:srgbClr val="8C3D91"/>
                    </a:gs>
                  </a:gsLst>
                  <a:lin ang="5400000" scaled="1"/>
                </a:gradFill>
                <a:latin typeface="Impact"/>
              </a:rPr>
              <a:t>Nancy</a:t>
            </a:r>
          </a:p>
        </p:txBody>
      </p:sp>
      <p:sp>
        <p:nvSpPr>
          <p:cNvPr id="92167" name="Text Box 7"/>
          <p:cNvSpPr txBox="1">
            <a:spLocks noChangeArrowheads="1"/>
          </p:cNvSpPr>
          <p:nvPr/>
        </p:nvSpPr>
        <p:spPr bwMode="auto">
          <a:xfrm rot="1746884">
            <a:off x="7380288" y="5445125"/>
            <a:ext cx="1763712" cy="1004888"/>
          </a:xfrm>
          <a:prstGeom prst="rect">
            <a:avLst/>
          </a:prstGeom>
          <a:noFill/>
          <a:ln w="9525">
            <a:noFill/>
            <a:miter lim="800000"/>
            <a:headEnd/>
            <a:tailEnd/>
          </a:ln>
          <a:effectLst/>
        </p:spPr>
        <p:txBody>
          <a:bodyPr>
            <a:spAutoFit/>
          </a:bodyPr>
          <a:lstStyle/>
          <a:p>
            <a:pPr>
              <a:spcBef>
                <a:spcPct val="50000"/>
              </a:spcBef>
            </a:pPr>
            <a:r>
              <a:rPr lang="es-ES" sz="2400" b="1">
                <a:solidFill>
                  <a:schemeClr val="bg1"/>
                </a:solidFill>
                <a:latin typeface="Edwardian Script ITC" pitchFamily="66" charset="0"/>
              </a:rPr>
              <a:t>Afectuosamente,</a:t>
            </a:r>
          </a:p>
          <a:p>
            <a:pPr>
              <a:spcBef>
                <a:spcPct val="50000"/>
              </a:spcBef>
            </a:pPr>
            <a:r>
              <a:rPr lang="es-ES" sz="2400" b="1">
                <a:solidFill>
                  <a:schemeClr val="bg1"/>
                </a:solidFill>
                <a:latin typeface="Edwardian Script ITC" pitchFamily="66" charset="0"/>
              </a:rPr>
              <a:t>Adrián</a:t>
            </a:r>
          </a:p>
        </p:txBody>
      </p:sp>
    </p:spTree>
  </p:cSld>
  <p:clrMapOvr>
    <a:masterClrMapping/>
  </p:clrMapOvr>
  <p:transition spd="slow" advClick="0" advTm="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2162"/>
                                        </p:tgtEl>
                                        <p:attrNameLst>
                                          <p:attrName>style.visibility</p:attrName>
                                        </p:attrNameLst>
                                      </p:cBhvr>
                                      <p:to>
                                        <p:strVal val="visible"/>
                                      </p:to>
                                    </p:set>
                                    <p:animEffect transition="in" filter="fade">
                                      <p:cBhvr>
                                        <p:cTn id="7" dur="2000"/>
                                        <p:tgtEl>
                                          <p:spTgt spid="9216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2164"/>
                                        </p:tgtEl>
                                        <p:attrNameLst>
                                          <p:attrName>style.visibility</p:attrName>
                                        </p:attrNameLst>
                                      </p:cBhvr>
                                      <p:to>
                                        <p:strVal val="visible"/>
                                      </p:to>
                                    </p:set>
                                    <p:animEffect transition="in" filter="fade">
                                      <p:cBhvr>
                                        <p:cTn id="10" dur="2000"/>
                                        <p:tgtEl>
                                          <p:spTgt spid="92164"/>
                                        </p:tgtEl>
                                      </p:cBhvr>
                                    </p:animEffect>
                                  </p:childTnLst>
                                </p:cTn>
                              </p:par>
                            </p:childTnLst>
                          </p:cTn>
                        </p:par>
                        <p:par>
                          <p:cTn id="11" fill="hold">
                            <p:stCondLst>
                              <p:cond delay="2000"/>
                            </p:stCondLst>
                            <p:childTnLst>
                              <p:par>
                                <p:cTn id="12" presetID="8" presetClass="emph" presetSubtype="0" fill="hold" grpId="1" nodeType="afterEffect">
                                  <p:stCondLst>
                                    <p:cond delay="0"/>
                                  </p:stCondLst>
                                  <p:childTnLst>
                                    <p:animRot by="21600000">
                                      <p:cBhvr>
                                        <p:cTn id="13" dur="2000" fill="hold"/>
                                        <p:tgtEl>
                                          <p:spTgt spid="92164"/>
                                        </p:tgtEl>
                                        <p:attrNameLst>
                                          <p:attrName>r</p:attrName>
                                        </p:attrNameLst>
                                      </p:cBhvr>
                                    </p:animRot>
                                  </p:childTnLst>
                                </p:cTn>
                              </p:par>
                            </p:childTnLst>
                          </p:cTn>
                        </p:par>
                        <p:par>
                          <p:cTn id="14" fill="hold">
                            <p:stCondLst>
                              <p:cond delay="4000"/>
                            </p:stCondLst>
                            <p:childTnLst>
                              <p:par>
                                <p:cTn id="15" presetID="10" presetClass="entr" presetSubtype="0" fill="hold" grpId="0" nodeType="afterEffect">
                                  <p:stCondLst>
                                    <p:cond delay="0"/>
                                  </p:stCondLst>
                                  <p:childTnLst>
                                    <p:set>
                                      <p:cBhvr>
                                        <p:cTn id="16" dur="1" fill="hold">
                                          <p:stCondLst>
                                            <p:cond delay="0"/>
                                          </p:stCondLst>
                                        </p:cTn>
                                        <p:tgtEl>
                                          <p:spTgt spid="92165"/>
                                        </p:tgtEl>
                                        <p:attrNameLst>
                                          <p:attrName>style.visibility</p:attrName>
                                        </p:attrNameLst>
                                      </p:cBhvr>
                                      <p:to>
                                        <p:strVal val="visible"/>
                                      </p:to>
                                    </p:set>
                                    <p:animEffect transition="in" filter="fade">
                                      <p:cBhvr>
                                        <p:cTn id="17" dur="2000"/>
                                        <p:tgtEl>
                                          <p:spTgt spid="92165"/>
                                        </p:tgtEl>
                                      </p:cBhvr>
                                    </p:animEffect>
                                  </p:childTnLst>
                                </p:cTn>
                              </p:par>
                            </p:childTnLst>
                          </p:cTn>
                        </p:par>
                        <p:par>
                          <p:cTn id="18" fill="hold">
                            <p:stCondLst>
                              <p:cond delay="6000"/>
                            </p:stCondLst>
                            <p:childTnLst>
                              <p:par>
                                <p:cTn id="19" presetID="52" presetClass="exit" presetSubtype="0" fill="hold" grpId="1" nodeType="afterEffect">
                                  <p:stCondLst>
                                    <p:cond delay="0"/>
                                  </p:stCondLst>
                                  <p:childTnLst>
                                    <p:animScale>
                                      <p:cBhvr>
                                        <p:cTn id="20" dur="5000" accel="50000">
                                          <p:stCondLst>
                                            <p:cond delay="0"/>
                                          </p:stCondLst>
                                        </p:cTn>
                                        <p:tgtEl>
                                          <p:spTgt spid="9216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1" dur="5000" accel="50000">
                                          <p:stCondLst>
                                            <p:cond delay="0"/>
                                          </p:stCondLst>
                                        </p:cTn>
                                        <p:tgtEl>
                                          <p:spTgt spid="92165"/>
                                        </p:tgtEl>
                                        <p:attrNameLst>
                                          <p:attrName>ppt_x</p:attrName>
                                          <p:attrName>ppt_y</p:attrName>
                                        </p:attrNameLst>
                                      </p:cBhvr>
                                    </p:animMotion>
                                    <p:animEffect transition="out" filter="fade">
                                      <p:cBhvr>
                                        <p:cTn id="22" dur="5000"/>
                                        <p:tgtEl>
                                          <p:spTgt spid="92165"/>
                                        </p:tgtEl>
                                      </p:cBhvr>
                                    </p:animEffect>
                                    <p:set>
                                      <p:cBhvr>
                                        <p:cTn id="23" dur="1" fill="hold">
                                          <p:stCondLst>
                                            <p:cond delay="4999"/>
                                          </p:stCondLst>
                                        </p:cTn>
                                        <p:tgtEl>
                                          <p:spTgt spid="92165"/>
                                        </p:tgtEl>
                                        <p:attrNameLst>
                                          <p:attrName>style.visibility</p:attrName>
                                        </p:attrNameLst>
                                      </p:cBhvr>
                                      <p:to>
                                        <p:strVal val="hidden"/>
                                      </p:to>
                                    </p:set>
                                  </p:childTnLst>
                                </p:cTn>
                              </p:par>
                              <p:par>
                                <p:cTn id="24" presetID="10" presetClass="entr" presetSubtype="0" fill="hold" grpId="0" nodeType="withEffect">
                                  <p:stCondLst>
                                    <p:cond delay="0"/>
                                  </p:stCondLst>
                                  <p:childTnLst>
                                    <p:set>
                                      <p:cBhvr>
                                        <p:cTn id="25" dur="1" fill="hold">
                                          <p:stCondLst>
                                            <p:cond delay="0"/>
                                          </p:stCondLst>
                                        </p:cTn>
                                        <p:tgtEl>
                                          <p:spTgt spid="92167"/>
                                        </p:tgtEl>
                                        <p:attrNameLst>
                                          <p:attrName>style.visibility</p:attrName>
                                        </p:attrNameLst>
                                      </p:cBhvr>
                                      <p:to>
                                        <p:strVal val="visible"/>
                                      </p:to>
                                    </p:set>
                                    <p:animEffect transition="in" filter="fade">
                                      <p:cBhvr>
                                        <p:cTn id="26" dur="2000"/>
                                        <p:tgtEl>
                                          <p:spTgt spid="92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4" grpId="0" animBg="1"/>
      <p:bldP spid="92164" grpId="1" animBg="1"/>
      <p:bldP spid="92165" grpId="0" animBg="1"/>
      <p:bldP spid="92165" grpId="1" animBg="1"/>
      <p:bldP spid="92167" grpId="0"/>
    </p:bldLst>
  </p:timing>
</p:sld>
</file>

<file path=ppt/slides/slide6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ECORDANDO A UN GENIO">
  <a:themeElements>
    <a:clrScheme name="Tema di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Tema di Offic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ema di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ersonalizado">
  <a:themeElements>
    <a:clrScheme name="Diseño personaliz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ersonaliz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ersonaliz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ersonaliz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ersonaliz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ersonaliz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ersonaliz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ersonaliz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ersonaliz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ersonaliz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ersonaliz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ersonaliz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ersonaliz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ersonaliz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RECORDANDO A UN GENIO</Template>
  <TotalTime>7</TotalTime>
  <Words>1576</Words>
  <Application>Microsoft Office PowerPoint</Application>
  <PresentationFormat>Presentación en pantalla (4:3)</PresentationFormat>
  <Paragraphs>155</Paragraphs>
  <Slides>69</Slides>
  <Notes>0</Notes>
  <HiddenSlides>0</HiddenSlides>
  <MMClips>0</MMClips>
  <ScaleCrop>false</ScaleCrop>
  <HeadingPairs>
    <vt:vector size="6" baseType="variant">
      <vt:variant>
        <vt:lpstr>Fuentes usadas</vt:lpstr>
      </vt:variant>
      <vt:variant>
        <vt:i4>5</vt:i4>
      </vt:variant>
      <vt:variant>
        <vt:lpstr>Tema</vt:lpstr>
      </vt:variant>
      <vt:variant>
        <vt:i4>3</vt:i4>
      </vt:variant>
      <vt:variant>
        <vt:lpstr>Títulos de diapositiva</vt:lpstr>
      </vt:variant>
      <vt:variant>
        <vt:i4>69</vt:i4>
      </vt:variant>
    </vt:vector>
  </HeadingPairs>
  <TitlesOfParts>
    <vt:vector size="77" baseType="lpstr">
      <vt:lpstr>Arial</vt:lpstr>
      <vt:lpstr>Calibri</vt:lpstr>
      <vt:lpstr>Book Antiqua</vt:lpstr>
      <vt:lpstr>Times New Roman</vt:lpstr>
      <vt:lpstr>Edwardian Script ITC</vt:lpstr>
      <vt:lpstr>RECORDANDO A UN GENIO</vt:lpstr>
      <vt:lpstr>Diseño personalizado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2014-03-18T15:05:42Z</dcterms:created>
  <dcterms:modified xsi:type="dcterms:W3CDTF">2014-03-18T15:13:42Z</dcterms:modified>
</cp:coreProperties>
</file>