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7" r:id="rId3"/>
    <p:sldId id="258" r:id="rId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hkA+xv28DuVoDvg4ks9Nw==" hashData="/iqoNSgAgySgkNO/qsI3avP/Ci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D293"/>
    <a:srgbClr val="000000"/>
    <a:srgbClr val="FF0000"/>
    <a:srgbClr val="6666FF"/>
    <a:srgbClr val="CC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4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2506E39-0FED-40EA-9DE6-D4516713D094}" type="datetimeFigureOut">
              <a:rPr lang="fr-FR"/>
              <a:pPr>
                <a:defRPr/>
              </a:pPr>
              <a:t>16/10/2014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47E0BC2-1E47-4790-A79B-1A784D6F53B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EFAFF76-DA3C-44CF-9B33-CA2CA5207850}" type="slidenum">
              <a:rPr lang="fr-FR" smtClean="0"/>
              <a:pPr/>
              <a:t>1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CC77C-7619-4308-8710-3A0B7FE326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F1FEA9-8328-4389-B4BA-C38BEEBC80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7DF05-98DB-4E0D-A276-BEF80510D3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7BAAE3-1D73-4D64-A963-4D4FE97BC0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CE83EB-03F0-4B75-8496-7E624E5732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6683F-F440-4A23-A3CE-D1FEF642CC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0C435A-5B64-4F31-A9BA-890D5F5F147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D90AA3-2143-4C93-AB64-C7009DE6B6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5B645-5E16-423C-90C2-947BAD9EA8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47A783-5A43-44D2-8B02-98C17F4D20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AA0D9-E403-4529-B3A4-D09F22082D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9F00A7-7376-4C63-AA7A-97C02089C59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C7F0F1E-D78B-4837-8CDA-592F810006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>
    <p:zoom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5309866-83E2-4F0A-969C-31F651D554A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audio" Target="../media/audio6.wav"/><Relationship Id="rId5" Type="http://schemas.openxmlformats.org/officeDocument/2006/relationships/audio" Target="../media/audio1.wav"/><Relationship Id="rId10" Type="http://schemas.openxmlformats.org/officeDocument/2006/relationships/audio" Target="../media/audio5.wav"/><Relationship Id="rId4" Type="http://schemas.openxmlformats.org/officeDocument/2006/relationships/image" Target="../media/image2.jpeg"/><Relationship Id="rId9" Type="http://schemas.openxmlformats.org/officeDocument/2006/relationships/audio" Target="../media/audio4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4" name="Picture 16" descr="C:\Users\michel\Desktop\PPS\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65" name="Picture 17" descr="C:\Users\michel\Desktop\PPS\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7875" y="0"/>
            <a:ext cx="4556125" cy="1265238"/>
          </a:xfrm>
          <a:prstGeom prst="rect">
            <a:avLst/>
          </a:prstGeom>
          <a:noFill/>
        </p:spPr>
      </p:pic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3429000" y="1905000"/>
            <a:ext cx="5715000" cy="243998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ray coniff - tico tico</a:t>
            </a:r>
          </a:p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amarra un liston amarillo al viejo roble</a:t>
            </a:r>
          </a:p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conoces el camino a san jose rapsodia en azul</a:t>
            </a:r>
          </a:p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ray coniff - popurrí</a:t>
            </a:r>
          </a:p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ray coniff - abril en portugal</a:t>
            </a:r>
          </a:p>
          <a:p>
            <a:pPr>
              <a:spcBef>
                <a:spcPct val="50000"/>
              </a:spcBef>
            </a:pPr>
            <a:r>
              <a:rPr lang="fr-FR">
                <a:solidFill>
                  <a:srgbClr val="FF0000"/>
                </a:solidFill>
              </a:rPr>
              <a:t>ray connif - bolero de ravel</a:t>
            </a:r>
          </a:p>
        </p:txBody>
      </p:sp>
      <p:pic>
        <p:nvPicPr>
          <p:cNvPr id="2072" name="Picture 24" descr="C:\Users\michel\Desktop\PPS\jaune bleu.gif">
            <a:hlinkClick r:id="" action="ppaction://noaction">
              <a:snd r:embed="rId5" name="01 - tico tico(3).wav"/>
            </a:hlinkClick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8648700" y="1981200"/>
            <a:ext cx="495300" cy="331788"/>
          </a:xfrm>
          <a:prstGeom prst="rect">
            <a:avLst/>
          </a:prstGeom>
          <a:noFill/>
        </p:spPr>
      </p:pic>
      <p:pic>
        <p:nvPicPr>
          <p:cNvPr id="2073" name="Picture 25" descr="C:\Users\michel\Desktop\PPS\jaune bleu.gif">
            <a:hlinkClick r:id="" action="ppaction://noaction">
              <a:snd r:embed="rId7" name="amarra un liston amarillo al viejo roble(2).wav"/>
            </a:hlinkClick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7848600" y="2362200"/>
            <a:ext cx="495300" cy="331788"/>
          </a:xfrm>
          <a:prstGeom prst="rect">
            <a:avLst/>
          </a:prstGeom>
          <a:noFill/>
        </p:spPr>
      </p:pic>
      <p:pic>
        <p:nvPicPr>
          <p:cNvPr id="2074" name="Picture 26" descr="C:\Users\michel\Desktop\PPS\jaune bleu.gif">
            <a:hlinkClick r:id="" action="ppaction://noaction">
              <a:snd r:embed="rId8" name="ray connif - bolero de ravel.wav"/>
            </a:hlinkClick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7924800" y="3962400"/>
            <a:ext cx="495300" cy="331788"/>
          </a:xfrm>
          <a:prstGeom prst="rect">
            <a:avLst/>
          </a:prstGeom>
          <a:noFill/>
        </p:spPr>
      </p:pic>
      <p:pic>
        <p:nvPicPr>
          <p:cNvPr id="2075" name="Picture 27" descr="C:\Users\michel\Desktop\PPS\jaune bleu.gif">
            <a:hlinkClick r:id="" action="ppaction://noaction">
              <a:snd r:embed="rId9" name="conoces el camino a san jose rapsodia en azul.wav"/>
            </a:hlinkClick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8648700" y="2819400"/>
            <a:ext cx="495300" cy="331788"/>
          </a:xfrm>
          <a:prstGeom prst="rect">
            <a:avLst/>
          </a:prstGeom>
          <a:noFill/>
        </p:spPr>
      </p:pic>
      <p:pic>
        <p:nvPicPr>
          <p:cNvPr id="2076" name="Picture 28" descr="C:\Users\michel\Desktop\PPS\jaune bleu.gif">
            <a:hlinkClick r:id="" action="ppaction://noaction">
              <a:snd r:embed="rId10" name="popurrí.wav"/>
            </a:hlinkClick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8001000" y="3200400"/>
            <a:ext cx="495300" cy="331788"/>
          </a:xfrm>
          <a:prstGeom prst="rect">
            <a:avLst/>
          </a:prstGeom>
          <a:noFill/>
        </p:spPr>
      </p:pic>
      <p:pic>
        <p:nvPicPr>
          <p:cNvPr id="2077" name="Picture 29" descr="C:\Users\michel\Desktop\PPS\jaune bleu.gif">
            <a:hlinkClick r:id="" action="ppaction://noaction">
              <a:snd r:embed="rId11" name="ray coniff - abril en portugal.wav"/>
            </a:hlinkClick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8648700" y="3581400"/>
            <a:ext cx="495300" cy="331788"/>
          </a:xfrm>
          <a:prstGeom prst="rect">
            <a:avLst/>
          </a:prstGeom>
          <a:noFill/>
        </p:spPr>
      </p:pic>
      <p:pic>
        <p:nvPicPr>
          <p:cNvPr id="2078" name="Picture 30" descr="C:\Users\michel\Desktop\PPS\annie_philippe_JB_T_003.png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343400" y="6172200"/>
            <a:ext cx="715963" cy="3524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y-coniff-2-papymouz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ray-coniff-2-papymouzo</Template>
  <TotalTime>4</TotalTime>
  <Words>98</Words>
  <Application>Microsoft Office PowerPoint</Application>
  <PresentationFormat>Presentación en pantalla (4:3)</PresentationFormat>
  <Paragraphs>35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Calibri</vt:lpstr>
      <vt:lpstr>Corbel</vt:lpstr>
      <vt:lpstr>ray-coniff-2-papymouzo</vt:lpstr>
      <vt:lpstr>Diseño predeterminado</vt:lpstr>
      <vt:lpstr>Diapositiva 1</vt:lpstr>
      <vt:lpstr>Diapositiva 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2014-10-16T20:43:20Z</dcterms:created>
  <dcterms:modified xsi:type="dcterms:W3CDTF">2014-10-16T20:47:26Z</dcterms:modified>
</cp:coreProperties>
</file>