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7"/>
  </p:notesMasterIdLst>
  <p:sldIdLst>
    <p:sldId id="256" r:id="rId3"/>
    <p:sldId id="257" r:id="rId4"/>
    <p:sldId id="258" r:id="rId5"/>
    <p:sldId id="259" r:id="rId6"/>
  </p:sldIdLst>
  <p:sldSz cx="9144000" cy="5143500" type="screen16x9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81422"/>
    <a:srgbClr val="04091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snapVertSplitter="1" vertBarState="minimized">
    <p:restoredLeft sz="15620"/>
    <p:restoredTop sz="94660"/>
  </p:normalViewPr>
  <p:slideViewPr>
    <p:cSldViewPr>
      <p:cViewPr varScale="1">
        <p:scale>
          <a:sx n="90" d="100"/>
          <a:sy n="90" d="100"/>
        </p:scale>
        <p:origin x="-426" y="-96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1.xml"/><Relationship Id="rId7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tableStyles" Target="tableStyles.xml"/><Relationship Id="rId5" Type="http://schemas.openxmlformats.org/officeDocument/2006/relationships/slide" Target="slides/slide3.xml"/><Relationship Id="rId10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DB4AA9AB-7214-4F02-8C88-6D2E864D22F4}" type="datetimeFigureOut">
              <a:rPr lang="es-ES"/>
              <a:pPr>
                <a:defRPr/>
              </a:pPr>
              <a:t>16/02/2014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s-ES" noProof="0" smtClean="0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noProof="0" smtClean="0"/>
              <a:t>Haga clic para modificar el estilo de texto del patrón</a:t>
            </a:r>
          </a:p>
          <a:p>
            <a:pPr lvl="1"/>
            <a:r>
              <a:rPr lang="es-ES" noProof="0" smtClean="0"/>
              <a:t>Segundo nivel</a:t>
            </a:r>
          </a:p>
          <a:p>
            <a:pPr lvl="2"/>
            <a:r>
              <a:rPr lang="es-ES" noProof="0" smtClean="0"/>
              <a:t>Tercer nivel</a:t>
            </a:r>
          </a:p>
          <a:p>
            <a:pPr lvl="3"/>
            <a:r>
              <a:rPr lang="es-ES" noProof="0" smtClean="0"/>
              <a:t>Cuarto nivel</a:t>
            </a:r>
          </a:p>
          <a:p>
            <a:pPr lvl="4"/>
            <a:r>
              <a:rPr lang="es-ES" noProof="0" smtClean="0"/>
              <a:t>Quinto nivel</a:t>
            </a: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C7427211-76BB-430B-A589-7359836D8BE2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147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s-ES" smtClean="0"/>
          </a:p>
        </p:txBody>
      </p:sp>
      <p:sp>
        <p:nvSpPr>
          <p:cNvPr id="6148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DD7737CA-6C74-430D-BFB8-E5DDF79610C1}" type="slidenum">
              <a:rPr lang="es-ES"/>
              <a:pPr fontAlgn="base">
                <a:spcBef>
                  <a:spcPct val="0"/>
                </a:spcBef>
                <a:spcAft>
                  <a:spcPct val="0"/>
                </a:spcAft>
              </a:pPr>
              <a:t>2</a:t>
            </a:fld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4FB8FBB-32A3-4493-A7CF-26DC296142E5}" type="datetimeFigureOut">
              <a:rPr lang="es-ES"/>
              <a:pPr>
                <a:defRPr/>
              </a:pPr>
              <a:t>16/02/2014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E478512-23BF-4C67-ADE8-0A7451975801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DBBAB37-9BA9-4425-9D4B-2BD4A9842C17}" type="datetimeFigureOut">
              <a:rPr lang="es-ES"/>
              <a:pPr>
                <a:defRPr/>
              </a:pPr>
              <a:t>16/02/2014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4FEE586-570D-4C0C-9645-B9A7C2881EEB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812960B-A208-424A-9119-7A943DBA2CC8}" type="datetimeFigureOut">
              <a:rPr lang="es-ES"/>
              <a:pPr>
                <a:defRPr/>
              </a:pPr>
              <a:t>16/02/2014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B24481F-65E7-4A62-AEA6-CACDE1AD8AB7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732C6ED-3595-4104-8F4F-2389E9664B29}" type="datetimeFigureOut">
              <a:rPr lang="es-ES"/>
              <a:pPr>
                <a:defRPr/>
              </a:pPr>
              <a:t>16/02/2014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8F83B09-3C4F-433C-834B-42F59266F393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04ECB12-729E-4709-980F-F57E9E33BDC4}" type="datetimeFigureOut">
              <a:rPr lang="es-ES"/>
              <a:pPr>
                <a:defRPr/>
              </a:pPr>
              <a:t>16/02/2014</a:t>
            </a:fld>
            <a:endParaRPr lang="es-ES"/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5C2CFC2-97BB-4F0A-81CD-8F120A5AFF21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22F353E-221B-41BE-9F87-6DD3EB85A014}" type="datetimeFigureOut">
              <a:rPr lang="es-ES"/>
              <a:pPr>
                <a:defRPr/>
              </a:pPr>
              <a:t>16/02/2014</a:t>
            </a:fld>
            <a:endParaRPr lang="es-ES"/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409F96B-154D-4467-A136-CB60F0F4EB34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8E867FF-B46E-4AB8-A07C-93DFB6263474}" type="datetimeFigureOut">
              <a:rPr lang="es-ES"/>
              <a:pPr>
                <a:defRPr/>
              </a:pPr>
              <a:t>16/02/2014</a:t>
            </a:fld>
            <a:endParaRPr lang="es-ES"/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7CEB35D-59A0-42E6-9F05-5E54BE3906FC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4CD8B7A-E450-4C28-BEE4-23B2243D7A92}" type="datetimeFigureOut">
              <a:rPr lang="es-ES"/>
              <a:pPr>
                <a:defRPr/>
              </a:pPr>
              <a:t>16/02/2014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FA1DBA1-82B3-4764-9AC9-E0E0C07CE8A1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es-ES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197B6DD-5C1F-45E7-8CE9-CD41E04F75BC}" type="datetimeFigureOut">
              <a:rPr lang="es-ES"/>
              <a:pPr>
                <a:defRPr/>
              </a:pPr>
              <a:t>16/02/2014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EB06CE2-819E-4034-8995-87DD4F7FAF8D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23566F0-7A58-457E-AC57-689FF63E2ABF}" type="datetimeFigureOut">
              <a:rPr lang="es-ES"/>
              <a:pPr>
                <a:defRPr/>
              </a:pPr>
              <a:t>16/02/2014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38A955F-C9F1-4E5F-8F3E-8B6B7ED38BFA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0D16593-7BA8-4DD7-B499-F5699B5F7B6F}" type="datetimeFigureOut">
              <a:rPr lang="es-ES"/>
              <a:pPr>
                <a:defRPr/>
              </a:pPr>
              <a:t>16/02/2014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09C2B3B-7DD8-4C05-92DC-C4F7FB4A6D86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8A70F43-E6AD-46E9-948D-CE77F02FE483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06375"/>
            <a:ext cx="8229600" cy="857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</a:p>
        </p:txBody>
      </p:sp>
      <p:sp>
        <p:nvSpPr>
          <p:cNvPr id="1027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200150"/>
            <a:ext cx="8229600" cy="339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4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482D436C-481C-40B1-9EA2-F814E3FF8BFA}" type="datetimeFigureOut">
              <a:rPr lang="es-ES"/>
              <a:pPr>
                <a:defRPr/>
              </a:pPr>
              <a:t>16/02/2014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4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4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60E74EEF-3122-459E-AFF6-35B308139651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05979"/>
            <a:ext cx="8229600" cy="857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200151"/>
            <a:ext cx="8229600" cy="33944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4683919"/>
            <a:ext cx="2895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4683919"/>
            <a:ext cx="2133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25229967-E21A-42BC-BDFD-D5A6309587EC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eg"/><Relationship Id="rId13" Type="http://schemas.openxmlformats.org/officeDocument/2006/relationships/image" Target="../media/image12.jpeg"/><Relationship Id="rId3" Type="http://schemas.openxmlformats.org/officeDocument/2006/relationships/image" Target="../media/image2.jpeg"/><Relationship Id="rId7" Type="http://schemas.openxmlformats.org/officeDocument/2006/relationships/image" Target="../media/image6.jpeg"/><Relationship Id="rId12" Type="http://schemas.openxmlformats.org/officeDocument/2006/relationships/image" Target="../media/image1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jpeg"/><Relationship Id="rId11" Type="http://schemas.openxmlformats.org/officeDocument/2006/relationships/image" Target="../media/image10.jpeg"/><Relationship Id="rId5" Type="http://schemas.openxmlformats.org/officeDocument/2006/relationships/image" Target="../media/image4.jpeg"/><Relationship Id="rId10" Type="http://schemas.openxmlformats.org/officeDocument/2006/relationships/image" Target="../media/image9.jpeg"/><Relationship Id="rId4" Type="http://schemas.openxmlformats.org/officeDocument/2006/relationships/image" Target="../media/image3.jpeg"/><Relationship Id="rId9" Type="http://schemas.openxmlformats.org/officeDocument/2006/relationships/image" Target="../media/image8.jpeg"/><Relationship Id="rId14" Type="http://schemas.openxmlformats.org/officeDocument/2006/relationships/image" Target="../media/image13.jpe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jpeg"/><Relationship Id="rId3" Type="http://schemas.openxmlformats.org/officeDocument/2006/relationships/image" Target="../media/image15.jpeg"/><Relationship Id="rId7" Type="http://schemas.openxmlformats.org/officeDocument/2006/relationships/image" Target="../media/image19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8.jpeg"/><Relationship Id="rId5" Type="http://schemas.openxmlformats.org/officeDocument/2006/relationships/image" Target="../media/image17.jpeg"/><Relationship Id="rId4" Type="http://schemas.openxmlformats.org/officeDocument/2006/relationships/image" Target="../media/image16.jpe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21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22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2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 t="-15000" b="-1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CuadroTexto"/>
          <p:cNvSpPr txBox="1"/>
          <p:nvPr/>
        </p:nvSpPr>
        <p:spPr>
          <a:xfrm>
            <a:off x="3779838" y="411163"/>
            <a:ext cx="4752975" cy="8921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3200" dirty="0">
                <a:solidFill>
                  <a:schemeClr val="accent3">
                    <a:lumMod val="20000"/>
                    <a:lumOff val="80000"/>
                  </a:schemeClr>
                </a:solidFill>
                <a:latin typeface="Aharoni" pitchFamily="2" charset="-79"/>
                <a:cs typeface="Aharoni" pitchFamily="2" charset="-79"/>
              </a:rPr>
              <a:t>Carlos Cano</a:t>
            </a:r>
            <a:r>
              <a:rPr lang="es-ES" sz="2000" dirty="0">
                <a:solidFill>
                  <a:schemeClr val="accent3">
                    <a:lumMod val="20000"/>
                    <a:lumOff val="80000"/>
                  </a:schemeClr>
                </a:solidFill>
                <a:latin typeface="Aharoni" pitchFamily="2" charset="-79"/>
                <a:cs typeface="Aharoni" pitchFamily="2" charset="-79"/>
              </a:rPr>
              <a:t>.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000" dirty="0">
                <a:solidFill>
                  <a:schemeClr val="accent3">
                    <a:lumMod val="20000"/>
                    <a:lumOff val="80000"/>
                  </a:schemeClr>
                </a:solidFill>
                <a:latin typeface="Aharoni" pitchFamily="2" charset="-79"/>
                <a:cs typeface="Aharoni" pitchFamily="2" charset="-79"/>
              </a:rPr>
              <a:t>Que es lo que será…</a:t>
            </a:r>
          </a:p>
        </p:txBody>
      </p:sp>
      <p:sp>
        <p:nvSpPr>
          <p:cNvPr id="6" name="5 CuadroTexto"/>
          <p:cNvSpPr txBox="1">
            <a:spLocks noChangeArrowheads="1"/>
          </p:cNvSpPr>
          <p:nvPr/>
        </p:nvSpPr>
        <p:spPr bwMode="auto">
          <a:xfrm>
            <a:off x="6227763" y="4659313"/>
            <a:ext cx="1944687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Automático</a:t>
            </a:r>
          </a:p>
        </p:txBody>
      </p:sp>
      <p:sp>
        <p:nvSpPr>
          <p:cNvPr id="7" name="6 CuadroTexto"/>
          <p:cNvSpPr txBox="1"/>
          <p:nvPr/>
        </p:nvSpPr>
        <p:spPr>
          <a:xfrm rot="-1620000">
            <a:off x="95250" y="3025775"/>
            <a:ext cx="2582863" cy="3079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1400" dirty="0" err="1">
                <a:solidFill>
                  <a:schemeClr val="bg2">
                    <a:lumMod val="75000"/>
                  </a:schemeClr>
                </a:solidFill>
                <a:latin typeface="Aharoni" pitchFamily="2" charset="-79"/>
                <a:cs typeface="Aharoni" pitchFamily="2" charset="-79"/>
              </a:rPr>
              <a:t>Jagadir</a:t>
            </a:r>
            <a:r>
              <a:rPr lang="es-ES" sz="1400" dirty="0">
                <a:solidFill>
                  <a:schemeClr val="bg2">
                    <a:lumMod val="75000"/>
                  </a:schemeClr>
                </a:solidFill>
                <a:latin typeface="Aharoni" pitchFamily="2" charset="-79"/>
                <a:cs typeface="Aharoni" pitchFamily="2" charset="-79"/>
              </a:rPr>
              <a:t>  </a:t>
            </a:r>
            <a:r>
              <a:rPr lang="es-ES" sz="1400" dirty="0" err="1">
                <a:solidFill>
                  <a:schemeClr val="bg2">
                    <a:lumMod val="75000"/>
                  </a:schemeClr>
                </a:solidFill>
                <a:latin typeface="Aharoni" pitchFamily="2" charset="-79"/>
                <a:cs typeface="Aharoni" pitchFamily="2" charset="-79"/>
              </a:rPr>
              <a:t>Ppsx</a:t>
            </a:r>
            <a:endParaRPr lang="es-ES" sz="1400" dirty="0">
              <a:solidFill>
                <a:schemeClr val="bg2">
                  <a:lumMod val="75000"/>
                </a:schemeClr>
              </a:solidFill>
              <a:latin typeface="Aharoni" pitchFamily="2" charset="-79"/>
              <a:cs typeface="Aharoni" pitchFamily="2" charset="-79"/>
            </a:endParaRPr>
          </a:p>
        </p:txBody>
      </p:sp>
    </p:spTree>
  </p:cSld>
  <p:clrMapOvr>
    <a:masterClrMapping/>
  </p:clrMapOvr>
  <p:transition spd="slow" advTm="8000">
    <p:fade/>
    <p:sndAc>
      <p:stSnd>
        <p:snd r:embed="rId2" name="00_CARLOS CANO QUE ES LO QUE SERA_desconocido.wavweaw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 l="-20000" r="-2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Paris-Beach-a32427744.jpg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-92075"/>
            <a:ext cx="9144000" cy="6048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2 Imagen" descr="31631-001.jpg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-307975"/>
            <a:ext cx="9144000" cy="5543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3 Imagen" descr="123061_270e6b62e2f775ab352eb72f29da1b2f_large.jpg"/>
          <p:cNvPicPr>
            <a:picLocks noChangeAspect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-107950" y="-165100"/>
            <a:ext cx="9251950" cy="5905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7 Imagen" descr="1242243461jCyWsLz.jpg"/>
          <p:cNvPicPr>
            <a:picLocks noChangeAspect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-180975" y="-165100"/>
            <a:ext cx="9324975" cy="568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9 Imagen" descr="52535.jpg"/>
          <p:cNvPicPr>
            <a:picLocks noChangeAspect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0" y="-381000"/>
            <a:ext cx="9144000" cy="5684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10 Imagen" descr="147-tulipes-a32445052.jpg"/>
          <p:cNvPicPr>
            <a:picLocks noChangeAspect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0" y="-236538"/>
            <a:ext cx="9144000" cy="55197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" name="11 Rectángulo"/>
          <p:cNvSpPr/>
          <p:nvPr/>
        </p:nvSpPr>
        <p:spPr>
          <a:xfrm>
            <a:off x="0" y="-307975"/>
            <a:ext cx="9144000" cy="5616575"/>
          </a:xfrm>
          <a:prstGeom prst="rect">
            <a:avLst/>
          </a:prstGeom>
          <a:solidFill>
            <a:srgbClr val="04091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pic>
        <p:nvPicPr>
          <p:cNvPr id="13" name="12 Imagen" descr="52585.jpg"/>
          <p:cNvPicPr>
            <a:picLocks noChangeAspect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0" y="0"/>
            <a:ext cx="9144000" cy="5380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13 Imagen" descr="44104bis.jpg"/>
          <p:cNvPicPr>
            <a:picLocks noChangeAspect="1"/>
          </p:cNvPicPr>
          <p:nvPr/>
        </p:nvPicPr>
        <p:blipFill>
          <a:blip r:embed="rId11"/>
          <a:srcRect/>
          <a:stretch>
            <a:fillRect/>
          </a:stretch>
        </p:blipFill>
        <p:spPr bwMode="auto">
          <a:xfrm>
            <a:off x="0" y="-452438"/>
            <a:ext cx="9144000" cy="5643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" name="14 Imagen" descr="frederik-dunn.jpg"/>
          <p:cNvPicPr>
            <a:picLocks noChangeAspect="1"/>
          </p:cNvPicPr>
          <p:nvPr/>
        </p:nvPicPr>
        <p:blipFill>
          <a:blip r:embed="rId12" cstate="print"/>
          <a:stretch>
            <a:fillRect/>
          </a:stretch>
        </p:blipFill>
        <p:spPr>
          <a:xfrm>
            <a:off x="2854004" y="-308570"/>
            <a:ext cx="5635515" cy="545207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7" name="16 Imagen" descr="jula'-jula--my-comment--kiss--Couple--Paare_large.jpg"/>
          <p:cNvPicPr>
            <a:picLocks noChangeAspect="1"/>
          </p:cNvPicPr>
          <p:nvPr/>
        </p:nvPicPr>
        <p:blipFill>
          <a:blip r:embed="rId13" cstate="print"/>
          <a:stretch>
            <a:fillRect/>
          </a:stretch>
        </p:blipFill>
        <p:spPr>
          <a:xfrm>
            <a:off x="1979712" y="0"/>
            <a:ext cx="5164038" cy="516403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8" name="17 Imagen" descr="54743.jpg"/>
          <p:cNvPicPr>
            <a:picLocks noChangeAspect="1"/>
          </p:cNvPicPr>
          <p:nvPr/>
        </p:nvPicPr>
        <p:blipFill>
          <a:blip r:embed="rId14"/>
          <a:srcRect/>
          <a:stretch>
            <a:fillRect/>
          </a:stretch>
        </p:blipFill>
        <p:spPr bwMode="auto">
          <a:xfrm>
            <a:off x="0" y="-812800"/>
            <a:ext cx="9218613" cy="6264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88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6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6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6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8000"/>
                            </p:stCondLst>
                            <p:childTnLst>
                              <p:par>
                                <p:cTn id="11" presetID="10" presetClass="exit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0"/>
                            </p:stCondLst>
                            <p:childTnLst>
                              <p:par>
                                <p:cTn id="15" presetID="52" presetClass="exit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Scale>
                                      <p:cBhvr>
                                        <p:cTn id="16" dur="6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from x="100000" y="100000"/>
                                      <p:to x="250000" y="250000"/>
                                    </p:animScale>
                                    <p:animMotion origin="layout" path="M 0.0000 0.0000 C 0.03802 0.0 0.1441 0.02341 0.1826 0.0915 C 0.22118 0.15964 0.24705 0.31256 0.2318 0.4083 C 0.21649 0.50394 0.20747 0.57948 0.0908 0.6661 C -0.02552 0.75279 -0.37517 0.88508 -0.4674 0.9289" pathEditMode="relative" ptsTypes="">
                                      <p:cBhvr>
                                        <p:cTn id="17" dur="6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out" filter="fade">
                                      <p:cBhvr>
                                        <p:cTn id="18" dur="6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3000"/>
                            </p:stCondLst>
                            <p:childTnLst>
                              <p:par>
                                <p:cTn id="21" presetID="42" presetClass="exit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7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7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7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2000"/>
                            </p:stCondLst>
                            <p:childTnLst>
                              <p:par>
                                <p:cTn id="27" presetID="55" presetClass="exit" presetSubtype="0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8" dur="6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6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0" dur="6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40500"/>
                            </p:stCondLst>
                            <p:childTnLst>
                              <p:par>
                                <p:cTn id="33" presetID="55" presetClass="exit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" dur="6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6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6" dur="6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48500"/>
                            </p:stCondLst>
                            <p:childTnLst>
                              <p:par>
                                <p:cTn id="3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50500"/>
                            </p:stCondLst>
                            <p:childTnLst>
                              <p:par>
                                <p:cTn id="43" presetID="50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500"/>
                            </p:stCondLst>
                            <p:childTnLst>
                              <p:par>
                                <p:cTn id="49" presetID="29" presetClass="exit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50" dur="7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7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2" dur="7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47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65500"/>
                            </p:stCondLst>
                            <p:childTnLst>
                              <p:par>
                                <p:cTn id="60" presetID="2" presetClass="exit" presetSubtype="4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" dur="1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1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1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55" presetClass="exit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5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67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50" presetClass="entr" presetSubtype="0" decel="10000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35" presetClass="path" presetSubtype="0" accel="50000" decel="5000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Motion origin="layout" path="M 0 0  L -0.25 0  E" pathEditMode="relative" ptsTypes="">
                                      <p:cBhvr>
                                        <p:cTn id="75" dur="14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76" presetID="2" presetClass="exit" presetSubtype="8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" dur="14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14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13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47" presetClass="entr" presetSubtype="0" fill="hold" nodeType="withEffect">
                                  <p:stCondLst>
                                    <p:cond delay="1200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3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85500"/>
                            </p:stCondLst>
                            <p:childTnLst>
                              <p:par>
                                <p:cTn id="86" presetID="48" presetClass="exit" presetSubtype="0" decel="5000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87" dur="1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20000">
                                          <p:val>
                                            <p:fltVal val="90"/>
                                          </p:val>
                                        </p:tav>
                                        <p:tav tm="2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1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fltVal val="-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1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0" dur="1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1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50" presetClass="entr" presetSubtype="0" decel="10000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6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lum/>
          </a:blip>
          <a:srcRect/>
          <a:stretch>
            <a:fillRect t="-25000" b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143643_3f5d4fd2afc1cd629fc611359948f662_large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-1177925"/>
            <a:ext cx="9144000" cy="6364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Rectángulo"/>
          <p:cNvSpPr/>
          <p:nvPr/>
        </p:nvSpPr>
        <p:spPr>
          <a:xfrm>
            <a:off x="0" y="-381000"/>
            <a:ext cx="9467850" cy="5524500"/>
          </a:xfrm>
          <a:prstGeom prst="rect">
            <a:avLst/>
          </a:prstGeom>
          <a:solidFill>
            <a:srgbClr val="08142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pic>
        <p:nvPicPr>
          <p:cNvPr id="6" name="5 Imagen" descr="536172_peyzaj_more_bereg_tsvetyi_2896x1944_(www_GdeFon_ru).jpg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-596900"/>
            <a:ext cx="9144000" cy="5740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6 Imagen" descr="59089342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1619672" y="-596602"/>
            <a:ext cx="5791572" cy="579157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7 Imagen" descr="3Tener y no tener.jpg"/>
          <p:cNvPicPr>
            <a:picLocks noChangeAspect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0" y="-741363"/>
            <a:ext cx="9267825" cy="64087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8 Imagen" descr="1283319541SuVqqG1.jpg"/>
          <p:cNvPicPr>
            <a:picLocks noChangeAspect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-73025" y="-476250"/>
            <a:ext cx="9217025" cy="6143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9 Imagen" descr="Comtemplation-a29644334.jpg"/>
          <p:cNvPicPr>
            <a:picLocks noChangeAspect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-180975" y="-688975"/>
            <a:ext cx="9640888" cy="5832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" name="11 CuadroTexto"/>
          <p:cNvSpPr txBox="1"/>
          <p:nvPr/>
        </p:nvSpPr>
        <p:spPr>
          <a:xfrm>
            <a:off x="7019925" y="3363913"/>
            <a:ext cx="1595438" cy="3079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1400" dirty="0">
                <a:solidFill>
                  <a:schemeClr val="bg2">
                    <a:lumMod val="75000"/>
                  </a:schemeClr>
                </a:solidFill>
                <a:latin typeface="Aharoni" pitchFamily="2" charset="-79"/>
                <a:cs typeface="Aharoni" pitchFamily="2" charset="-79"/>
              </a:rPr>
              <a:t>jagadir@live.com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7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8000"/>
                            </p:stCondLst>
                            <p:childTnLst>
                              <p:par>
                                <p:cTn id="11" presetID="29" presetClass="exit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8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8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4" dur="8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7500"/>
                            </p:stCondLst>
                            <p:childTnLst>
                              <p:par>
                                <p:cTn id="23" presetID="10" presetClass="exit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42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5500"/>
                            </p:stCondLst>
                            <p:childTnLst>
                              <p:par>
                                <p:cTn id="32" presetID="0" presetClass="path" presetSubtype="0" accel="50000" decel="5000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-1.66667E-6 -4.22757E-6 L 1.11042 -0.95128 " pathEditMode="relative" ptsTypes="AA">
                                      <p:cBhvr>
                                        <p:cTn id="33" dur="16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34" presetID="2" presetClass="exit" presetSubtype="3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" dur="16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16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15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50" presetClass="entr" presetSubtype="0" decel="10000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45000"/>
                            </p:stCondLst>
                            <p:childTnLst>
                              <p:par>
                                <p:cTn id="4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50000"/>
                            </p:stCondLst>
                            <p:childTnLst>
                              <p:par>
                                <p:cTn id="48" presetID="10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47" presetClass="entr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1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51435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14300"/>
            <a:ext cx="8839200" cy="49149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228600"/>
            <a:ext cx="8534400" cy="46863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1657350"/>
            <a:ext cx="304800" cy="2286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4343401"/>
            <a:ext cx="3811588" cy="409575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114801"/>
            <a:ext cx="9144000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71800" y="3429001"/>
            <a:ext cx="2540000" cy="847725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1943100"/>
            <a:ext cx="10668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2514602"/>
          <a:ext cx="3200400" cy="1156716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27432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0327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7432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171700"/>
            <a:ext cx="32004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171700"/>
            <a:ext cx="32004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2514600"/>
          <a:ext cx="3200400" cy="1155192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27432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0327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7432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0327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/>
          <a:srcRect/>
          <a:stretch>
            <a:fillRect/>
          </a:stretch>
        </p:blipFill>
        <p:spPr bwMode="auto">
          <a:xfrm>
            <a:off x="609600" y="514350"/>
            <a:ext cx="7924800" cy="97155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1771650"/>
            <a:ext cx="91440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Que es lo..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Que es lo..</Template>
  <TotalTime>3</TotalTime>
  <Words>74</Words>
  <Application>Microsoft Office PowerPoint</Application>
  <PresentationFormat>Presentación en pantalla (16:9)</PresentationFormat>
  <Paragraphs>34</Paragraphs>
  <Slides>4</Slides>
  <Notes>1</Notes>
  <HiddenSlides>0</HiddenSlides>
  <MMClips>0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4</vt:i4>
      </vt:variant>
    </vt:vector>
  </HeadingPairs>
  <TitlesOfParts>
    <vt:vector size="9" baseType="lpstr">
      <vt:lpstr>Calibri</vt:lpstr>
      <vt:lpstr>Arial</vt:lpstr>
      <vt:lpstr>Aharoni</vt:lpstr>
      <vt:lpstr>Que es lo..</vt:lpstr>
      <vt:lpstr>Diseño predeterminado</vt:lpstr>
      <vt:lpstr>Diapositiva 1</vt:lpstr>
      <vt:lpstr>Diapositiva 2</vt:lpstr>
      <vt:lpstr>Diapositiva 3</vt:lpstr>
      <vt:lpstr>Diapositiva 4</vt:lpstr>
    </vt:vector>
  </TitlesOfParts>
  <Company>..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JOSE LUIS</dc:creator>
  <cp:lastModifiedBy>JOSE LUIS</cp:lastModifiedBy>
  <cp:revision>1</cp:revision>
  <dcterms:created xsi:type="dcterms:W3CDTF">2014-02-16T14:41:35Z</dcterms:created>
  <dcterms:modified xsi:type="dcterms:W3CDTF">2014-02-16T14:45:11Z</dcterms:modified>
</cp:coreProperties>
</file>