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74" r:id="rId3"/>
    <p:sldId id="375" r:id="rId4"/>
    <p:sldId id="265" r:id="rId5"/>
    <p:sldId id="287" r:id="rId6"/>
    <p:sldId id="263" r:id="rId7"/>
    <p:sldId id="259" r:id="rId8"/>
    <p:sldId id="266" r:id="rId9"/>
    <p:sldId id="267" r:id="rId10"/>
    <p:sldId id="272" r:id="rId11"/>
    <p:sldId id="273" r:id="rId12"/>
    <p:sldId id="283" r:id="rId13"/>
    <p:sldId id="276" r:id="rId14"/>
    <p:sldId id="277" r:id="rId15"/>
    <p:sldId id="280" r:id="rId16"/>
    <p:sldId id="282" r:id="rId17"/>
    <p:sldId id="288" r:id="rId18"/>
    <p:sldId id="284" r:id="rId19"/>
    <p:sldId id="285" r:id="rId20"/>
    <p:sldId id="290" r:id="rId21"/>
    <p:sldId id="292" r:id="rId22"/>
    <p:sldId id="383" r:id="rId23"/>
    <p:sldId id="293" r:id="rId24"/>
    <p:sldId id="307" r:id="rId25"/>
    <p:sldId id="297" r:id="rId26"/>
    <p:sldId id="302" r:id="rId27"/>
    <p:sldId id="303" r:id="rId28"/>
    <p:sldId id="304" r:id="rId29"/>
    <p:sldId id="305" r:id="rId30"/>
    <p:sldId id="296" r:id="rId31"/>
    <p:sldId id="295" r:id="rId32"/>
    <p:sldId id="311" r:id="rId33"/>
    <p:sldId id="379" r:id="rId34"/>
    <p:sldId id="380" r:id="rId35"/>
    <p:sldId id="306" r:id="rId36"/>
    <p:sldId id="312" r:id="rId37"/>
    <p:sldId id="378" r:id="rId38"/>
    <p:sldId id="314" r:id="rId39"/>
    <p:sldId id="317" r:id="rId40"/>
    <p:sldId id="381" r:id="rId41"/>
    <p:sldId id="323" r:id="rId42"/>
    <p:sldId id="318" r:id="rId43"/>
    <p:sldId id="327" r:id="rId44"/>
    <p:sldId id="382" r:id="rId45"/>
    <p:sldId id="320" r:id="rId46"/>
    <p:sldId id="330" r:id="rId47"/>
    <p:sldId id="309" r:id="rId48"/>
    <p:sldId id="324" r:id="rId49"/>
    <p:sldId id="325" r:id="rId50"/>
    <p:sldId id="299" r:id="rId51"/>
    <p:sldId id="300" r:id="rId52"/>
    <p:sldId id="269" r:id="rId53"/>
    <p:sldId id="278" r:id="rId54"/>
    <p:sldId id="279" r:id="rId55"/>
    <p:sldId id="329" r:id="rId56"/>
    <p:sldId id="262" r:id="rId57"/>
    <p:sldId id="258" r:id="rId58"/>
    <p:sldId id="289" r:id="rId59"/>
    <p:sldId id="315" r:id="rId60"/>
    <p:sldId id="298" r:id="rId61"/>
    <p:sldId id="294" r:id="rId62"/>
    <p:sldId id="308" r:id="rId63"/>
    <p:sldId id="310" r:id="rId64"/>
    <p:sldId id="337" r:id="rId65"/>
    <p:sldId id="347" r:id="rId66"/>
    <p:sldId id="334" r:id="rId67"/>
    <p:sldId id="339" r:id="rId68"/>
    <p:sldId id="338" r:id="rId69"/>
    <p:sldId id="335" r:id="rId70"/>
    <p:sldId id="341" r:id="rId71"/>
    <p:sldId id="355" r:id="rId72"/>
    <p:sldId id="369" r:id="rId73"/>
    <p:sldId id="342" r:id="rId74"/>
    <p:sldId id="331" r:id="rId75"/>
    <p:sldId id="353" r:id="rId76"/>
    <p:sldId id="384" r:id="rId77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tCN3ZJWGbjZC24mVQYAnQ==" hashData="5j/uOie2nN84rf609BiWfzPc0/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A9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6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12E93-08E0-423F-AC0E-3DD537937B52}" type="datetimeFigureOut">
              <a:rPr lang="hu-HU"/>
              <a:pPr>
                <a:defRPr/>
              </a:pPr>
              <a:t>2021.07.07.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2C353-16E2-4C1E-88BB-73F8EACF4D91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67480328"/>
      </p:ext>
    </p:extLst>
  </p:cSld>
  <p:clrMapOvr>
    <a:masterClrMapping/>
  </p:clrMapOvr>
  <p:transition spd="slow"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42A8BB-B854-4C36-822A-51EA97DD05E7}" type="datetimeFigureOut">
              <a:rPr lang="hu-HU"/>
              <a:pPr>
                <a:defRPr/>
              </a:pPr>
              <a:t>2021.07.07.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B7E8D6-9FAD-4D6A-A13E-6E2BF9C9FA66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924577215"/>
      </p:ext>
    </p:extLst>
  </p:cSld>
  <p:clrMapOvr>
    <a:masterClrMapping/>
  </p:clrMapOvr>
  <p:transition spd="slow"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B4A04D-4038-41F5-9530-C0D66D6D8C18}" type="datetimeFigureOut">
              <a:rPr lang="hu-HU"/>
              <a:pPr>
                <a:defRPr/>
              </a:pPr>
              <a:t>2021.07.07.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C2C2C-E93E-4A2E-9A37-54C8D4350661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063190375"/>
      </p:ext>
    </p:extLst>
  </p:cSld>
  <p:clrMapOvr>
    <a:masterClrMapping/>
  </p:clrMapOvr>
  <p:transition spd="slow"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B8CB5-C13E-4C10-84D2-3E31E539E5C9}" type="datetimeFigureOut">
              <a:rPr lang="hu-HU"/>
              <a:pPr>
                <a:defRPr/>
              </a:pPr>
              <a:t>2021.07.07.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EEFA02-3F90-4A6F-84D6-4A8142768216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117617964"/>
      </p:ext>
    </p:extLst>
  </p:cSld>
  <p:clrMapOvr>
    <a:masterClrMapping/>
  </p:clrMapOvr>
  <p:transition spd="slow"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DBCD8-7952-40A8-969E-9F7EF71148F5}" type="datetimeFigureOut">
              <a:rPr lang="hu-HU"/>
              <a:pPr>
                <a:defRPr/>
              </a:pPr>
              <a:t>2021.07.07.</a:t>
            </a:fld>
            <a:endParaRPr lang="hu-HU" dirty="0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378FD6-E1CE-45F0-ADC8-2EE2FAA10C1D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660406991"/>
      </p:ext>
    </p:extLst>
  </p:cSld>
  <p:clrMapOvr>
    <a:masterClrMapping/>
  </p:clrMapOvr>
  <p:transition spd="slow"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610CDB-A69C-4BB5-988C-C4DE2AB0CA23}" type="datetimeFigureOut">
              <a:rPr lang="hu-HU"/>
              <a:pPr>
                <a:defRPr/>
              </a:pPr>
              <a:t>2021.07.07.</a:t>
            </a:fld>
            <a:endParaRPr lang="hu-HU" dirty="0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3DCB22-D583-4323-900B-EF5F5E2BD5D8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651959856"/>
      </p:ext>
    </p:extLst>
  </p:cSld>
  <p:clrMapOvr>
    <a:masterClrMapping/>
  </p:clrMapOvr>
  <p:transition spd="slow"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27BC4-B463-4B55-904D-B0D08476F39D}" type="datetimeFigureOut">
              <a:rPr lang="hu-HU"/>
              <a:pPr>
                <a:defRPr/>
              </a:pPr>
              <a:t>2021.07.07.</a:t>
            </a:fld>
            <a:endParaRPr lang="hu-HU" dirty="0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69CBE-F58E-48D8-BC64-59E3A8BF2190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003411730"/>
      </p:ext>
    </p:extLst>
  </p:cSld>
  <p:clrMapOvr>
    <a:masterClrMapping/>
  </p:clrMapOvr>
  <p:transition spd="slow"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95283D-FBDE-4D30-9239-8C1855F77832}" type="datetimeFigureOut">
              <a:rPr lang="hu-HU"/>
              <a:pPr>
                <a:defRPr/>
              </a:pPr>
              <a:t>2021.07.07.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F131C6-30A3-4897-8552-5DB96BAAE5C1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494153765"/>
      </p:ext>
    </p:extLst>
  </p:cSld>
  <p:clrMapOvr>
    <a:masterClrMapping/>
  </p:clrMapOvr>
  <p:transition spd="slow"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1A2FF-7018-4527-90C6-47C1D6F01D20}" type="datetimeFigureOut">
              <a:rPr lang="hu-HU"/>
              <a:pPr>
                <a:defRPr/>
              </a:pPr>
              <a:t>2021.07.07.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DDFC5-2FEB-41A8-9960-FEFDB4950757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5525259"/>
      </p:ext>
    </p:extLst>
  </p:cSld>
  <p:clrMapOvr>
    <a:masterClrMapping/>
  </p:clrMapOvr>
  <p:transition spd="slow"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23A0A-3C9F-425B-8DB2-99EE5AAEFD44}" type="datetimeFigureOut">
              <a:rPr lang="hu-HU"/>
              <a:pPr>
                <a:defRPr/>
              </a:pPr>
              <a:t>2021.07.07.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E301D-80CF-41DF-A261-A83465A2C5B1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853352109"/>
      </p:ext>
    </p:extLst>
  </p:cSld>
  <p:clrMapOvr>
    <a:masterClrMapping/>
  </p:clrMapOvr>
  <p:transition spd="slow"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663FA6-99EE-43C9-AD20-7B7BD2AE4CC2}" type="datetimeFigureOut">
              <a:rPr lang="hu-HU"/>
              <a:pPr>
                <a:defRPr/>
              </a:pPr>
              <a:t>2021.07.07.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66B633-BC50-45F0-A7D3-F5D24EC1F91C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104873597"/>
      </p:ext>
    </p:extLst>
  </p:cSld>
  <p:clrMapOvr>
    <a:masterClrMapping/>
  </p:clrMapOvr>
  <p:transition spd="slow" advTm="4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7637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D8D1415-6842-4285-81E4-13465E92FF94}" type="datetimeFigureOut">
              <a:rPr lang="hu-HU"/>
              <a:pPr>
                <a:defRPr/>
              </a:pPr>
              <a:t>2021.07.07.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94AD1F7-2694-4245-86FE-0567010DB5C5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8.png"/><Relationship Id="rId10" Type="http://schemas.openxmlformats.org/officeDocument/2006/relationships/image" Target="../media/image8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Kép 1" descr="jazz.gif"/>
          <p:cNvPicPr>
            <a:picLocks noChangeAspect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1142976" y="5657671"/>
            <a:ext cx="6651180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7200" b="1" dirty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New Orleans</a:t>
            </a:r>
          </a:p>
        </p:txBody>
      </p:sp>
    </p:spTree>
  </p:cSld>
  <p:clrMapOvr>
    <a:masterClrMapping/>
  </p:clrMapOvr>
  <p:transition spd="slow" advTm="10000">
    <p:randomBar dir="vert"/>
    <p:sndAc>
      <p:stSnd loop="1">
        <p:snd r:embed="rId2" name="Dream a Little Dream of Me - Ella &amp; Satchm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Kép 1" descr="new-orleans-09-092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Kép 2" descr="Musiker108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5700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églalap 3"/>
          <p:cNvSpPr/>
          <p:nvPr/>
        </p:nvSpPr>
        <p:spPr>
          <a:xfrm>
            <a:off x="1214414" y="785794"/>
            <a:ext cx="3680816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3200" b="1" dirty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Ella Fitzgerald</a:t>
            </a:r>
            <a:endParaRPr lang="hu-HU" sz="2800" b="1" dirty="0">
              <a:ln w="18000">
                <a:solidFill>
                  <a:schemeClr val="tx1"/>
                </a:solidFill>
                <a:prstDash val="solid"/>
                <a:miter lim="800000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1214414" y="142852"/>
            <a:ext cx="3988592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3200" b="1" dirty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Louis Armstrong</a:t>
            </a:r>
          </a:p>
        </p:txBody>
      </p:sp>
      <p:sp>
        <p:nvSpPr>
          <p:cNvPr id="6" name="Téglalap 5"/>
          <p:cNvSpPr/>
          <p:nvPr/>
        </p:nvSpPr>
        <p:spPr>
          <a:xfrm>
            <a:off x="1142976" y="1357298"/>
            <a:ext cx="3587842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3200" b="1" dirty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Oscar Peterson</a:t>
            </a: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Kép 1" descr="55089188_78724ea456_b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Kép 1" descr="2298718791_009890b1ab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Kép 1" descr="2008 New Orleans Bourbon Street--enough said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Kép 1" descr="087 - Bourbon St., New Orleans.JPG"/>
          <p:cNvPicPr>
            <a:picLocks noChangeAspect="1"/>
          </p:cNvPicPr>
          <p:nvPr/>
        </p:nvPicPr>
        <p:blipFill>
          <a:blip r:embed="rId2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3538"/>
            <a:ext cx="9144000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Kép 1" descr="55091660_4726100812_b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Kép 1" descr="55098503_d053a779b0_b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Kép 1" descr="167545276_14f547cf53_b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Kép 1" descr="212681658_f08b78fd1e_b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Kép 1" descr="725807891_b251401915_b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Kép 1" descr="305406325_ab8d8affc3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Kép 1" descr="399044417_5ff5359a7e_b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0"/>
            <a:ext cx="8143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Kép 2" descr="461083526_235ed953b7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4650"/>
            <a:ext cx="9144000" cy="610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Kép 1" descr="461194943_aca950a3dd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4650"/>
            <a:ext cx="9144000" cy="610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Kép 1" descr="2299515640_120970dfab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Kép 1" descr="967923498_ae2aec371f_o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0"/>
            <a:ext cx="8429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Kép 1" descr="1801235084_02d0f25e3c_o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Kép 1" descr="2438807408_2d1eeca207_b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Kép 1" descr="2483304417_d2fc8c639f_o.jpg"/>
          <p:cNvPicPr>
            <a:picLocks noChangeAspect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Kép 1" descr="2484113728_4ba6edac19_o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0"/>
            <a:ext cx="7143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Kép 1" descr="3813306706_9014cc8c0d_b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Kép 1" descr="2512421018_c271f3e634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Kép 1" descr="3384670183_34cb577cfa_b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2113"/>
            <a:ext cx="9144000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Kép 1" descr="2899321985_c378cfa15a_b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Kép 1" descr="3194463435_d56b6b6f24_b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Kép 1" descr="3211237549_7143833f66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Kép 1" descr="3307754133_135bae5218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857250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Kép 1" descr="3331224117_bbd7ffd88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Kép 1" descr="2887016936_508347713c_b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Kép 1" descr="2741321513_2278fbeea1_o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Kép 1" descr="3464450676_94392f49f3_b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Kép 1" descr="new_orleans_balconies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Kép 1" descr="New_Orleans_-_French_Quarter_-_balcon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Kép 1" descr="3384665323_a369a700bf_b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6463"/>
            <a:ext cx="9144000" cy="504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Kép 1" descr="3479262641_bcb2899d67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0"/>
            <a:ext cx="8604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Kép 1" descr="neworleans_7_bg_021503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Kép 1" descr="3663338251_680db6762a_b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Kép 1" descr="3711526908_4f1acacd5f_b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Kép 1" descr="jazz9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643813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Kép 1" descr="balconies_in_new_orleans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Kép 1" descr="3718795349_c52972aa00_b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Kép 1" descr="Cafe_du_Monde_New_Orleans.jpg"/>
          <p:cNvPicPr>
            <a:picLocks noChangeAspect="1"/>
          </p:cNvPicPr>
          <p:nvPr/>
        </p:nvPicPr>
        <p:blipFill>
          <a:blip r:embed="rId2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2113"/>
            <a:ext cx="9144000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Kép 1" descr="98057028_e360894674_o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Kép 1" descr="3812486015_343575967a_b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Kép 1" descr="dsc_8172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Kép 1" descr="3421627389_f60c12327d_b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Kép 1" descr="BOU_02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Kép 1" descr="Brennans_New_Orleans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Kép 1" descr="3071880752_47ca691b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525" y="0"/>
            <a:ext cx="4562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Kép 1" descr="3094705477_089bec8080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Kép 2" descr="85321973_adea25077d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Kép 1" descr="401289272_5431974af3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Kép 1" descr="401289354_880a9175ca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Kép 2" descr="djabe_neworleansclub_20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8588"/>
            <a:ext cx="9144000" cy="660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Kép 2" descr="2004-11-14_New_Orleans_3__033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Kép 1" descr="07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7"/>
          <a:stretch>
            <a:fillRect/>
          </a:stretch>
        </p:blipFill>
        <p:spPr bwMode="auto">
          <a:xfrm>
            <a:off x="0" y="385763"/>
            <a:ext cx="9144000" cy="603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Kép 1" descr="2388438029_c3ea787e37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Kép 1" descr="3676962009_8284c84d5c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Kép 1" descr="2926265292_693a0f718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4650"/>
            <a:ext cx="9144000" cy="610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Kép 1" descr="2702011686_c7ee561963_o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Kép 1" descr="3412039624_f0766855f5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7675"/>
            <a:ext cx="9144000" cy="596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Kép 1" descr="3422441840_941ab0a381_b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Kép 1" descr="jazz3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Kép 2" descr="New_Orleans-2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Kép 1" descr="img_3644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Kép 1" descr="jazz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Kép 1" descr="jazz4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3513"/>
            <a:ext cx="9144000" cy="652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4143372" y="1785926"/>
            <a:ext cx="2327881" cy="646331"/>
          </a:xfrm>
          <a:prstGeom prst="rect">
            <a:avLst/>
          </a:prstGeom>
          <a:noFill/>
        </p:spPr>
        <p:txBody>
          <a:bodyPr spcFirstLastPara="1" wrap="none">
            <a:prstTxWarp prst="textArchUp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800" b="1" dirty="0">
                <a:ln w="18000">
                  <a:noFill/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Woody Allen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Kép 1" descr="jazz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9263"/>
            <a:ext cx="9144000" cy="595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Kép 1" descr="jazz7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Kép 2" descr="new_orleans_nightclub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Kép 3" descr="NOLA_Bourbon_St_bars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Kép 1" descr="jazz8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Kép 1" descr="French Qtr New Orleans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Kép 1" descr="New_Orleans_gas_lamp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714348" y="642918"/>
            <a:ext cx="2441695" cy="144655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800" b="1" dirty="0">
                <a:ln w="18000">
                  <a:noFill/>
                  <a:prstDash val="solid"/>
                  <a:miter lim="800000"/>
                </a:ln>
                <a:solidFill>
                  <a:srgbClr val="FFA95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The</a:t>
            </a:r>
          </a:p>
        </p:txBody>
      </p:sp>
      <p:sp>
        <p:nvSpPr>
          <p:cNvPr id="4" name="Téglalap 3"/>
          <p:cNvSpPr/>
          <p:nvPr/>
        </p:nvSpPr>
        <p:spPr>
          <a:xfrm>
            <a:off x="529097" y="2214554"/>
            <a:ext cx="2914580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9600" b="1" dirty="0">
                <a:ln w="18000">
                  <a:noFill/>
                  <a:prstDash val="solid"/>
                  <a:miter lim="800000"/>
                </a:ln>
                <a:solidFill>
                  <a:srgbClr val="FFA95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End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 - New Orléans .. 30 05 201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USA - New Orléans .. 30 05 2011</Template>
  <TotalTime>2</TotalTime>
  <Words>28</Words>
  <Application>Microsoft Office PowerPoint</Application>
  <PresentationFormat>Presentación en pantalla (4:3)</PresentationFormat>
  <Paragraphs>9</Paragraphs>
  <Slides>75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75</vt:i4>
      </vt:variant>
    </vt:vector>
  </HeadingPairs>
  <TitlesOfParts>
    <vt:vector size="79" baseType="lpstr">
      <vt:lpstr>Arial</vt:lpstr>
      <vt:lpstr>Calibri</vt:lpstr>
      <vt:lpstr>USA - New Orléans .. 30 05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2021-07-07T18:24:47Z</dcterms:created>
  <dcterms:modified xsi:type="dcterms:W3CDTF">2021-07-07T18:27:16Z</dcterms:modified>
</cp:coreProperties>
</file>