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7" r:id="rId3"/>
    <p:sldId id="258" r:id="rId4"/>
    <p:sldId id="261" r:id="rId5"/>
    <p:sldId id="260" r:id="rId6"/>
    <p:sldId id="263" r:id="rId7"/>
    <p:sldId id="265" r:id="rId8"/>
    <p:sldId id="267" r:id="rId9"/>
    <p:sldId id="269" r:id="rId10"/>
    <p:sldId id="271" r:id="rId11"/>
    <p:sldId id="273" r:id="rId12"/>
    <p:sldId id="275" r:id="rId13"/>
    <p:sldId id="277" r:id="rId14"/>
    <p:sldId id="279" r:id="rId15"/>
    <p:sldId id="281" r:id="rId16"/>
    <p:sldId id="283" r:id="rId17"/>
    <p:sldId id="285" r:id="rId18"/>
    <p:sldId id="287" r:id="rId19"/>
    <p:sldId id="289" r:id="rId20"/>
    <p:sldId id="291" r:id="rId21"/>
    <p:sldId id="293" r:id="rId22"/>
    <p:sldId id="294" r:id="rId23"/>
    <p:sldId id="295" r:id="rId24"/>
  </p:sldIdLst>
  <p:sldSz cx="9144000" cy="6858000" type="screen4x3"/>
  <p:notesSz cx="6858000" cy="9144000"/>
  <p:embeddedFontLst>
    <p:embeddedFont>
      <p:font typeface="Corbel" pitchFamily="34" charset="0"/>
      <p:regular r:id="rId26"/>
      <p:bold r:id="rId27"/>
      <p:italic r:id="rId28"/>
      <p:boldItalic r:id="rId29"/>
    </p:embeddedFont>
    <p:embeddedFont>
      <p:font typeface="Script MT Bold" pitchFamily="66" charset="0"/>
      <p:bold r:id="rId30"/>
    </p:embeddedFont>
    <p:embeddedFont>
      <p:font typeface="Algerian" pitchFamily="82" charset="0"/>
      <p:regular r:id="rId31"/>
    </p:embeddedFont>
    <p:embeddedFont>
      <p:font typeface="Kristen ITC" pitchFamily="66" charset="0"/>
      <p:regular r:id="rId32"/>
    </p:embeddedFont>
    <p:embeddedFont>
      <p:font typeface="Calibri" pitchFamily="3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2/BJmNyBwHscc5dDO9SOg" hashData="EiNsoOcHG9o56CjBLHHkff23Kn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AEE41E7-63B1-46EC-AD29-4D018C9246CE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AFDFE0-DD71-4ACD-ABF8-A4984796AC4C}" type="slidenum">
              <a:rPr lang="en-US"/>
              <a:pPr/>
              <a:t>1</a:t>
            </a:fld>
            <a:endParaRPr lang="en-US"/>
          </a:p>
        </p:txBody>
      </p:sp>
      <p:sp>
        <p:nvSpPr>
          <p:cNvPr id="51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5BF7A3-CFB1-4BC5-BB14-F6DF127FD485}" type="slidenum">
              <a:rPr lang="es-ES" sz="1200">
                <a:latin typeface="Calibri" pitchFamily="34" charset="0"/>
              </a:rPr>
              <a:pPr algn="r"/>
              <a:t>1</a:t>
            </a:fld>
            <a:endParaRPr lang="es-ES" sz="1200">
              <a:latin typeface="Calibri" pitchFamily="34" charset="0"/>
            </a:endParaRPr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FD536F4-5BCF-4CAB-8747-D8BD78808C6F}" type="slidenum">
              <a:rPr lang="fr-FR" sz="1200">
                <a:latin typeface="Calibri" pitchFamily="34" charset="0"/>
              </a:rPr>
              <a:pPr algn="r"/>
              <a:t>1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154E7-E79B-4722-BCD1-0DC563F3922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111B9-F583-4352-A3F9-6AC67863637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5D683-02D2-4061-A131-6DC6C8F074E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8DAAB-F3C0-42A2-B8F3-0CA9DDED26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9D7E-2824-4207-AC87-7671DF6E957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2C475-7DA7-402E-91E8-1565C25E3E8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900BA-2808-47C8-A3A2-75ACD228C75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FF627-C00A-439A-9041-F280B393EBA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4D350-5A2D-486E-A9F2-A7621123BA3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5B5B9-B0D6-41AB-A2B1-ACB99F904FF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474D7-6B7A-450F-994A-6B4AAC3AAFA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9A7589-4F2C-4BF5-992E-D85549E56C3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32774" name="Picture 6" descr="ad950debce30bb406558c932098c6346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 descr="ad950debce30bb406558c932098c6346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71480"/>
            <a:ext cx="774065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 descr="ad950debce30bb406558c932098c6346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913" y="1125538"/>
            <a:ext cx="6372225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9" descr="ad950debce30bb406558c932098c6346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1628775"/>
            <a:ext cx="5040313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10" descr="ad950debce30bb406558c932098c6346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7313" y="2133600"/>
            <a:ext cx="3889375" cy="291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8 CuadroTexto"/>
          <p:cNvSpPr txBox="1">
            <a:spLocks noChangeArrowheads="1"/>
          </p:cNvSpPr>
          <p:nvPr/>
        </p:nvSpPr>
        <p:spPr bwMode="auto">
          <a:xfrm>
            <a:off x="6143625" y="64881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orbel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6238" y="5445125"/>
            <a:ext cx="3560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i="1">
                <a:solidFill>
                  <a:schemeClr val="bg1"/>
                </a:solidFill>
                <a:latin typeface="Script MT Bold" pitchFamily="66" charset="0"/>
              </a:rPr>
              <a:t>Trio Los Panchos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90800" y="304800"/>
            <a:ext cx="4267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b="1" i="1">
                <a:solidFill>
                  <a:schemeClr val="bg1"/>
                </a:solidFill>
                <a:latin typeface="Script MT Bold" pitchFamily="66" charset="0"/>
              </a:rPr>
              <a:t>Noche de Ronda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3657600" y="9144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i="1">
                <a:solidFill>
                  <a:schemeClr val="bg1"/>
                </a:solidFill>
                <a:latin typeface="Script MT Bold" pitchFamily="66" charset="0"/>
              </a:rPr>
              <a:t>Agustin Lara</a:t>
            </a:r>
          </a:p>
        </p:txBody>
      </p:sp>
    </p:spTree>
  </p:cSld>
  <p:clrMapOvr>
    <a:masterClrMapping/>
  </p:clrMapOvr>
  <p:transition spd="med" advClick="0" advTm="17000">
    <p:wheel spokes="8"/>
    <p:sndAc>
      <p:stSnd>
        <p:snd r:embed="rId3" name="noche de ron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6148" name="Picture 4" descr="Picture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48200" y="0"/>
            <a:ext cx="16829088" cy="69469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419600" y="304800"/>
            <a:ext cx="3048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i="1">
                <a:solidFill>
                  <a:schemeClr val="bg1"/>
                </a:solidFill>
                <a:latin typeface="Script MT Bold" pitchFamily="66" charset="0"/>
              </a:rPr>
              <a:t>Noche de ronda que triste pasa</a:t>
            </a: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921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9220" name="Picture 4" descr="galerias_imagen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ReflectionsOffTheWat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0"/>
            <a:ext cx="5605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tzgp9r38mt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214938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600200" y="228600"/>
            <a:ext cx="3276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i="1">
                <a:solidFill>
                  <a:schemeClr val="bg1"/>
                </a:solidFill>
                <a:latin typeface="Script MT Bold" pitchFamily="66" charset="0"/>
              </a:rPr>
              <a:t>que triste cruza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8196" name="Picture 4" descr="Picture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8425" y="0"/>
            <a:ext cx="9242425" cy="6950075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752600" y="304800"/>
            <a:ext cx="2667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i="1">
                <a:solidFill>
                  <a:schemeClr val="bg1"/>
                </a:solidFill>
                <a:latin typeface="Script MT Bold" pitchFamily="66" charset="0"/>
              </a:rPr>
              <a:t>por mi balc</a:t>
            </a:r>
            <a:r>
              <a:rPr lang="es-PR" sz="3200" b="1" i="1">
                <a:solidFill>
                  <a:schemeClr val="bg1"/>
                </a:solidFill>
                <a:latin typeface="Script MT Bold" pitchFamily="66" charset="0"/>
              </a:rPr>
              <a:t>ón</a:t>
            </a:r>
            <a:endParaRPr lang="en-US" sz="3200" b="1" i="1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1126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5" name="Picture 2" descr="institut-de-france-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529513" y="0"/>
            <a:ext cx="16673513" cy="694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791200" y="304800"/>
            <a:ext cx="3124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R" sz="3600" b="1" i="1">
                <a:solidFill>
                  <a:schemeClr val="bg1"/>
                </a:solidFill>
                <a:latin typeface="Script MT Bold" pitchFamily="66" charset="0"/>
              </a:rPr>
              <a:t>noche de ronda cómo me hieres</a:t>
            </a:r>
            <a:endParaRPr lang="en-US" sz="3600" b="1" i="1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1331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13316" name="Picture 10" descr="mujerlagrimeand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0"/>
            <a:ext cx="9144000" cy="916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8vfy4d328fyf3278g99h8y4389uy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6 Rectángulo"/>
          <p:cNvSpPr>
            <a:spLocks noChangeArrowheads="1"/>
          </p:cNvSpPr>
          <p:nvPr/>
        </p:nvSpPr>
        <p:spPr bwMode="auto">
          <a:xfrm>
            <a:off x="6143625" y="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791200" y="1447800"/>
            <a:ext cx="2819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R" sz="3600" b="1" i="1">
                <a:solidFill>
                  <a:schemeClr val="bg1"/>
                </a:solidFill>
                <a:latin typeface="Script MT Bold" pitchFamily="66" charset="0"/>
              </a:rPr>
              <a:t>cómo lastimas mi corazón</a:t>
            </a:r>
            <a:endParaRPr lang="en-US" sz="3600" b="1" i="1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med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1536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15364" name="Picture 4" descr="C:\Documents and Settings\User\My Documents\_Mariasun\JPG para diapositivas\ATARDECER silu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4 Rectángulo"/>
          <p:cNvSpPr>
            <a:spLocks noChangeArrowheads="1"/>
          </p:cNvSpPr>
          <p:nvPr/>
        </p:nvSpPr>
        <p:spPr bwMode="auto">
          <a:xfrm>
            <a:off x="4038600" y="22860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5029200" y="228600"/>
            <a:ext cx="38862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R" sz="3600" b="1" i="1">
                <a:solidFill>
                  <a:schemeClr val="bg1"/>
                </a:solidFill>
                <a:latin typeface="Script MT Bold" pitchFamily="66" charset="0"/>
              </a:rPr>
              <a:t>luna que se quiebra sobre la tiniebla    de mi soledad</a:t>
            </a:r>
            <a:endParaRPr lang="en-US" sz="3600" b="1" i="1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med" advClick="0" advTm="7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17412" name="Picture 4" descr="PuestaDeSolEnMar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1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638800" y="1295400"/>
            <a:ext cx="312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R" sz="3600" b="1" i="1">
                <a:solidFill>
                  <a:srgbClr val="CC0000"/>
                </a:solidFill>
                <a:latin typeface="Script MT Bold" pitchFamily="66" charset="0"/>
              </a:rPr>
              <a:t>¿a dónde vas?</a:t>
            </a:r>
            <a:endParaRPr lang="en-US" sz="3600" b="1" i="1">
              <a:solidFill>
                <a:srgbClr val="CC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19458" name="Picture 3" descr="Tierra-creciente-vista-des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28813"/>
            <a:ext cx="9144000" cy="135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3 Rectángulo"/>
          <p:cNvSpPr>
            <a:spLocks noChangeArrowheads="1"/>
          </p:cNvSpPr>
          <p:nvPr/>
        </p:nvSpPr>
        <p:spPr bwMode="auto">
          <a:xfrm>
            <a:off x="5580063" y="0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dime si esta noche</a:t>
            </a:r>
            <a:r>
              <a:rPr lang="es-ES" sz="24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" sz="2400">
                <a:solidFill>
                  <a:schemeClr val="bg1"/>
                </a:solidFill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tu te vas de ronda</a:t>
            </a:r>
            <a:r>
              <a:rPr lang="es-ES" sz="24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" sz="2400">
                <a:solidFill>
                  <a:schemeClr val="bg1"/>
                </a:solidFill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como ella se fue</a:t>
            </a:r>
            <a:endParaRPr lang="es-ES" sz="240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45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21508" name="Picture 4" descr="PANTERANEGRA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5989" name="Picture 5" descr="PANTERANEGRA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385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5 Rectángulo"/>
          <p:cNvSpPr>
            <a:spLocks noChangeArrowheads="1"/>
          </p:cNvSpPr>
          <p:nvPr/>
        </p:nvSpPr>
        <p:spPr bwMode="auto">
          <a:xfrm>
            <a:off x="1331913" y="5734050"/>
            <a:ext cx="3316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¿con quién estás?</a:t>
            </a: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25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23556" name="Picture 5" descr="PANTERANEG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4 Rectángulo"/>
          <p:cNvSpPr>
            <a:spLocks noChangeArrowheads="1"/>
          </p:cNvSpPr>
          <p:nvPr/>
        </p:nvSpPr>
        <p:spPr bwMode="auto">
          <a:xfrm>
            <a:off x="4286250" y="214313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dile que la quiero</a:t>
            </a:r>
            <a:r>
              <a:rPr lang="es-ES" sz="24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" sz="2400">
                <a:solidFill>
                  <a:schemeClr val="bg1"/>
                </a:solidFill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dile que me muero</a:t>
            </a:r>
            <a:r>
              <a:rPr lang="es-ES" sz="24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" sz="2400">
                <a:solidFill>
                  <a:schemeClr val="bg1"/>
                </a:solidFill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de tanto esperar</a:t>
            </a:r>
            <a:endParaRPr lang="es-ES" sz="240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25604" name="Picture 5" descr="PANTERANEGRA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0" y="-357188"/>
            <a:ext cx="10001250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5 Rectángulo"/>
          <p:cNvSpPr>
            <a:spLocks noChangeArrowheads="1"/>
          </p:cNvSpPr>
          <p:nvPr/>
        </p:nvSpPr>
        <p:spPr bwMode="auto">
          <a:xfrm>
            <a:off x="6156325" y="2924175"/>
            <a:ext cx="2722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vuelva ya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277508" name="Picture 4" descr="FONTAN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55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9" name="Picture 5" descr="FONTAN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50" y="306388"/>
            <a:ext cx="8642350" cy="655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6 Rectángulo"/>
          <p:cNvSpPr>
            <a:spLocks noChangeArrowheads="1"/>
          </p:cNvSpPr>
          <p:nvPr/>
        </p:nvSpPr>
        <p:spPr bwMode="auto">
          <a:xfrm>
            <a:off x="5786438" y="428625"/>
            <a:ext cx="4572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las rondas</a:t>
            </a:r>
            <a:r>
              <a:rPr lang="es-ES" sz="24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" sz="2400">
                <a:solidFill>
                  <a:schemeClr val="bg1"/>
                </a:solidFill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no son buenas</a:t>
            </a:r>
            <a:endParaRPr lang="es-ES" sz="240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27655" name="7 Rectángulo"/>
          <p:cNvSpPr>
            <a:spLocks noChangeArrowheads="1"/>
          </p:cNvSpPr>
          <p:nvPr/>
        </p:nvSpPr>
        <p:spPr bwMode="auto">
          <a:xfrm>
            <a:off x="5724525" y="1557338"/>
            <a:ext cx="2960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hacen daño</a:t>
            </a:r>
          </a:p>
        </p:txBody>
      </p:sp>
    </p:spTree>
  </p:cSld>
  <p:clrMapOvr>
    <a:masterClrMapping/>
  </p:clrMapOvr>
  <p:transition spd="med" advClick="0" advTm="6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423940" name="Picture 4" descr="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3945" name="Picture 9" descr="marco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76925"/>
            <a:ext cx="91440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9 Rectángulo"/>
          <p:cNvSpPr>
            <a:spLocks noChangeArrowheads="1"/>
          </p:cNvSpPr>
          <p:nvPr/>
        </p:nvSpPr>
        <p:spPr bwMode="auto">
          <a:xfrm>
            <a:off x="0" y="3000375"/>
            <a:ext cx="4572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dan pena</a:t>
            </a:r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y se acaba por llorar</a:t>
            </a:r>
            <a:endParaRPr lang="es-ES" sz="2400"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8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3174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31748" name="Picture 16" descr="3371745-md"/>
          <p:cNvPicPr>
            <a:picLocks noChangeAspect="1" noChangeArrowheads="1"/>
          </p:cNvPicPr>
          <p:nvPr/>
        </p:nvPicPr>
        <p:blipFill>
          <a:blip r:embed="rId2"/>
          <a:srcRect l="3166" t="4309" r="5508" b="55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5 Rectángulo"/>
          <p:cNvSpPr>
            <a:spLocks noChangeArrowheads="1"/>
          </p:cNvSpPr>
          <p:nvPr/>
        </p:nvSpPr>
        <p:spPr bwMode="auto">
          <a:xfrm>
            <a:off x="5715000" y="1295400"/>
            <a:ext cx="2870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¿a dónde vas?</a:t>
            </a:r>
          </a:p>
        </p:txBody>
      </p:sp>
    </p:spTree>
  </p:cSld>
  <p:clrMapOvr>
    <a:masterClrMapping/>
  </p:clrMapOvr>
  <p:transition spd="med"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3379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33796" name="Picture 4" descr="00A493C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4 Rectángulo"/>
          <p:cNvSpPr>
            <a:spLocks noChangeArrowheads="1"/>
          </p:cNvSpPr>
          <p:nvPr/>
        </p:nvSpPr>
        <p:spPr bwMode="auto">
          <a:xfrm>
            <a:off x="5105400" y="762000"/>
            <a:ext cx="3438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¿con quién estás?</a:t>
            </a:r>
          </a:p>
        </p:txBody>
      </p:sp>
    </p:spTree>
  </p:cSld>
  <p:clrMapOvr>
    <a:masterClrMapping/>
  </p:clrMapOvr>
  <p:transition spd="med" advClick="0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sp>
        <p:nvSpPr>
          <p:cNvPr id="35844" name="Rectangle 4" descr="Derrota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 cmpd="thickThin">
            <a:solidFill>
              <a:srgbClr val="FFFF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latin typeface="Corbel" pitchFamily="34" charset="0"/>
            </a:endParaRPr>
          </a:p>
        </p:txBody>
      </p:sp>
      <p:sp>
        <p:nvSpPr>
          <p:cNvPr id="35845" name="6 Rectángulo"/>
          <p:cNvSpPr>
            <a:spLocks noChangeArrowheads="1"/>
          </p:cNvSpPr>
          <p:nvPr/>
        </p:nvSpPr>
        <p:spPr bwMode="auto">
          <a:xfrm>
            <a:off x="5000625" y="142875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dile que la quiero</a:t>
            </a:r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dile que me muero</a:t>
            </a:r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de tanto esperar</a:t>
            </a:r>
            <a:endParaRPr lang="es-ES" sz="2400"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37892" name="Picture 4" descr="2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-1357313"/>
            <a:ext cx="9163050" cy="11017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8 Rectángulo"/>
          <p:cNvSpPr>
            <a:spLocks noChangeArrowheads="1"/>
          </p:cNvSpPr>
          <p:nvPr/>
        </p:nvSpPr>
        <p:spPr bwMode="auto">
          <a:xfrm>
            <a:off x="6369050" y="3124200"/>
            <a:ext cx="2722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vuelva ya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39940" name="Picture 2" descr="slide0001_image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9 Rectángulo"/>
          <p:cNvSpPr>
            <a:spLocks noChangeArrowheads="1"/>
          </p:cNvSpPr>
          <p:nvPr/>
        </p:nvSpPr>
        <p:spPr bwMode="auto">
          <a:xfrm>
            <a:off x="5791200" y="1371600"/>
            <a:ext cx="2960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hacen daño</a:t>
            </a:r>
          </a:p>
        </p:txBody>
      </p:sp>
      <p:sp>
        <p:nvSpPr>
          <p:cNvPr id="39942" name="10 Rectángulo"/>
          <p:cNvSpPr>
            <a:spLocks noChangeArrowheads="1"/>
          </p:cNvSpPr>
          <p:nvPr/>
        </p:nvSpPr>
        <p:spPr bwMode="auto">
          <a:xfrm>
            <a:off x="5791200" y="228600"/>
            <a:ext cx="4572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las rondas</a:t>
            </a:r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no son buenas</a:t>
            </a:r>
            <a:endParaRPr lang="es-ES" sz="2400"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65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>
            <a:noAutofit/>
          </a:bodyPr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11163"/>
            <a:endParaRPr lang="es-ES"/>
          </a:p>
        </p:txBody>
      </p:sp>
      <p:pic>
        <p:nvPicPr>
          <p:cNvPr id="41988" name="Picture 2" descr="aguinoi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9413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11 Rectángulo"/>
          <p:cNvSpPr>
            <a:spLocks noChangeArrowheads="1"/>
          </p:cNvSpPr>
          <p:nvPr/>
        </p:nvSpPr>
        <p:spPr bwMode="auto">
          <a:xfrm>
            <a:off x="2590800" y="5029200"/>
            <a:ext cx="50292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que dan pena</a:t>
            </a:r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r>
              <a:rPr lang="es-ES" sz="3600" b="1" i="1">
                <a:solidFill>
                  <a:schemeClr val="bg1"/>
                </a:solidFill>
                <a:latin typeface="Script MT Bold" pitchFamily="66" charset="0"/>
              </a:rPr>
              <a:t>y se acaba por llorar…</a:t>
            </a:r>
            <a:endParaRPr lang="es-ES" sz="2400">
              <a:latin typeface="Algerian" pitchFamily="82" charset="0"/>
            </a:endParaRPr>
          </a:p>
        </p:txBody>
      </p:sp>
      <p:pic>
        <p:nvPicPr>
          <p:cNvPr id="41990" name="Picture 6" descr="Pictu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6248400"/>
            <a:ext cx="1828800" cy="3762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3012" name="Picture 16" descr="3371745-md"/>
          <p:cNvPicPr>
            <a:picLocks noChangeAspect="1" noChangeArrowheads="1"/>
          </p:cNvPicPr>
          <p:nvPr/>
        </p:nvPicPr>
        <p:blipFill>
          <a:blip r:embed="rId2"/>
          <a:srcRect l="3166" t="4309" r="5508" b="55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 descr="Plantilla 2015 de fondo morado"/>
          <p:cNvPicPr>
            <a:picLocks noChangeAspect="1" noChangeArrowheads="1"/>
          </p:cNvPicPr>
          <p:nvPr/>
        </p:nvPicPr>
        <p:blipFill>
          <a:blip r:embed="rId3"/>
          <a:srcRect b="72603"/>
          <a:stretch>
            <a:fillRect/>
          </a:stretch>
        </p:blipFill>
        <p:spPr bwMode="auto">
          <a:xfrm>
            <a:off x="1295400" y="1600200"/>
            <a:ext cx="6627813" cy="76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6143644"/>
            <a:ext cx="26104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dirty="0" smtClean="0">
                <a:solidFill>
                  <a:schemeClr val="bg1"/>
                </a:solidFill>
                <a:latin typeface="Script MT Bold" pitchFamily="66" charset="0"/>
              </a:rPr>
              <a:t>Gil - Navarro - Rodriguez</a:t>
            </a:r>
            <a:endParaRPr lang="en-US" b="1" i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che-de-ronda-trc3ado-los-pancho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noche-de-ronda-trc3ado-los-panchos</Template>
  <TotalTime>6</TotalTime>
  <Words>136</Words>
  <Application>Microsoft Office PowerPoint</Application>
  <PresentationFormat>Presentación en pantalla (4:3)</PresentationFormat>
  <Paragraphs>51</Paragraphs>
  <Slides>22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Corbel</vt:lpstr>
      <vt:lpstr>Script MT Bold</vt:lpstr>
      <vt:lpstr>Algerian</vt:lpstr>
      <vt:lpstr>Kristen ITC</vt:lpstr>
      <vt:lpstr>Calibri</vt:lpstr>
      <vt:lpstr>noche-de-ronda-trc3ado-los-panchos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2016-05-09T13:33:39Z</dcterms:created>
  <dcterms:modified xsi:type="dcterms:W3CDTF">2016-05-09T13:40:03Z</dcterms:modified>
</cp:coreProperties>
</file>