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9" r:id="rId3"/>
    <p:sldId id="260" r:id="rId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64F1A3D-AAF8-4BB8-BD51-113F6391C99D}" type="datetimeFigureOut">
              <a:rPr lang="fr-FR"/>
              <a:pPr>
                <a:defRPr/>
              </a:pPr>
              <a:t>02/04/2014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A3758A4-D7CB-41E7-A5A3-7BFA410A5CB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1961F63-9F6E-4FD5-A6DA-E3CEDF482B36}" type="slidenum">
              <a:rPr lang="fr-FR" smtClean="0"/>
              <a:pPr/>
              <a:t>1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F0570-1D46-4AF9-B4B6-99AD1E93B054}" type="datetimeFigureOut">
              <a:rPr lang="fr-FR"/>
              <a:pPr>
                <a:defRPr/>
              </a:pPr>
              <a:t>02/04/2014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BDBEA-2EA7-4347-BD68-E9A98FF56DA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CCA7B-7D18-4925-ADDA-5F8F2D6BD672}" type="datetimeFigureOut">
              <a:rPr lang="fr-FR"/>
              <a:pPr>
                <a:defRPr/>
              </a:pPr>
              <a:t>02/04/2014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7F232-F5D6-487B-A539-91E589478C3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74195-29CB-4752-A079-33AF1CF9EE32}" type="datetimeFigureOut">
              <a:rPr lang="fr-FR"/>
              <a:pPr>
                <a:defRPr/>
              </a:pPr>
              <a:t>02/04/2014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D650C-FE78-4AFA-9332-CCDCEB0EBAC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42675-8259-4E37-A89A-BC2CEC525FBD}" type="datetimeFigureOut">
              <a:rPr lang="fr-FR"/>
              <a:pPr>
                <a:defRPr/>
              </a:pPr>
              <a:t>02/04/2014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C2B5A-6895-4833-8211-688E249DC28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2AF2A3-1163-4B8D-AA75-2C9EFD5EC4A5}" type="datetimeFigureOut">
              <a:rPr lang="fr-FR"/>
              <a:pPr>
                <a:defRPr/>
              </a:pPr>
              <a:t>02/04/2014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05577-D3E7-4B7C-B4AB-8EF96F9AD91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86D5C-D066-4599-AFE1-5BD4EE27A40D}" type="datetimeFigureOut">
              <a:rPr lang="fr-FR"/>
              <a:pPr>
                <a:defRPr/>
              </a:pPr>
              <a:t>02/04/2014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B9C18-3CA4-46B1-A5F1-01F7B0FB224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A9F3D-219C-4D88-8988-CB7805A884B6}" type="datetimeFigureOut">
              <a:rPr lang="fr-FR"/>
              <a:pPr>
                <a:defRPr/>
              </a:pPr>
              <a:t>02/04/2014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AF6E6-74C3-4065-902B-FE825BCADB2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F7D4C-1AB1-451D-B37E-077415E7540F}" type="datetimeFigureOut">
              <a:rPr lang="fr-FR"/>
              <a:pPr>
                <a:defRPr/>
              </a:pPr>
              <a:t>02/04/2014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3A63C-6F78-4A9C-84A6-DDF6B5276FA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F7CB9-D393-4A78-9881-E4F3B95E7591}" type="datetimeFigureOut">
              <a:rPr lang="fr-FR"/>
              <a:pPr>
                <a:defRPr/>
              </a:pPr>
              <a:t>02/04/2014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6DF2A-C2EB-477D-9931-0764418353E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20137-FDC8-4E45-AC7B-7F203E8BED89}" type="datetimeFigureOut">
              <a:rPr lang="fr-FR"/>
              <a:pPr>
                <a:defRPr/>
              </a:pPr>
              <a:t>02/04/2014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E1BA3-CD76-4567-BA42-2A18A562129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0A14B-6B48-4E49-AA4A-268B9228266C}" type="datetimeFigureOut">
              <a:rPr lang="fr-FR"/>
              <a:pPr>
                <a:defRPr/>
              </a:pPr>
              <a:t>02/04/2014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D4D80-9732-4B51-B939-D038AAE8B80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922642-B4B1-42F0-8166-000F82AA70A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79194AD-A473-41D6-81E4-231227C2D7E8}" type="datetimeFigureOut">
              <a:rPr lang="fr-FR"/>
              <a:pPr>
                <a:defRPr/>
              </a:pPr>
              <a:t>02/04/2014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7416329-176F-4842-946F-A320AB46331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558B93B-99CE-4EF9-A607-A8AC9D66AC9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audio" Target="../media/audio9.wav"/><Relationship Id="rId3" Type="http://schemas.openxmlformats.org/officeDocument/2006/relationships/audio" Target="../media/audio1.wav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2" Type="http://schemas.openxmlformats.org/officeDocument/2006/relationships/notesSlide" Target="../notesSlides/notesSlide1.xml"/><Relationship Id="rId16" Type="http://schemas.openxmlformats.org/officeDocument/2006/relationships/hyperlink" Target="mailto:andre.hernandez@sfr.fr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image" Target="../media/image3.png"/><Relationship Id="rId10" Type="http://schemas.openxmlformats.org/officeDocument/2006/relationships/audio" Target="../media/audio6.wav"/><Relationship Id="rId4" Type="http://schemas.openxmlformats.org/officeDocument/2006/relationships/image" Target="../media/image1.jpeg"/><Relationship Id="rId9" Type="http://schemas.openxmlformats.org/officeDocument/2006/relationships/audio" Target="../media/audio5.wav"/><Relationship Id="rId14" Type="http://schemas.openxmlformats.org/officeDocument/2006/relationships/audio" Target="../media/audio10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250825" y="1844675"/>
            <a:ext cx="8642350" cy="3960813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7" name="Rectangle 26"/>
          <p:cNvSpPr/>
          <p:nvPr/>
        </p:nvSpPr>
        <p:spPr>
          <a:xfrm>
            <a:off x="6084888" y="2060575"/>
            <a:ext cx="2592387" cy="496888"/>
          </a:xfrm>
          <a:prstGeom prst="rect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26" name="Rectangle 25"/>
          <p:cNvSpPr/>
          <p:nvPr/>
        </p:nvSpPr>
        <p:spPr>
          <a:xfrm>
            <a:off x="466725" y="2060575"/>
            <a:ext cx="2592388" cy="512763"/>
          </a:xfrm>
          <a:prstGeom prst="rect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395536" y="140439"/>
            <a:ext cx="8424936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7200" dirty="0">
                <a:gradFill flip="none" rotWithShape="1">
                  <a:gsLst>
                    <a:gs pos="15000">
                      <a:srgbClr val="FF0000"/>
                    </a:gs>
                    <a:gs pos="52000">
                      <a:srgbClr val="FFFF00"/>
                    </a:gs>
                    <a:gs pos="100000">
                      <a:srgbClr val="FF0000"/>
                    </a:gs>
                  </a:gsLst>
                  <a:lin ang="16200000" scaled="1"/>
                  <a:tileRect/>
                </a:gradFill>
                <a:latin typeface="Impact" pitchFamily="34" charset="0"/>
              </a:rPr>
              <a:t>Musiques</a:t>
            </a:r>
            <a:r>
              <a:rPr lang="fr-FR" sz="7200" dirty="0">
                <a:gradFill>
                  <a:gsLst>
                    <a:gs pos="15000">
                      <a:srgbClr val="FF0000"/>
                    </a:gs>
                    <a:gs pos="52000">
                      <a:srgbClr val="FFFF00"/>
                    </a:gs>
                    <a:gs pos="100000">
                      <a:srgbClr val="FF0000"/>
                    </a:gs>
                  </a:gsLst>
                  <a:lin ang="16200000" scaled="1"/>
                </a:gradFill>
                <a:latin typeface="Impact" pitchFamily="34" charset="0"/>
              </a:rPr>
              <a:t> d’Espagne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276600" y="2709863"/>
            <a:ext cx="2590800" cy="2879725"/>
          </a:xfrm>
          <a:prstGeom prst="rect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6084888" y="2709863"/>
            <a:ext cx="2592387" cy="2879725"/>
          </a:xfrm>
          <a:prstGeom prst="rect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466725" y="2709863"/>
            <a:ext cx="2592388" cy="287972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2056" name="Image 5" descr="Espagne.gif">
            <a:hlinkClick r:id="" action="ppaction://noaction">
              <a:snd r:embed="rId5" name="España Cañí.wav"/>
            </a:hlinkClick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60863" y="2924175"/>
            <a:ext cx="398462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6" descr="Espagne.gif">
            <a:hlinkClick r:id="" action="ppaction://noaction">
              <a:snd r:embed="rId7" name="Paquito el Chocolatero.wav"/>
            </a:hlinkClick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60863" y="3787775"/>
            <a:ext cx="398462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Image 7" descr="Espagne.gif">
            <a:hlinkClick r:id="" action="ppaction://noaction">
              <a:snd r:embed="rId8" name="Suspiros de España-Pasodoble.wav"/>
            </a:hlinkClick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60863" y="4724400"/>
            <a:ext cx="398462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9" name="ZoneTexte 8"/>
          <p:cNvSpPr txBox="1">
            <a:spLocks noChangeArrowheads="1"/>
          </p:cNvSpPr>
          <p:nvPr/>
        </p:nvSpPr>
        <p:spPr bwMode="auto">
          <a:xfrm>
            <a:off x="3708400" y="3284538"/>
            <a:ext cx="16557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 b="1">
                <a:solidFill>
                  <a:schemeClr val="bg1"/>
                </a:solidFill>
              </a:rPr>
              <a:t>España cañi</a:t>
            </a:r>
          </a:p>
        </p:txBody>
      </p:sp>
      <p:sp>
        <p:nvSpPr>
          <p:cNvPr id="2060" name="ZoneTexte 9"/>
          <p:cNvSpPr txBox="1">
            <a:spLocks noChangeArrowheads="1"/>
          </p:cNvSpPr>
          <p:nvPr/>
        </p:nvSpPr>
        <p:spPr bwMode="auto">
          <a:xfrm>
            <a:off x="3563938" y="5064125"/>
            <a:ext cx="2016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 b="1">
                <a:solidFill>
                  <a:schemeClr val="bg1"/>
                </a:solidFill>
              </a:rPr>
              <a:t>Suspiros de España</a:t>
            </a:r>
          </a:p>
        </p:txBody>
      </p:sp>
      <p:sp>
        <p:nvSpPr>
          <p:cNvPr id="2061" name="ZoneTexte 10"/>
          <p:cNvSpPr txBox="1">
            <a:spLocks noChangeArrowheads="1"/>
          </p:cNvSpPr>
          <p:nvPr/>
        </p:nvSpPr>
        <p:spPr bwMode="auto">
          <a:xfrm>
            <a:off x="3203575" y="4129088"/>
            <a:ext cx="28082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 b="1">
                <a:solidFill>
                  <a:schemeClr val="bg1"/>
                </a:solidFill>
              </a:rPr>
              <a:t>Paquito el chocolatero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900113" y="2143125"/>
            <a:ext cx="1655762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Jota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6372225" y="2133600"/>
            <a:ext cx="19431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Zarzuela</a:t>
            </a:r>
          </a:p>
        </p:txBody>
      </p:sp>
      <p:pic>
        <p:nvPicPr>
          <p:cNvPr id="2064" name="Image 17" descr="Espagne.gif">
            <a:hlinkClick r:id="" action="ppaction://noaction">
              <a:snd r:embed="rId9" name="El bateo.wav"/>
            </a:hlinkClick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9150" y="2924175"/>
            <a:ext cx="3984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Image 19" descr="Espagne.gif">
            <a:hlinkClick r:id="" action="ppaction://noaction">
              <a:snd r:embed="rId10" name="La revoltosa.wav"/>
            </a:hlinkClick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9150" y="3787775"/>
            <a:ext cx="3984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6" name="Image 20" descr="Espagne.gif">
            <a:hlinkClick r:id="" action="ppaction://noaction">
              <a:snd r:embed="rId11" name="La verbena de la paloma.wav"/>
            </a:hlinkClick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9150" y="4724400"/>
            <a:ext cx="3984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7" name="Image 21" descr="Espagne.gif">
            <a:hlinkClick r:id="" action="ppaction://noaction">
              <a:snd r:embed="rId12" name="Bolero de Alcaniz.wav"/>
            </a:hlinkClick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54163" y="2924175"/>
            <a:ext cx="398462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8" name="Image 22" descr="Espagne.gif">
            <a:hlinkClick r:id="" action="ppaction://noaction">
              <a:snd r:embed="rId13" name="La Dolores.wav"/>
            </a:hlinkClick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54163" y="3787775"/>
            <a:ext cx="398462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9" name="Image 23" descr="Espagne.gif">
            <a:hlinkClick r:id="" action="ppaction://noaction">
              <a:snd r:embed="rId14" name="Viva Navarra.wav"/>
            </a:hlinkClick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54163" y="4724400"/>
            <a:ext cx="398462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24"/>
          <p:cNvSpPr/>
          <p:nvPr/>
        </p:nvSpPr>
        <p:spPr>
          <a:xfrm>
            <a:off x="3276600" y="2060575"/>
            <a:ext cx="2590800" cy="504825"/>
          </a:xfrm>
          <a:prstGeom prst="rect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3" name="ZoneTexte 12"/>
          <p:cNvSpPr txBox="1"/>
          <p:nvPr/>
        </p:nvSpPr>
        <p:spPr>
          <a:xfrm>
            <a:off x="3635375" y="2133600"/>
            <a:ext cx="187325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Paso doble</a:t>
            </a:r>
          </a:p>
        </p:txBody>
      </p:sp>
      <p:sp>
        <p:nvSpPr>
          <p:cNvPr id="2072" name="ZoneTexte 27"/>
          <p:cNvSpPr txBox="1">
            <a:spLocks noChangeArrowheads="1"/>
          </p:cNvSpPr>
          <p:nvPr/>
        </p:nvSpPr>
        <p:spPr bwMode="auto">
          <a:xfrm>
            <a:off x="1763713" y="1331913"/>
            <a:ext cx="49688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i="1">
                <a:solidFill>
                  <a:schemeClr val="bg1"/>
                </a:solidFill>
              </a:rPr>
              <a:t>Musique d’accueil : </a:t>
            </a:r>
            <a:r>
              <a:rPr lang="fr-FR" b="1">
                <a:solidFill>
                  <a:schemeClr val="bg1"/>
                </a:solidFill>
              </a:rPr>
              <a:t>La boda de Luis Alonso </a:t>
            </a:r>
            <a:endParaRPr lang="fr-FR" i="1">
              <a:solidFill>
                <a:schemeClr val="bg1"/>
              </a:solidFill>
            </a:endParaRPr>
          </a:p>
        </p:txBody>
      </p:sp>
      <p:sp>
        <p:nvSpPr>
          <p:cNvPr id="2073" name="ZoneTexte 28"/>
          <p:cNvSpPr txBox="1">
            <a:spLocks noChangeArrowheads="1"/>
          </p:cNvSpPr>
          <p:nvPr/>
        </p:nvSpPr>
        <p:spPr bwMode="auto">
          <a:xfrm>
            <a:off x="3419475" y="5938838"/>
            <a:ext cx="17287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i="1">
                <a:solidFill>
                  <a:schemeClr val="bg1"/>
                </a:solidFill>
              </a:rPr>
              <a:t>Cliquer sur un </a:t>
            </a:r>
          </a:p>
        </p:txBody>
      </p:sp>
      <p:pic>
        <p:nvPicPr>
          <p:cNvPr id="2074" name="Image 29" descr="Espagne.gif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181600" y="5948363"/>
            <a:ext cx="3984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ZoneTexte 30"/>
          <p:cNvSpPr txBox="1">
            <a:spLocks noChangeArrowheads="1"/>
          </p:cNvSpPr>
          <p:nvPr/>
        </p:nvSpPr>
        <p:spPr bwMode="auto">
          <a:xfrm>
            <a:off x="2124075" y="6361113"/>
            <a:ext cx="3095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 i="1">
                <a:solidFill>
                  <a:schemeClr val="bg1"/>
                </a:solidFill>
              </a:rPr>
              <a:t>Une présentation de :</a:t>
            </a:r>
          </a:p>
        </p:txBody>
      </p:sp>
      <p:sp>
        <p:nvSpPr>
          <p:cNvPr id="2076" name="ZoneTexte 32"/>
          <p:cNvSpPr txBox="1">
            <a:spLocks noChangeArrowheads="1"/>
          </p:cNvSpPr>
          <p:nvPr/>
        </p:nvSpPr>
        <p:spPr bwMode="auto">
          <a:xfrm>
            <a:off x="4500563" y="6361113"/>
            <a:ext cx="23034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solidFill>
                  <a:schemeClr val="bg1"/>
                </a:solidFill>
                <a:hlinkClick r:id="rId16"/>
              </a:rPr>
              <a:t>andre.hernandez@sfr.fr</a:t>
            </a:r>
            <a:endParaRPr lang="fr-FR" sz="1400">
              <a:solidFill>
                <a:schemeClr val="bg1"/>
              </a:solidFill>
            </a:endParaRPr>
          </a:p>
        </p:txBody>
      </p:sp>
      <p:sp>
        <p:nvSpPr>
          <p:cNvPr id="31" name="ZoneTexte 30"/>
          <p:cNvSpPr txBox="1">
            <a:spLocks noChangeArrowheads="1"/>
          </p:cNvSpPr>
          <p:nvPr/>
        </p:nvSpPr>
        <p:spPr bwMode="auto">
          <a:xfrm>
            <a:off x="900113" y="3284538"/>
            <a:ext cx="1800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 b="1">
                <a:solidFill>
                  <a:schemeClr val="bg1"/>
                </a:solidFill>
              </a:rPr>
              <a:t>Bolero de Alcañiz</a:t>
            </a:r>
          </a:p>
        </p:txBody>
      </p:sp>
      <p:sp>
        <p:nvSpPr>
          <p:cNvPr id="32" name="ZoneTexte 31"/>
          <p:cNvSpPr txBox="1">
            <a:spLocks noChangeArrowheads="1"/>
          </p:cNvSpPr>
          <p:nvPr/>
        </p:nvSpPr>
        <p:spPr bwMode="auto">
          <a:xfrm>
            <a:off x="971550" y="4149725"/>
            <a:ext cx="15843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 b="1">
                <a:solidFill>
                  <a:schemeClr val="bg1"/>
                </a:solidFill>
              </a:rPr>
              <a:t>La Dolores</a:t>
            </a:r>
          </a:p>
        </p:txBody>
      </p:sp>
      <p:sp>
        <p:nvSpPr>
          <p:cNvPr id="33" name="ZoneTexte 32"/>
          <p:cNvSpPr txBox="1">
            <a:spLocks noChangeArrowheads="1"/>
          </p:cNvSpPr>
          <p:nvPr/>
        </p:nvSpPr>
        <p:spPr bwMode="auto">
          <a:xfrm>
            <a:off x="900113" y="5064125"/>
            <a:ext cx="16557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 b="1">
                <a:solidFill>
                  <a:schemeClr val="bg1"/>
                </a:solidFill>
              </a:rPr>
              <a:t>Viva Navarra</a:t>
            </a:r>
          </a:p>
        </p:txBody>
      </p:sp>
      <p:sp>
        <p:nvSpPr>
          <p:cNvPr id="34" name="ZoneTexte 33"/>
          <p:cNvSpPr txBox="1">
            <a:spLocks noChangeArrowheads="1"/>
          </p:cNvSpPr>
          <p:nvPr/>
        </p:nvSpPr>
        <p:spPr bwMode="auto">
          <a:xfrm>
            <a:off x="6515100" y="3284538"/>
            <a:ext cx="17287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 b="1">
                <a:solidFill>
                  <a:schemeClr val="bg1"/>
                </a:solidFill>
              </a:rPr>
              <a:t>El Bateo</a:t>
            </a:r>
          </a:p>
        </p:txBody>
      </p:sp>
      <p:sp>
        <p:nvSpPr>
          <p:cNvPr id="35" name="ZoneTexte 34"/>
          <p:cNvSpPr txBox="1">
            <a:spLocks noChangeArrowheads="1"/>
          </p:cNvSpPr>
          <p:nvPr/>
        </p:nvSpPr>
        <p:spPr bwMode="auto">
          <a:xfrm>
            <a:off x="6588125" y="4149725"/>
            <a:ext cx="158432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 b="1">
                <a:solidFill>
                  <a:schemeClr val="bg1"/>
                </a:solidFill>
              </a:rPr>
              <a:t>La revoltosa</a:t>
            </a:r>
          </a:p>
        </p:txBody>
      </p:sp>
      <p:sp>
        <p:nvSpPr>
          <p:cNvPr id="36" name="ZoneTexte 35"/>
          <p:cNvSpPr txBox="1">
            <a:spLocks noChangeArrowheads="1"/>
          </p:cNvSpPr>
          <p:nvPr/>
        </p:nvSpPr>
        <p:spPr bwMode="auto">
          <a:xfrm>
            <a:off x="6156325" y="5084763"/>
            <a:ext cx="2447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 b="1">
                <a:solidFill>
                  <a:schemeClr val="bg1"/>
                </a:solidFill>
              </a:rPr>
              <a:t>La verbena de la paloma</a:t>
            </a:r>
          </a:p>
        </p:txBody>
      </p:sp>
      <p:pic>
        <p:nvPicPr>
          <p:cNvPr id="37" name="Image 29" descr="Espagne.gif">
            <a:hlinkClick r:id="" action="ppaction://noaction">
              <a:snd r:embed="rId3" name="La Boda De Luis Alonso.wav"/>
            </a:hlinkClick>
          </p:cNvPr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732588" y="1341438"/>
            <a:ext cx="398462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Rectangle 3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>
    <p:sndAc>
      <p:stSnd>
        <p:snd r:embed="rId3" name="La Boda De Luis Alons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7" presetClass="entr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500"/>
                            </p:stCondLst>
                            <p:childTnLst>
                              <p:par>
                                <p:cTn id="3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500"/>
                            </p:stCondLst>
                            <p:childTnLst>
                              <p:par>
                                <p:cTn id="44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000"/>
                            </p:stCondLst>
                            <p:childTnLst>
                              <p:par>
                                <p:cTn id="5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7500"/>
                            </p:stCondLst>
                            <p:childTnLst>
                              <p:par>
                                <p:cTn id="58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8500"/>
                            </p:stCondLst>
                            <p:childTnLst>
                              <p:par>
                                <p:cTn id="7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9000"/>
                            </p:stCondLst>
                            <p:childTnLst>
                              <p:par>
                                <p:cTn id="7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9500"/>
                            </p:stCondLst>
                            <p:childTnLst>
                              <p:par>
                                <p:cTn id="8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7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2000"/>
                            </p:stCondLst>
                            <p:childTnLst>
                              <p:par>
                                <p:cTn id="9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4500"/>
                            </p:stCondLst>
                            <p:childTnLst>
                              <p:par>
                                <p:cTn id="10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5000"/>
                            </p:stCondLst>
                            <p:childTnLst>
                              <p:par>
                                <p:cTn id="11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5500"/>
                            </p:stCondLst>
                            <p:childTnLst>
                              <p:par>
                                <p:cTn id="1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6000"/>
                            </p:stCondLst>
                            <p:childTnLst>
                              <p:par>
                                <p:cTn id="130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6500"/>
                            </p:stCondLst>
                            <p:childTnLst>
                              <p:par>
                                <p:cTn id="13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7000"/>
                            </p:stCondLst>
                            <p:childTnLst>
                              <p:par>
                                <p:cTn id="14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7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9500"/>
                            </p:stCondLst>
                            <p:childTnLst>
                              <p:par>
                                <p:cTn id="15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31500"/>
                            </p:stCondLst>
                            <p:childTnLst>
                              <p:par>
                                <p:cTn id="160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32000"/>
                            </p:stCondLst>
                            <p:childTnLst>
                              <p:par>
                                <p:cTn id="1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32500"/>
                            </p:stCondLst>
                            <p:childTnLst>
                              <p:par>
                                <p:cTn id="174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33000"/>
                            </p:stCondLst>
                            <p:childTnLst>
                              <p:par>
                                <p:cTn id="18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33500"/>
                            </p:stCondLst>
                            <p:childTnLst>
                              <p:par>
                                <p:cTn id="188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34000"/>
                            </p:stCondLst>
                            <p:childTnLst>
                              <p:par>
                                <p:cTn id="19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34500"/>
                            </p:stCondLst>
                            <p:childTnLst>
                              <p:par>
                                <p:cTn id="202" presetID="7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2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2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39500"/>
                            </p:stCondLst>
                            <p:childTnLst>
                              <p:par>
                                <p:cTn id="211" presetID="7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7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7" grpId="0" animBg="1"/>
      <p:bldP spid="26" grpId="0" animBg="1"/>
      <p:bldP spid="12" grpId="0" animBg="1"/>
      <p:bldP spid="14" grpId="0" animBg="1"/>
      <p:bldP spid="19" grpId="0" animBg="1"/>
      <p:bldP spid="2059" grpId="0"/>
      <p:bldP spid="2060" grpId="0"/>
      <p:bldP spid="2061" grpId="0"/>
      <p:bldP spid="15" grpId="0"/>
      <p:bldP spid="16" grpId="0"/>
      <p:bldP spid="25" grpId="0" animBg="1"/>
      <p:bldP spid="13" grpId="0"/>
      <p:bldP spid="2072" grpId="0"/>
      <p:bldP spid="2073" grpId="0"/>
      <p:bldP spid="2075" grpId="0"/>
      <p:bldP spid="2076" grpId="0"/>
      <p:bldP spid="31" grpId="0"/>
      <p:bldP spid="32" grpId="0"/>
      <p:bldP spid="33" grpId="0"/>
      <p:bldP spid="34" grpId="0"/>
      <p:bldP spid="35" grpId="0"/>
      <p:bldP spid="36" grpId="0"/>
      <p:bldP spid="3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usiques Espagne_AH-p">
  <a:themeElements>
    <a:clrScheme name="Personnalisé 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Musiques Espagne_AH-p</Template>
  <TotalTime>2</TotalTime>
  <Words>107</Words>
  <Application>Microsoft Office PowerPoint</Application>
  <PresentationFormat>Presentación en pantalla (4:3)</PresentationFormat>
  <Paragraphs>46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Musiques Espagne_AH-p</vt:lpstr>
      <vt:lpstr>Diseño predeterminado</vt:lpstr>
      <vt:lpstr>Diapositiva 1</vt:lpstr>
      <vt:lpstr>Diapositiva 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2014-04-02T13:25:35Z</dcterms:created>
  <dcterms:modified xsi:type="dcterms:W3CDTF">2014-04-02T13:28:19Z</dcterms:modified>
</cp:coreProperties>
</file>