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RakV7ZsBnXhSxq9PhQ4nA" hashData="S4UXh3bcGaJ84oofJh6o9OVpZ4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433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1BDC1FB-3D2D-4141-AA27-1B4635BF6E15}" type="datetimeFigureOut">
              <a:rPr lang="fr-FR"/>
              <a:pPr/>
              <a:t>24/03/2014</a:t>
            </a:fld>
            <a:endParaRPr lang="fr-FR"/>
          </a:p>
        </p:txBody>
      </p:sp>
      <p:sp>
        <p:nvSpPr>
          <p:cNvPr id="14340" name="Rectangle 1028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34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434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1434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09F990F-6FCA-435C-BFB6-DD8637291E04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93951-C6CE-4A91-8B27-97B5BAFC011F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C49C6-09AE-4182-8C11-48BD3380DB0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1963E-5688-48EE-AC11-C492D6866181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FF20F-B2B9-4E18-A676-9096A7DF247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69EA5-E760-4E79-9E7A-C0942753B1B7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24B02-8105-4BAD-B8FF-5991B6720E2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1E9FC-6A2A-46DD-B83A-68160F1332A6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A0870-3C18-4586-A995-FE1E24C6499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12888-FE4B-41A3-A3AB-8713807837BC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415B1-354D-446F-94D8-36312546C9D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7DE30-1D13-4497-B210-9F7B0F3C8165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AC6D1-87E7-4108-8278-158D9F77CFA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FE610-F97F-46D8-B384-FCE503EC8D4E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3D9C9-2DA0-4DF7-B8FC-B2385565A0C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52486-9677-4A9C-A4AD-C72C3E135E2D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195E9-254A-46F2-8E65-FEDFBE15F93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A3AC9-4D29-4487-8A08-23D54C422D86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69481-E026-4781-AC2F-5E43F78C388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766F7-C8DE-441C-934B-9B3CED5D5DC3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00C86-488C-45A9-A98E-142FEEA999B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FC3DB-AED2-461F-938E-C9C295244AB3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88B90-7D7C-4101-8EC3-532B8184E65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BA262-299B-4A0E-8399-D5B670CE3C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50F4E3-4A0F-4522-8569-CDF8C41ECA6C}" type="datetimeFigureOut">
              <a:rPr lang="fr-FR"/>
              <a:pPr>
                <a:defRPr/>
              </a:pPr>
              <a:t>24/03/2014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1C19CE2-D5DB-4DD6-8FED-CADE92E6877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192D1F-5EA3-4446-A14E-94EF1D3779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image" Target="../media/image2.gif"/><Relationship Id="rId10" Type="http://schemas.openxmlformats.org/officeDocument/2006/relationships/audio" Target="../media/audio6.wav"/><Relationship Id="rId4" Type="http://schemas.openxmlformats.org/officeDocument/2006/relationships/audio" Target="../media/audio1.wav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Dubin_Western_Salo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7788" y="-500063"/>
            <a:ext cx="9221788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3" descr="boutons-06.gif">
            <a:hlinkClick r:id="" action="ppaction://noaction">
              <a:snd r:embed="rId4" name="Le bon, la brute et le truand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88" y="1214438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4" descr="boutons-06.gif">
            <a:hlinkClick r:id="" action="ppaction://noaction">
              <a:snd r:embed="rId6" name="Rio Bravo - Deguello - Riddle Nelson &amp; Many Klein(trompette) - Alamo (Rio Bravo)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75" y="785813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5" descr="boutons-06.gif">
            <a:hlinkClick r:id="" action="ppaction://noaction">
              <a:snd r:embed="rId7" name="Danse Avec Les Loups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3143250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8" descr="boutons-06.gif">
            <a:hlinkClick r:id="" action="ppaction://noaction">
              <a:snd r:embed="rId8" name="Les sept mercenaires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688" y="428625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9" descr="boutons-06.gif">
            <a:hlinkClick r:id="" action="ppaction://noaction">
              <a:snd r:embed="rId9" name="Il était une fois dans l'ouest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88" y="4643438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11" descr="boutons-06.gif">
            <a:hlinkClick r:id="" action="ppaction://noaction">
              <a:snd r:embed="rId10" name="Et pour quelques dollars de plus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4071938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12" descr="boutons-06.gif">
            <a:hlinkClick r:id="" action="ppaction://noaction">
              <a:snd r:embed="rId11" name="Il etait une fois la révolution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25" y="1785938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13" descr="boutons-06.gif">
            <a:hlinkClick r:id="" action="ppaction://noaction">
              <a:snd r:embed="rId12" name="Pour une poignee de dollars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2357438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14" descr="boutons-06.gif">
            <a:hlinkClick r:id="" action="ppaction://noaction">
              <a:snd r:embed="rId13" name="Il était une fois l'Amérique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3000375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ZoneTexte 12"/>
          <p:cNvSpPr txBox="1">
            <a:spLocks noChangeArrowheads="1"/>
          </p:cNvSpPr>
          <p:nvPr/>
        </p:nvSpPr>
        <p:spPr bwMode="auto">
          <a:xfrm>
            <a:off x="214313" y="1500188"/>
            <a:ext cx="18478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El bueno, el feo y el malo</a:t>
            </a:r>
          </a:p>
        </p:txBody>
      </p:sp>
      <p:sp>
        <p:nvSpPr>
          <p:cNvPr id="2061" name="ZoneTexte 13"/>
          <p:cNvSpPr txBox="1">
            <a:spLocks noChangeArrowheads="1"/>
          </p:cNvSpPr>
          <p:nvPr/>
        </p:nvSpPr>
        <p:spPr bwMode="auto">
          <a:xfrm>
            <a:off x="5786438" y="4500563"/>
            <a:ext cx="1881187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La muerte tenía un precio</a:t>
            </a:r>
          </a:p>
        </p:txBody>
      </p:sp>
      <p:sp>
        <p:nvSpPr>
          <p:cNvPr id="2062" name="ZoneTexte 14"/>
          <p:cNvSpPr txBox="1">
            <a:spLocks noChangeArrowheads="1"/>
          </p:cNvSpPr>
          <p:nvPr/>
        </p:nvSpPr>
        <p:spPr bwMode="auto">
          <a:xfrm>
            <a:off x="3286125" y="1071563"/>
            <a:ext cx="8445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chemeClr val="bg1"/>
                </a:solidFill>
              </a:rPr>
              <a:t>Río Bravo</a:t>
            </a:r>
          </a:p>
        </p:txBody>
      </p:sp>
      <p:sp>
        <p:nvSpPr>
          <p:cNvPr id="2063" name="ZoneTexte 15"/>
          <p:cNvSpPr txBox="1">
            <a:spLocks noChangeArrowheads="1"/>
          </p:cNvSpPr>
          <p:nvPr/>
        </p:nvSpPr>
        <p:spPr bwMode="auto">
          <a:xfrm>
            <a:off x="6072188" y="785813"/>
            <a:ext cx="13239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Los 7 magníficos</a:t>
            </a:r>
          </a:p>
        </p:txBody>
      </p:sp>
      <p:sp>
        <p:nvSpPr>
          <p:cNvPr id="2064" name="ZoneTexte 16"/>
          <p:cNvSpPr txBox="1">
            <a:spLocks noChangeArrowheads="1"/>
          </p:cNvSpPr>
          <p:nvPr/>
        </p:nvSpPr>
        <p:spPr bwMode="auto">
          <a:xfrm>
            <a:off x="285750" y="3429000"/>
            <a:ext cx="19065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Erase una vez en América</a:t>
            </a:r>
          </a:p>
        </p:txBody>
      </p:sp>
      <p:sp>
        <p:nvSpPr>
          <p:cNvPr id="2065" name="ZoneTexte 17"/>
          <p:cNvSpPr txBox="1">
            <a:spLocks noChangeArrowheads="1"/>
          </p:cNvSpPr>
          <p:nvPr/>
        </p:nvSpPr>
        <p:spPr bwMode="auto">
          <a:xfrm>
            <a:off x="1928813" y="2071688"/>
            <a:ext cx="1385887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Agáchate, maldito</a:t>
            </a:r>
          </a:p>
        </p:txBody>
      </p:sp>
      <p:sp>
        <p:nvSpPr>
          <p:cNvPr id="2066" name="ZoneTexte 17"/>
          <p:cNvSpPr txBox="1">
            <a:spLocks noChangeArrowheads="1"/>
          </p:cNvSpPr>
          <p:nvPr/>
        </p:nvSpPr>
        <p:spPr bwMode="auto">
          <a:xfrm>
            <a:off x="5857875" y="2714625"/>
            <a:ext cx="19081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Por un puñado de dólares</a:t>
            </a:r>
          </a:p>
        </p:txBody>
      </p:sp>
      <p:sp>
        <p:nvSpPr>
          <p:cNvPr id="2067" name="ZoneTexte 18"/>
          <p:cNvSpPr txBox="1">
            <a:spLocks noChangeArrowheads="1"/>
          </p:cNvSpPr>
          <p:nvPr/>
        </p:nvSpPr>
        <p:spPr bwMode="auto">
          <a:xfrm>
            <a:off x="214313" y="5000625"/>
            <a:ext cx="17589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Hasta que llegó su hora</a:t>
            </a:r>
          </a:p>
        </p:txBody>
      </p:sp>
      <p:sp>
        <p:nvSpPr>
          <p:cNvPr id="2068" name="ZoneTexte 19"/>
          <p:cNvSpPr txBox="1">
            <a:spLocks noChangeArrowheads="1"/>
          </p:cNvSpPr>
          <p:nvPr/>
        </p:nvSpPr>
        <p:spPr bwMode="auto">
          <a:xfrm>
            <a:off x="4071938" y="3429000"/>
            <a:ext cx="14732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Bailando con lobos</a:t>
            </a:r>
          </a:p>
        </p:txBody>
      </p:sp>
      <p:pic>
        <p:nvPicPr>
          <p:cNvPr id="2070" name="Image 21" descr="boutons-06.gif">
            <a:hlinkClick r:id="" action="ppaction://noaction">
              <a:snd r:embed="rId14" name="l'homme à l'harmonica ( Il etait une fois dans l'ouest)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13" y="5357813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1" name="ZoneTexte 22"/>
          <p:cNvSpPr txBox="1">
            <a:spLocks noChangeArrowheads="1"/>
          </p:cNvSpPr>
          <p:nvPr/>
        </p:nvSpPr>
        <p:spPr bwMode="auto">
          <a:xfrm>
            <a:off x="2286000" y="5715000"/>
            <a:ext cx="18811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El hombre de la armónica</a:t>
            </a:r>
          </a:p>
        </p:txBody>
      </p:sp>
      <p:sp>
        <p:nvSpPr>
          <p:cNvPr id="2072" name="ZoneTexte 23"/>
          <p:cNvSpPr txBox="1">
            <a:spLocks noChangeArrowheads="1"/>
          </p:cNvSpPr>
          <p:nvPr/>
        </p:nvSpPr>
        <p:spPr bwMode="auto">
          <a:xfrm>
            <a:off x="2214563" y="5929313"/>
            <a:ext cx="18510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100" b="1">
                <a:solidFill>
                  <a:srgbClr val="FFFF00"/>
                </a:solidFill>
              </a:rPr>
              <a:t>(Hasta que llegó su hora)</a:t>
            </a:r>
          </a:p>
        </p:txBody>
      </p:sp>
      <p:sp>
        <p:nvSpPr>
          <p:cNvPr id="2069" name="ZoneTexte 20"/>
          <p:cNvSpPr txBox="1">
            <a:spLocks noChangeArrowheads="1"/>
          </p:cNvSpPr>
          <p:nvPr/>
        </p:nvSpPr>
        <p:spPr bwMode="auto">
          <a:xfrm>
            <a:off x="1476375" y="6453188"/>
            <a:ext cx="6321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</a:rPr>
              <a:t>  </a:t>
            </a:r>
            <a:r>
              <a:rPr lang="fr-FR" sz="1200" b="1">
                <a:solidFill>
                  <a:srgbClr val="FFFF00"/>
                </a:solidFill>
              </a:rPr>
              <a:t>Clica sobre el botón rojo para escuchar la música de la película correspondiente ...</a:t>
            </a:r>
            <a:endParaRPr lang="fr-FR" sz="1200" b="1">
              <a:solidFill>
                <a:srgbClr val="FFFF00"/>
              </a:solidFill>
              <a:latin typeface="English157 BT" pitchFamily="66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sica de Wester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Musica de Western</Template>
  <TotalTime>1</TotalTime>
  <Words>126</Words>
  <Application>Microsoft Office PowerPoint</Application>
  <PresentationFormat>Presentación en pantalla (4:3)</PresentationFormat>
  <Paragraphs>40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English157 BT</vt:lpstr>
      <vt:lpstr>Musica de Western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2014-03-24T10:14:59Z</dcterms:created>
  <dcterms:modified xsi:type="dcterms:W3CDTF">2014-03-24T10:16:32Z</dcterms:modified>
</cp:coreProperties>
</file>