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"/>
  </p:notesMasterIdLst>
  <p:sldIdLst>
    <p:sldId id="256" r:id="rId3"/>
    <p:sldId id="257" r:id="rId4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oViZOi63ame42lfWBRPXuA" hashData="mFEb3+JebUWHqjM8VWAV7sq5mw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8FB30DE4-93E8-4788-81A7-192675E5C61A}" type="datetimeFigureOut">
              <a:rPr lang="fr-FR"/>
              <a:pPr>
                <a:defRPr/>
              </a:pPr>
              <a:t>02/07/2014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217CF1A8-7220-4C61-858A-22F1BAC3C26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4ED128-5AB9-4706-808C-EABC7C2AE22B}" type="datetimeFigureOut">
              <a:rPr lang="fr-FR"/>
              <a:pPr>
                <a:defRPr/>
              </a:pPr>
              <a:t>02/07/2014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6F4587-451A-4516-802D-79439436D78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B2A960-971E-42E5-86DC-1407B1BA947F}" type="datetimeFigureOut">
              <a:rPr lang="fr-FR"/>
              <a:pPr>
                <a:defRPr/>
              </a:pPr>
              <a:t>02/07/2014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F8A5E8-7A3F-43A1-9C28-58C374BB79B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3F94D-463D-4290-865F-659B9DBF9A8D}" type="datetimeFigureOut">
              <a:rPr lang="fr-FR"/>
              <a:pPr>
                <a:defRPr/>
              </a:pPr>
              <a:t>02/07/2014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CF67B4-8901-47F0-9A12-D1B030DA0E8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79BDBC-B08A-47EC-B8C3-3CE155BA0EE5}" type="datetimeFigureOut">
              <a:rPr lang="fr-FR"/>
              <a:pPr>
                <a:defRPr/>
              </a:pPr>
              <a:t>02/07/2014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962119-4077-45D0-A252-1DAACBD180A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6860B9-64A3-472A-AA10-5DCA84E9DE84}" type="datetimeFigureOut">
              <a:rPr lang="fr-FR"/>
              <a:pPr>
                <a:defRPr/>
              </a:pPr>
              <a:t>02/07/2014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B35660-CFBD-453E-A5CA-8FEC2CC2644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1B9FE7-C7A6-421A-A264-EDFBA5161029}" type="datetimeFigureOut">
              <a:rPr lang="fr-FR"/>
              <a:pPr>
                <a:defRPr/>
              </a:pPr>
              <a:t>02/07/2014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F6741E-9B0E-4652-AE46-305D672F5F2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22E59C-1EEF-4819-BF17-9CE2D55C1B71}" type="datetimeFigureOut">
              <a:rPr lang="fr-FR"/>
              <a:pPr>
                <a:defRPr/>
              </a:pPr>
              <a:t>02/07/2014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AA4B41-91D5-4031-8F90-E4E4C1226FD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78A249-CB34-44E7-ADB4-1A1DD855F956}" type="datetimeFigureOut">
              <a:rPr lang="fr-FR"/>
              <a:pPr>
                <a:defRPr/>
              </a:pPr>
              <a:t>02/07/2014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8B66AE-45F1-4231-AE88-FA5A9BECF64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D4AE5E-19CA-4307-9A7A-D453A00765E4}" type="datetimeFigureOut">
              <a:rPr lang="fr-FR"/>
              <a:pPr>
                <a:defRPr/>
              </a:pPr>
              <a:t>02/07/2014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C98862-CBFF-4842-9C8C-3872B63A114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8C47F6-6EA3-4E57-B638-688CAD69D42E}" type="datetimeFigureOut">
              <a:rPr lang="fr-FR"/>
              <a:pPr>
                <a:defRPr/>
              </a:pPr>
              <a:t>02/07/2014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48DE96-A3A6-441C-AA36-588C1A4EA81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3F789D-1101-4C35-AD2B-DB315E512037}" type="datetimeFigureOut">
              <a:rPr lang="fr-FR"/>
              <a:pPr>
                <a:defRPr/>
              </a:pPr>
              <a:t>02/07/2014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BC133F-D22D-400E-9EDC-B3DFB784CA6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06F16B-44C6-40C5-8038-BD158DC5F32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D65C6B2-A761-479E-9EA8-91E258BF6558}" type="datetimeFigureOut">
              <a:rPr lang="fr-FR"/>
              <a:pPr>
                <a:defRPr/>
              </a:pPr>
              <a:t>02/07/2014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CA12363-1BAE-442A-9326-33051D49AE4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A514886-F351-4E69-968B-3E5F649431E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audio" Target="../media/audio10.wav"/><Relationship Id="rId3" Type="http://schemas.openxmlformats.org/officeDocument/2006/relationships/audio" Target="../media/audio1.wav"/><Relationship Id="rId7" Type="http://schemas.openxmlformats.org/officeDocument/2006/relationships/audio" Target="../media/audio4.wav"/><Relationship Id="rId12" Type="http://schemas.openxmlformats.org/officeDocument/2006/relationships/audio" Target="../media/audio9.wav"/><Relationship Id="rId2" Type="http://schemas.openxmlformats.org/officeDocument/2006/relationships/image" Target="../media/image1.jpeg"/><Relationship Id="rId16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audio" Target="../media/audio2.wav"/><Relationship Id="rId15" Type="http://schemas.openxmlformats.org/officeDocument/2006/relationships/audio" Target="../media/audio12.wav"/><Relationship Id="rId10" Type="http://schemas.openxmlformats.org/officeDocument/2006/relationships/audio" Target="../media/audio7.wav"/><Relationship Id="rId4" Type="http://schemas.openxmlformats.org/officeDocument/2006/relationships/image" Target="../media/image2.png"/><Relationship Id="rId9" Type="http://schemas.openxmlformats.org/officeDocument/2006/relationships/audio" Target="../media/audio6.wav"/><Relationship Id="rId14" Type="http://schemas.openxmlformats.org/officeDocument/2006/relationships/audio" Target="../media/audio11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24" descr="Lisa Angell -Mediterranee-_03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ZoneTexte 13"/>
          <p:cNvSpPr txBox="1">
            <a:spLocks noChangeArrowheads="1"/>
          </p:cNvSpPr>
          <p:nvPr/>
        </p:nvSpPr>
        <p:spPr bwMode="auto">
          <a:xfrm>
            <a:off x="971550" y="692150"/>
            <a:ext cx="106680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200" b="1">
                <a:solidFill>
                  <a:schemeClr val="bg1"/>
                </a:solidFill>
                <a:latin typeface="Calibri" pitchFamily="34" charset="0"/>
              </a:rPr>
              <a:t>Vaya con Dios</a:t>
            </a:r>
          </a:p>
        </p:txBody>
      </p:sp>
      <p:sp>
        <p:nvSpPr>
          <p:cNvPr id="2052" name="ZoneTexte 15"/>
          <p:cNvSpPr txBox="1">
            <a:spLocks noChangeArrowheads="1"/>
          </p:cNvSpPr>
          <p:nvPr/>
        </p:nvSpPr>
        <p:spPr bwMode="auto">
          <a:xfrm>
            <a:off x="1652588" y="1152525"/>
            <a:ext cx="13573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ES"/>
          </a:p>
        </p:txBody>
      </p:sp>
      <p:sp>
        <p:nvSpPr>
          <p:cNvPr id="2053" name="ZoneTexte 17"/>
          <p:cNvSpPr txBox="1">
            <a:spLocks noChangeArrowheads="1"/>
          </p:cNvSpPr>
          <p:nvPr/>
        </p:nvSpPr>
        <p:spPr bwMode="auto">
          <a:xfrm>
            <a:off x="971550" y="1628775"/>
            <a:ext cx="1609725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200" b="1">
                <a:solidFill>
                  <a:schemeClr val="bg1"/>
                </a:solidFill>
                <a:latin typeface="Calibri" pitchFamily="34" charset="0"/>
              </a:rPr>
              <a:t>Maria Bonita J.Iglésias</a:t>
            </a:r>
          </a:p>
        </p:txBody>
      </p:sp>
      <p:sp>
        <p:nvSpPr>
          <p:cNvPr id="2054" name="Titre 24"/>
          <p:cNvSpPr>
            <a:spLocks noGrp="1"/>
          </p:cNvSpPr>
          <p:nvPr>
            <p:ph type="ctrTitle"/>
          </p:nvPr>
        </p:nvSpPr>
        <p:spPr>
          <a:xfrm>
            <a:off x="971550" y="2492375"/>
            <a:ext cx="2384425" cy="400050"/>
          </a:xfrm>
        </p:spPr>
        <p:txBody>
          <a:bodyPr wrap="none">
            <a:spAutoFit/>
          </a:bodyPr>
          <a:lstStyle/>
          <a:p>
            <a:pPr eaLnBrk="1" hangingPunct="1"/>
            <a:r>
              <a:rPr lang="fr-FR" sz="2000" b="1" smtClean="0">
                <a:ea typeface="Calibri" pitchFamily="34" charset="0"/>
                <a:cs typeface="Calibri" pitchFamily="34" charset="0"/>
              </a:rPr>
              <a:t> </a:t>
            </a:r>
            <a:r>
              <a:rPr lang="fr-FR" sz="1200" b="1" smtClean="0">
                <a:solidFill>
                  <a:schemeClr val="bg1"/>
                </a:solidFill>
                <a:ea typeface="Calibri" pitchFamily="34" charset="0"/>
                <a:cs typeface="Calibri" pitchFamily="34" charset="0"/>
              </a:rPr>
              <a:t>Torna Sorriento Frédéric  François</a:t>
            </a:r>
          </a:p>
        </p:txBody>
      </p:sp>
      <p:sp>
        <p:nvSpPr>
          <p:cNvPr id="26" name="Titre 24"/>
          <p:cNvSpPr txBox="1">
            <a:spLocks/>
          </p:cNvSpPr>
          <p:nvPr/>
        </p:nvSpPr>
        <p:spPr bwMode="auto">
          <a:xfrm>
            <a:off x="971550" y="3500438"/>
            <a:ext cx="2133600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>
              <a:defRPr/>
            </a:pPr>
            <a:r>
              <a:rPr lang="fr-FR" sz="1200" b="1" dirty="0">
                <a:solidFill>
                  <a:schemeClr val="bg1"/>
                </a:solidFill>
                <a:latin typeface="Calibri" pitchFamily="34" charset="0"/>
                <a:ea typeface="+mj-ea"/>
                <a:cs typeface="Calibri" pitchFamily="34" charset="0"/>
              </a:rPr>
              <a:t>Maria, Marie Frédéric François</a:t>
            </a:r>
          </a:p>
        </p:txBody>
      </p:sp>
      <p:sp>
        <p:nvSpPr>
          <p:cNvPr id="27" name="Titre 24"/>
          <p:cNvSpPr txBox="1">
            <a:spLocks/>
          </p:cNvSpPr>
          <p:nvPr/>
        </p:nvSpPr>
        <p:spPr bwMode="auto">
          <a:xfrm>
            <a:off x="2100263" y="3944938"/>
            <a:ext cx="184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>
              <a:defRPr/>
            </a:pPr>
            <a:endParaRPr lang="fr-FR" b="1" dirty="0">
              <a:latin typeface="Calibri" pitchFamily="34" charset="0"/>
              <a:ea typeface="+mj-ea"/>
              <a:cs typeface="Calibri" pitchFamily="34" charset="0"/>
            </a:endParaRPr>
          </a:p>
        </p:txBody>
      </p:sp>
      <p:sp>
        <p:nvSpPr>
          <p:cNvPr id="2057" name="ZoneTexte 27"/>
          <p:cNvSpPr txBox="1">
            <a:spLocks noChangeArrowheads="1"/>
          </p:cNvSpPr>
          <p:nvPr/>
        </p:nvSpPr>
        <p:spPr bwMode="auto">
          <a:xfrm>
            <a:off x="1500188" y="471487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b="1">
              <a:latin typeface="Calibri" pitchFamily="34" charset="0"/>
            </a:endParaRPr>
          </a:p>
        </p:txBody>
      </p:sp>
      <p:sp>
        <p:nvSpPr>
          <p:cNvPr id="2058" name="ZoneTexte 28"/>
          <p:cNvSpPr txBox="1">
            <a:spLocks noChangeArrowheads="1"/>
          </p:cNvSpPr>
          <p:nvPr/>
        </p:nvSpPr>
        <p:spPr bwMode="auto">
          <a:xfrm>
            <a:off x="1547813" y="544512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b="1">
              <a:latin typeface="Calibri" pitchFamily="34" charset="0"/>
            </a:endParaRPr>
          </a:p>
        </p:txBody>
      </p:sp>
      <p:pic>
        <p:nvPicPr>
          <p:cNvPr id="2059" name="Image 3" descr="CD-012.gif">
            <a:hlinkClick r:id="" action="ppaction://noaction" highlightClick="1">
              <a:snd r:embed="rId3" name="frederic Torna Sorriento_005.wav"/>
            </a:hlinkClick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2276475"/>
            <a:ext cx="900113" cy="90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Image 3" descr="CD-012.gif">
            <a:hlinkClick r:id="" action="ppaction://noaction" highlightClick="1">
              <a:snd r:embed="rId5" name="Marco Antonio Bolis_1.wav"/>
            </a:hlinkClick>
          </p:cNvPr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00392" y="404664"/>
            <a:ext cx="900112" cy="90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>
              <a:rot lat="0" lon="11399999" rev="0"/>
            </a:camera>
            <a:lightRig rig="threePt" dir="t"/>
          </a:scene3d>
        </p:spPr>
      </p:pic>
      <p:pic>
        <p:nvPicPr>
          <p:cNvPr id="21" name="Image 3" descr="CD-012.gif">
            <a:hlinkClick r:id="" action="ppaction://noaction" highlightClick="1">
              <a:snd r:embed="rId6" name="19 - j'adore les femmes.wav"/>
            </a:hlinkClick>
          </p:cNvPr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00392" y="1412776"/>
            <a:ext cx="900112" cy="90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>
              <a:rot lat="0" lon="11399999" rev="0"/>
            </a:camera>
            <a:lightRig rig="threePt" dir="t"/>
          </a:scene3d>
        </p:spPr>
      </p:pic>
      <p:pic>
        <p:nvPicPr>
          <p:cNvPr id="2062" name="Image 3" descr="CD-012.gif">
            <a:hlinkClick r:id="" action="ppaction://noaction" highlightClick="1">
              <a:snd r:embed="rId7" name="&amp;quot;Vaya con Dios&amp;quot; Les Paul and Mary Ford (1).wav"/>
            </a:hlinkClick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333375"/>
            <a:ext cx="900113" cy="90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Image 3" descr="CD-012.gif">
            <a:hlinkClick r:id="" action="ppaction://noaction" highlightClick="1">
              <a:snd r:embed="rId8" name="Tu peux frapper à ma porte     Patrick Norman.wav"/>
            </a:hlinkClick>
          </p:cNvPr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00392" y="2420888"/>
            <a:ext cx="900112" cy="90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>
              <a:rot lat="0" lon="11399999" rev="0"/>
            </a:camera>
            <a:lightRig rig="threePt" dir="t"/>
          </a:scene3d>
        </p:spPr>
      </p:pic>
      <p:pic>
        <p:nvPicPr>
          <p:cNvPr id="2064" name="Image 3" descr="CD-012.gif">
            <a:hlinkClick r:id="" action="ppaction://noaction" highlightClick="1">
              <a:snd r:embed="rId9" name="frederic_002.wav"/>
            </a:hlinkClick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3284538"/>
            <a:ext cx="900113" cy="90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5" name="Image 3" descr="CD-012.gif">
            <a:hlinkClick r:id="" action="ppaction://noaction" highlightClick="1">
              <a:snd r:embed="rId10" name="Didier Barbelivien - Elle n'avait pas 18 ans.wav"/>
            </a:hlinkClick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4292600"/>
            <a:ext cx="900113" cy="90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6" name="Image 3" descr="CD-012.gif">
            <a:hlinkClick r:id="" action="ppaction://noaction" highlightClick="1">
              <a:snd r:embed="rId11" name="franck sinatra and paul anka - my way152.wav"/>
            </a:hlinkClick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5373688"/>
            <a:ext cx="900113" cy="90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7" name="Image 3" descr="CD-012.gif">
            <a:hlinkClick r:id="" action="ppaction://noaction" highlightClick="1">
              <a:snd r:embed="rId12" name="Julio Iglesias - Maria Bonita.wav"/>
            </a:hlinkClick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1268413"/>
            <a:ext cx="900113" cy="90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itre 24"/>
          <p:cNvSpPr txBox="1">
            <a:spLocks/>
          </p:cNvSpPr>
          <p:nvPr/>
        </p:nvSpPr>
        <p:spPr bwMode="auto">
          <a:xfrm>
            <a:off x="900113" y="4365625"/>
            <a:ext cx="25273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>
              <a:defRPr/>
            </a:pPr>
            <a:r>
              <a:rPr lang="fr-FR" sz="2000" b="1" dirty="0">
                <a:latin typeface="+mj-lt"/>
                <a:ea typeface="Calibri" pitchFamily="34" charset="0"/>
                <a:cs typeface="Calibri" pitchFamily="34" charset="0"/>
              </a:rPr>
              <a:t> </a:t>
            </a:r>
            <a:r>
              <a:rPr lang="fr-FR" sz="1200" b="1" dirty="0">
                <a:solidFill>
                  <a:schemeClr val="bg1"/>
                </a:solidFill>
                <a:latin typeface="+mj-lt"/>
                <a:ea typeface="Calibri" pitchFamily="34" charset="0"/>
                <a:cs typeface="Calibri" pitchFamily="34" charset="0"/>
              </a:rPr>
              <a:t>Elle n’avait pas 18 ans </a:t>
            </a:r>
            <a:r>
              <a:rPr lang="fr-FR" sz="1200" b="1" dirty="0" err="1">
                <a:solidFill>
                  <a:schemeClr val="bg1"/>
                </a:solidFill>
                <a:latin typeface="+mj-lt"/>
                <a:ea typeface="Calibri" pitchFamily="34" charset="0"/>
                <a:cs typeface="Calibri" pitchFamily="34" charset="0"/>
              </a:rPr>
              <a:t>D.Barbelivien</a:t>
            </a:r>
            <a:endParaRPr lang="fr-FR" sz="1200" b="1" dirty="0">
              <a:solidFill>
                <a:schemeClr val="bg1"/>
              </a:solidFill>
              <a:latin typeface="+mj-lt"/>
              <a:ea typeface="Calibri" pitchFamily="34" charset="0"/>
              <a:cs typeface="Calibri" pitchFamily="34" charset="0"/>
            </a:endParaRPr>
          </a:p>
        </p:txBody>
      </p:sp>
      <p:sp>
        <p:nvSpPr>
          <p:cNvPr id="31" name="Titre 24"/>
          <p:cNvSpPr txBox="1">
            <a:spLocks/>
          </p:cNvSpPr>
          <p:nvPr/>
        </p:nvSpPr>
        <p:spPr bwMode="auto">
          <a:xfrm>
            <a:off x="1708150" y="5362575"/>
            <a:ext cx="1841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>
              <a:defRPr/>
            </a:pPr>
            <a:endParaRPr lang="fr-FR" sz="1200" b="1" dirty="0">
              <a:solidFill>
                <a:schemeClr val="bg1"/>
              </a:solidFill>
              <a:latin typeface="+mj-lt"/>
              <a:ea typeface="Calibri" pitchFamily="34" charset="0"/>
              <a:cs typeface="Calibri" pitchFamily="34" charset="0"/>
            </a:endParaRPr>
          </a:p>
        </p:txBody>
      </p:sp>
      <p:sp>
        <p:nvSpPr>
          <p:cNvPr id="29" name="Titre 24"/>
          <p:cNvSpPr txBox="1">
            <a:spLocks/>
          </p:cNvSpPr>
          <p:nvPr/>
        </p:nvSpPr>
        <p:spPr bwMode="auto">
          <a:xfrm>
            <a:off x="2003425" y="6396038"/>
            <a:ext cx="53895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>
              <a:defRPr/>
            </a:pPr>
            <a:r>
              <a:rPr lang="fr-FR" sz="2000" b="1" dirty="0">
                <a:latin typeface="+mj-lt"/>
                <a:ea typeface="Calibri" pitchFamily="34" charset="0"/>
                <a:cs typeface="Calibri" pitchFamily="34" charset="0"/>
              </a:rPr>
              <a:t> </a:t>
            </a:r>
            <a:r>
              <a:rPr lang="fr-FR" sz="2400" b="1" dirty="0">
                <a:solidFill>
                  <a:schemeClr val="bg1"/>
                </a:solidFill>
                <a:latin typeface="+mj-lt"/>
                <a:ea typeface="Calibri" pitchFamily="34" charset="0"/>
                <a:cs typeface="Calibri" pitchFamily="34" charset="0"/>
              </a:rPr>
              <a:t>Clic sur un gramophone pour la musique</a:t>
            </a:r>
          </a:p>
        </p:txBody>
      </p:sp>
      <p:sp>
        <p:nvSpPr>
          <p:cNvPr id="32" name="Titre 24"/>
          <p:cNvSpPr txBox="1">
            <a:spLocks noGrp="1"/>
          </p:cNvSpPr>
          <p:nvPr>
            <p:ph type="subTitle" idx="1"/>
          </p:nvPr>
        </p:nvSpPr>
        <p:spPr>
          <a:xfrm>
            <a:off x="1331913" y="0"/>
            <a:ext cx="6400800" cy="646113"/>
          </a:xfrm>
        </p:spPr>
        <p:txBody>
          <a:bodyPr anchor="ctr">
            <a:spAutoFit/>
          </a:bodyPr>
          <a:lstStyle/>
          <a:p>
            <a:pPr eaLnBrk="1" hangingPunct="1">
              <a:defRPr/>
            </a:pPr>
            <a:r>
              <a:rPr lang="fr-FR" sz="2000" b="1" dirty="0">
                <a:latin typeface="+mj-lt"/>
                <a:ea typeface="Calibri" pitchFamily="34" charset="0"/>
                <a:cs typeface="Calibri" pitchFamily="34" charset="0"/>
              </a:rPr>
              <a:t> </a:t>
            </a:r>
            <a:r>
              <a:rPr lang="fr-FR" sz="3600" b="1" dirty="0" smtClean="0">
                <a:solidFill>
                  <a:srgbClr val="FFFF00"/>
                </a:solidFill>
                <a:latin typeface="+mj-lt"/>
                <a:ea typeface="Calibri" pitchFamily="34" charset="0"/>
                <a:cs typeface="Calibri" pitchFamily="34" charset="0"/>
              </a:rPr>
              <a:t>MELODIES D’AMOUR</a:t>
            </a:r>
            <a:endParaRPr lang="fr-FR" sz="3600" b="1" dirty="0">
              <a:solidFill>
                <a:srgbClr val="FFFF00"/>
              </a:solidFill>
              <a:latin typeface="+mj-lt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36" name="Image 3" descr="CD-012.gif">
            <a:hlinkClick r:id="" action="ppaction://noaction" highlightClick="1">
              <a:snd r:embed="rId13" name="LUIS MARIANO - maria luisa.wav"/>
            </a:hlinkClick>
          </p:cNvPr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00392" y="3501008"/>
            <a:ext cx="900112" cy="90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>
              <a:rot lat="0" lon="11399999" rev="0"/>
            </a:camera>
            <a:lightRig rig="threePt" dir="t"/>
          </a:scene3d>
        </p:spPr>
      </p:pic>
      <p:pic>
        <p:nvPicPr>
          <p:cNvPr id="37" name="Image 3" descr="CD-012.gif">
            <a:hlinkClick r:id="" action="ppaction://noaction" highlightClick="1">
              <a:snd r:embed="rId14" name="california blue alain morisod_.wav"/>
            </a:hlinkClick>
          </p:cNvPr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00392" y="4725144"/>
            <a:ext cx="900112" cy="90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>
              <a:rot lat="0" lon="11399999" rev="0"/>
            </a:camera>
            <a:lightRig rig="threePt" dir="t"/>
          </a:scene3d>
        </p:spPr>
      </p:pic>
      <p:pic>
        <p:nvPicPr>
          <p:cNvPr id="38" name="Image 3" descr="CD-012.gif">
            <a:hlinkClick r:id="" action="ppaction://noaction" highlightClick="1">
              <a:snd r:embed="rId15" name="8-Un jour à la fois.wav"/>
            </a:hlinkClick>
          </p:cNvPr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00392" y="5733256"/>
            <a:ext cx="900112" cy="90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>
              <a:rot lat="0" lon="11399999" rev="0"/>
            </a:camera>
            <a:lightRig rig="threePt" dir="t"/>
          </a:scene3d>
        </p:spPr>
      </p:pic>
      <p:sp>
        <p:nvSpPr>
          <p:cNvPr id="34" name="Titre 24"/>
          <p:cNvSpPr txBox="1">
            <a:spLocks/>
          </p:cNvSpPr>
          <p:nvPr/>
        </p:nvSpPr>
        <p:spPr bwMode="auto">
          <a:xfrm>
            <a:off x="971550" y="5445125"/>
            <a:ext cx="24272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>
              <a:defRPr/>
            </a:pPr>
            <a:r>
              <a:rPr lang="fr-FR" sz="2000" b="1" dirty="0">
                <a:latin typeface="+mj-lt"/>
                <a:ea typeface="Calibri" pitchFamily="34" charset="0"/>
                <a:cs typeface="Calibri" pitchFamily="34" charset="0"/>
              </a:rPr>
              <a:t> </a:t>
            </a:r>
            <a:r>
              <a:rPr lang="fr-FR" sz="1200" b="1" dirty="0">
                <a:solidFill>
                  <a:schemeClr val="bg1"/>
                </a:solidFill>
                <a:latin typeface="+mj-lt"/>
                <a:ea typeface="Calibri" pitchFamily="34" charset="0"/>
                <a:cs typeface="Calibri" pitchFamily="34" charset="0"/>
              </a:rPr>
              <a:t>MY WAY Franck  Sinatra Paul </a:t>
            </a:r>
            <a:r>
              <a:rPr lang="fr-FR" sz="1200" b="1" dirty="0" err="1">
                <a:solidFill>
                  <a:schemeClr val="bg1"/>
                </a:solidFill>
                <a:latin typeface="+mj-lt"/>
                <a:ea typeface="Calibri" pitchFamily="34" charset="0"/>
                <a:cs typeface="Calibri" pitchFamily="34" charset="0"/>
              </a:rPr>
              <a:t>Anka</a:t>
            </a:r>
            <a:endParaRPr lang="fr-FR" sz="1200" b="1" dirty="0">
              <a:solidFill>
                <a:schemeClr val="bg1"/>
              </a:solidFill>
              <a:latin typeface="+mj-lt"/>
              <a:ea typeface="Calibri" pitchFamily="34" charset="0"/>
              <a:cs typeface="Calibri" pitchFamily="34" charset="0"/>
            </a:endParaRPr>
          </a:p>
        </p:txBody>
      </p:sp>
      <p:sp>
        <p:nvSpPr>
          <p:cNvPr id="39" name="Titre 24"/>
          <p:cNvSpPr txBox="1">
            <a:spLocks/>
          </p:cNvSpPr>
          <p:nvPr/>
        </p:nvSpPr>
        <p:spPr bwMode="auto">
          <a:xfrm>
            <a:off x="2795464" y="5949280"/>
            <a:ext cx="364131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fr-FR" sz="20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Calibri" pitchFamily="34" charset="0"/>
                <a:cs typeface="Calibri" pitchFamily="34" charset="0"/>
              </a:rPr>
              <a:t> </a:t>
            </a:r>
            <a:r>
              <a:rPr lang="fr-FR" sz="28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Calibri" pitchFamily="34" charset="0"/>
                <a:cs typeface="Calibri" pitchFamily="34" charset="0"/>
              </a:rPr>
              <a:t>Création Georges 70</a:t>
            </a:r>
          </a:p>
        </p:txBody>
      </p:sp>
      <p:sp>
        <p:nvSpPr>
          <p:cNvPr id="2077" name="ZoneTexte 13"/>
          <p:cNvSpPr txBox="1">
            <a:spLocks noChangeArrowheads="1"/>
          </p:cNvSpPr>
          <p:nvPr/>
        </p:nvSpPr>
        <p:spPr bwMode="auto">
          <a:xfrm>
            <a:off x="5148263" y="692150"/>
            <a:ext cx="325913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200" b="1">
                <a:solidFill>
                  <a:schemeClr val="bg1"/>
                </a:solidFill>
                <a:latin typeface="Calibri" pitchFamily="34" charset="0"/>
              </a:rPr>
              <a:t>Marco Antonio Bolis Donde Estara Mi Primavera</a:t>
            </a:r>
          </a:p>
        </p:txBody>
      </p:sp>
      <p:sp>
        <p:nvSpPr>
          <p:cNvPr id="2078" name="ZoneTexte 17"/>
          <p:cNvSpPr txBox="1">
            <a:spLocks noChangeArrowheads="1"/>
          </p:cNvSpPr>
          <p:nvPr/>
        </p:nvSpPr>
        <p:spPr bwMode="auto">
          <a:xfrm>
            <a:off x="6084888" y="1628775"/>
            <a:ext cx="2354262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200" b="1">
                <a:solidFill>
                  <a:schemeClr val="bg1"/>
                </a:solidFill>
                <a:latin typeface="Calibri" pitchFamily="34" charset="0"/>
              </a:rPr>
              <a:t>Frank Michael J’adore les Femmes</a:t>
            </a:r>
          </a:p>
        </p:txBody>
      </p:sp>
      <p:sp>
        <p:nvSpPr>
          <p:cNvPr id="2079" name="ZoneTexte 17"/>
          <p:cNvSpPr txBox="1">
            <a:spLocks noChangeArrowheads="1"/>
          </p:cNvSpPr>
          <p:nvPr/>
        </p:nvSpPr>
        <p:spPr bwMode="auto">
          <a:xfrm>
            <a:off x="5435600" y="2636838"/>
            <a:ext cx="2982913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200" b="1">
                <a:solidFill>
                  <a:schemeClr val="bg1"/>
                </a:solidFill>
                <a:latin typeface="Calibri" pitchFamily="34" charset="0"/>
              </a:rPr>
              <a:t>Patrick Norman Tu peux Frapper à Ma Porte</a:t>
            </a:r>
          </a:p>
        </p:txBody>
      </p:sp>
      <p:sp>
        <p:nvSpPr>
          <p:cNvPr id="2080" name="ZoneTexte 17"/>
          <p:cNvSpPr txBox="1">
            <a:spLocks noChangeArrowheads="1"/>
          </p:cNvSpPr>
          <p:nvPr/>
        </p:nvSpPr>
        <p:spPr bwMode="auto">
          <a:xfrm>
            <a:off x="6659563" y="3716338"/>
            <a:ext cx="1709737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200" b="1">
                <a:solidFill>
                  <a:schemeClr val="bg1"/>
                </a:solidFill>
                <a:latin typeface="Calibri" pitchFamily="34" charset="0"/>
              </a:rPr>
              <a:t>Luis Marino Maria Luiza</a:t>
            </a:r>
          </a:p>
        </p:txBody>
      </p:sp>
      <p:sp>
        <p:nvSpPr>
          <p:cNvPr id="2081" name="ZoneTexte 17"/>
          <p:cNvSpPr txBox="1">
            <a:spLocks noChangeArrowheads="1"/>
          </p:cNvSpPr>
          <p:nvPr/>
        </p:nvSpPr>
        <p:spPr bwMode="auto">
          <a:xfrm>
            <a:off x="6300788" y="5013325"/>
            <a:ext cx="20574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200" b="1">
                <a:solidFill>
                  <a:schemeClr val="bg1"/>
                </a:solidFill>
                <a:latin typeface="Calibri" pitchFamily="34" charset="0"/>
              </a:rPr>
              <a:t>Alain Morisod California Blue</a:t>
            </a:r>
          </a:p>
        </p:txBody>
      </p:sp>
      <p:sp>
        <p:nvSpPr>
          <p:cNvPr id="2082" name="ZoneTexte 17"/>
          <p:cNvSpPr txBox="1">
            <a:spLocks noChangeArrowheads="1"/>
          </p:cNvSpPr>
          <p:nvPr/>
        </p:nvSpPr>
        <p:spPr bwMode="auto">
          <a:xfrm>
            <a:off x="7164388" y="5949950"/>
            <a:ext cx="121126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200" b="1">
                <a:solidFill>
                  <a:schemeClr val="bg1"/>
                </a:solidFill>
                <a:latin typeface="Calibri" pitchFamily="34" charset="0"/>
              </a:rPr>
              <a:t>Un jour à la Fois</a:t>
            </a:r>
          </a:p>
        </p:txBody>
      </p:sp>
      <p:pic>
        <p:nvPicPr>
          <p:cNvPr id="50" name="Image 49" descr="1207_01.jpg"/>
          <p:cNvPicPr>
            <a:picLocks noChangeAspect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" name="Image 50" descr="1207_01.jp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scene3d>
            <a:camera prst="orthographicFront">
              <a:rot lat="0" lon="10799978" rev="0"/>
            </a:camera>
            <a:lightRig rig="threePt" dir="t"/>
          </a:scene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jukebox-melodies-d-amour-georges-70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jukebox-melodies-d-amour-georges-70</Template>
  <TotalTime>2</TotalTime>
  <Words>138</Words>
  <Application>Microsoft Office PowerPoint</Application>
  <PresentationFormat>Presentación en pantalla (4:3)</PresentationFormat>
  <Paragraphs>43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8" baseType="lpstr">
      <vt:lpstr>Arial</vt:lpstr>
      <vt:lpstr>Calibri</vt:lpstr>
      <vt:lpstr>Arial Rounded MT Bold</vt:lpstr>
      <vt:lpstr>Times New Roman</vt:lpstr>
      <vt:lpstr>jukebox-melodies-d-amour-georges-70</vt:lpstr>
      <vt:lpstr>Diseño predeterminado</vt:lpstr>
      <vt:lpstr> Torna Sorriento Frédéric  François</vt:lpstr>
      <vt:lpstr>Diapositiva 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Torna Sorriento Frédéric  François</dc:title>
  <dc:creator>X</dc:creator>
  <cp:lastModifiedBy>JOSE LUIS</cp:lastModifiedBy>
  <cp:revision>1</cp:revision>
  <dcterms:created xsi:type="dcterms:W3CDTF">2014-07-02T14:58:27Z</dcterms:created>
  <dcterms:modified xsi:type="dcterms:W3CDTF">2014-07-02T15:01:12Z</dcterms:modified>
</cp:coreProperties>
</file>