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91" r:id="rId31"/>
    <p:sldId id="284" r:id="rId32"/>
    <p:sldId id="285" r:id="rId33"/>
    <p:sldId id="286" r:id="rId34"/>
    <p:sldId id="293" r:id="rId35"/>
    <p:sldId id="287" r:id="rId36"/>
    <p:sldId id="288" r:id="rId37"/>
    <p:sldId id="289" r:id="rId38"/>
    <p:sldId id="290" r:id="rId39"/>
    <p:sldId id="292" r:id="rId40"/>
    <p:sldId id="294" r:id="rId41"/>
  </p:sldIdLst>
  <p:sldSz cx="9144000" cy="6858000" type="screen4x3"/>
  <p:notesSz cx="6858000" cy="9144000"/>
  <p:defaultTextStyle>
    <a:defPPr>
      <a:defRPr lang="fr-C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Lsj8pwB1DhPefkdXCY8cCw" hashData="56aTTwNdm227du4KNTq0YrSJVK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962F58-25AF-41C7-8CD0-9BED62D36BFA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A8FA9D-194D-42EA-8602-5A1E0991C4C0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321578-AD0E-4D87-A437-DB3BF0D530B8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A906CA-30F2-4582-BCD7-D9EDB08C26D6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BADED4-1FA4-4028-B325-963477E108D9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91E9A9-264A-447B-A4AA-73734118DA99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B08461-3822-46FB-BEA7-24B29E4E9C5E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F855BB-A165-4936-834C-AD24E8E14AC0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B71DD0-98D6-49A6-A5B5-99B35721237E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2D5B8D-1931-4DB3-8D48-161BBFC89D0F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8CFE77-50B2-4F6F-B70A-9E2F79E773FB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FA6508-9CFA-4678-93AA-92DB31A0546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CA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CA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E8FA9F6-F51A-43CA-8EC6-F3C8B566C7FF}" type="slidenum">
              <a:rPr lang="fr-CA"/>
              <a:pPr/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3F87789-D938-4586-9E5D-68BF50B5255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052" name="Picture 4" descr="51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53" name="WordArt 5"/>
          <p:cNvSpPr>
            <a:spLocks noChangeArrowheads="1" noChangeShapeType="1" noTextEdit="1"/>
          </p:cNvSpPr>
          <p:nvPr/>
        </p:nvSpPr>
        <p:spPr bwMode="auto">
          <a:xfrm>
            <a:off x="1571604" y="214290"/>
            <a:ext cx="5761037" cy="13668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 dirty="0" smtClean="0">
                <a:ln w="9525">
                  <a:noFill/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Melancolía</a:t>
            </a:r>
            <a:r>
              <a:rPr lang="es-ES" sz="2800" kern="10" dirty="0" smtClean="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 </a:t>
            </a:r>
            <a:endParaRPr lang="es-ES" sz="2800" kern="10" dirty="0">
              <a:ln w="9525">
                <a:noFill/>
                <a:round/>
                <a:headEnd/>
                <a:tailEnd/>
              </a:ln>
              <a:gradFill rotWithShape="0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</a:gradFill>
              <a:effectLst>
                <a:outerShdw dist="35921" dir="2700000" algn="ctr" rotWithShape="0">
                  <a:srgbClr val="C0C0C0">
                    <a:alpha val="80000"/>
                  </a:srgbClr>
                </a:outerShdw>
              </a:effectLst>
              <a:latin typeface="Impact"/>
            </a:endParaRPr>
          </a:p>
        </p:txBody>
      </p:sp>
    </p:spTree>
  </p:cSld>
  <p:clrMapOvr>
    <a:masterClrMapping/>
  </p:clrMapOvr>
  <p:transition advClick="0" advTm="5000">
    <p:sndAc>
      <p:stSnd>
        <p:snd r:embed="rId2" name="SI TU T'APPELLES MÉLANCOLIE (JOE DASSIN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076" name="Picture 4" descr="500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124" name="Picture 4" descr="50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172" name="Picture 4" descr="508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220" name="Picture 4" descr="51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1268" name="Picture 4" descr="536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3316" name="Picture 4" descr="54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5364" name="Picture 4" descr="517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396413" cy="6858000"/>
          </a:xfrm>
          <a:noFill/>
          <a:ln/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7412" name="Picture 4" descr="515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9460" name="Picture 4" descr="565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1508" name="Picture 4" descr="53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3556" name="Picture 4" descr="566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5604" name="Picture 4" descr="569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7652" name="Picture 4" descr="545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9700" name="Picture 4" descr="579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1748" name="Picture 4" descr="568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3796" name="Picture 4" descr="58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5" name="Rectangle 5"/>
          <p:cNvSpPr>
            <a:spLocks noGrp="1" noChangeArrowheads="1"/>
          </p:cNvSpPr>
          <p:nvPr>
            <p:ph type="title"/>
          </p:nvPr>
        </p:nvSpPr>
        <p:spPr>
          <a:xfrm flipV="1">
            <a:off x="457200" y="0"/>
            <a:ext cx="8229600" cy="274638"/>
          </a:xfrm>
        </p:spPr>
        <p:txBody>
          <a:bodyPr/>
          <a:lstStyle/>
          <a:p>
            <a:endParaRPr lang="fr-FR" sz="4000"/>
          </a:p>
        </p:txBody>
      </p:sp>
      <p:pic>
        <p:nvPicPr>
          <p:cNvPr id="35844" name="Picture 4" descr="587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9940" name="Picture 4" descr="598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1988" name="Picture 4" descr="59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4036" name="Picture 4" descr="609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6084" name="Picture 4" descr="616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8132" name="Picture 4" descr="631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0180" name="Picture 4" descr="656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2228" name="Picture 4" descr="62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4276" name="Picture 4" descr="626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6324" name="Picture 4" descr="669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8372" name="Picture 4" descr="686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4756" name="Picture 4" descr="786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2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0420" name="Picture 4" descr="644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2468" name="Picture 4" descr="694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4516" name="Picture 4" descr="781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9" name="Rectangle 1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8852" name="Picture 4" descr="664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6564" name="Picture 4" descr="661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8612" name="Picture 4" descr="799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0660" name="Picture 4" descr="691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2708" name="Picture 4" descr="784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6804" name="Picture 4" descr="717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ELANCOLIE_01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MELANCOLIE_01</Template>
  <TotalTime>11</TotalTime>
  <Words>61</Words>
  <Application>Microsoft PowerPoint</Application>
  <PresentationFormat>Presentación en pantalla (4:3)</PresentationFormat>
  <Paragraphs>29</Paragraphs>
  <Slides>39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39</vt:i4>
      </vt:variant>
    </vt:vector>
  </HeadingPairs>
  <TitlesOfParts>
    <vt:vector size="41" baseType="lpstr">
      <vt:lpstr>MELANCOLIE_01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</cp:revision>
  <dcterms:created xsi:type="dcterms:W3CDTF">2013-12-22T11:01:11Z</dcterms:created>
  <dcterms:modified xsi:type="dcterms:W3CDTF">2014-05-10T16:26:28Z</dcterms:modified>
</cp:coreProperties>
</file>