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6"/>
  </p:notesMasterIdLst>
  <p:sldIdLst>
    <p:sldId id="256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1" r:id="rId25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M/84I0CT+5RAC8y7v2No4Q" hashData="7pd0McQRIKUfdGBeYutJMRSGFZw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AB200"/>
    <a:srgbClr val="AFFFEA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88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endParaRPr lang="es-ES"/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fld id="{14075880-135E-4198-91D8-B3812303404B}" type="datetimeFigureOut">
              <a:rPr lang="es-ES"/>
              <a:pPr/>
              <a:t>27/02/2016</a:t>
            </a:fld>
            <a:endParaRPr lang="es-ES"/>
          </a:p>
        </p:txBody>
      </p:sp>
      <p:sp>
        <p:nvSpPr>
          <p:cNvPr id="38916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891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3891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endParaRPr lang="es-ES"/>
          </a:p>
        </p:txBody>
      </p:sp>
      <p:sp>
        <p:nvSpPr>
          <p:cNvPr id="3891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fld id="{745490B2-E7F0-46CA-A670-C587C49EA216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4537DA-D836-44B8-A38C-478786FB0549}" type="datetime1">
              <a:rPr lang="pt-BR"/>
              <a:pPr>
                <a:defRPr/>
              </a:pPr>
              <a:t>27/02/2016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PT"/>
              <a:t>www.vitanoblepowerpoints.net</a:t>
            </a: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197138-9F4E-4904-AC07-73EB4C3A845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8AAC1B-050E-49DD-9274-BD641C3941D1}" type="datetime1">
              <a:rPr lang="pt-BR"/>
              <a:pPr>
                <a:defRPr/>
              </a:pPr>
              <a:t>27/02/2016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PT"/>
              <a:t>www.vitanoblepowerpoints.net</a:t>
            </a: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8952F9-3BAC-4711-A87D-691FC695FC0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CEA85E-BFAB-4EEB-A7A5-ACBEDA91F2B4}" type="datetime1">
              <a:rPr lang="pt-BR"/>
              <a:pPr>
                <a:defRPr/>
              </a:pPr>
              <a:t>27/02/2016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PT"/>
              <a:t>www.vitanoblepowerpoints.net</a:t>
            </a: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1B38D3-F6AB-4688-9145-1DE0B9F6245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A2C36C-AE49-444E-A152-0F582C6F85B9}" type="datetime1">
              <a:rPr lang="pt-BR"/>
              <a:pPr>
                <a:defRPr/>
              </a:pPr>
              <a:t>27/02/2016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PT"/>
              <a:t>www.vitanoblepowerpoints.net</a:t>
            </a: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D4F46F-E024-4CF7-B394-D9D010674AF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5799CF-9FD8-4266-80DF-649434EE5679}" type="datetime1">
              <a:rPr lang="pt-BR"/>
              <a:pPr>
                <a:defRPr/>
              </a:pPr>
              <a:t>27/02/2016</a:t>
            </a:fld>
            <a:endParaRPr lang="pt-BR"/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PT"/>
              <a:t>www.vitanoblepowerpoints.net</a:t>
            </a:r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32EBBF-C186-421C-8749-F4C06368929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F7B3F0-30F1-45CF-8513-FACDA29B2002}" type="datetime1">
              <a:rPr lang="pt-BR"/>
              <a:pPr>
                <a:defRPr/>
              </a:pPr>
              <a:t>27/02/2016</a:t>
            </a:fld>
            <a:endParaRPr lang="pt-BR"/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PT"/>
              <a:t>www.vitanoblepowerpoints.net</a:t>
            </a:r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34AEA4-FE9C-4712-8AE2-094B6973462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29A638-19BB-4025-9DEB-F1CC3CB64337}" type="datetime1">
              <a:rPr lang="pt-BR"/>
              <a:pPr>
                <a:defRPr/>
              </a:pPr>
              <a:t>27/02/2016</a:t>
            </a:fld>
            <a:endParaRPr lang="pt-BR"/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PT"/>
              <a:t>www.vitanoblepowerpoints.net</a:t>
            </a:r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37C162-A631-4209-9F1F-E8A481933BF6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206EEF-5636-43A1-B7EA-8FE77CB0C486}" type="datetime1">
              <a:rPr lang="pt-BR"/>
              <a:pPr>
                <a:defRPr/>
              </a:pPr>
              <a:t>27/02/2016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PT"/>
              <a:t>www.vitanoblepowerpoints.net</a:t>
            </a: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550ABD-5860-4251-BB6E-7DD2843C20C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pt-BR" noProof="0" smtClean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9A072D-2CC1-404C-B69B-D11870376804}" type="datetime1">
              <a:rPr lang="pt-BR"/>
              <a:pPr>
                <a:defRPr/>
              </a:pPr>
              <a:t>27/02/2016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PT"/>
              <a:t>www.vitanoblepowerpoints.net</a:t>
            </a: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B85CD4-2C6E-4B9F-A1FA-B4770081C54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0D1D35-A761-4DD5-A74C-F2BAA598DFD8}" type="datetime1">
              <a:rPr lang="pt-BR"/>
              <a:pPr>
                <a:defRPr/>
              </a:pPr>
              <a:t>27/02/2016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PT"/>
              <a:t>www.vitanoblepowerpoints.net</a:t>
            </a: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19C3EC-7758-48E0-88F7-F389D074A2E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0BE9C3-D3C7-476E-8473-C549852B4C55}" type="datetime1">
              <a:rPr lang="pt-BR"/>
              <a:pPr>
                <a:defRPr/>
              </a:pPr>
              <a:t>27/02/2016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PT"/>
              <a:t>www.vitanoblepowerpoints.net</a:t>
            </a: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76B65D-03BB-4024-8D8A-1FE685607D16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A9747DDC-7AAA-472E-A407-094E3590D6AE}" type="datetime1">
              <a:rPr lang="pt-BR"/>
              <a:pPr>
                <a:defRPr/>
              </a:pPr>
              <a:t>27/02/2016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FFFFFF"/>
                </a:solidFill>
                <a:latin typeface="Calibri" pitchFamily="34" charset="0"/>
              </a:defRPr>
            </a:lvl1pPr>
          </a:lstStyle>
          <a:p>
            <a:r>
              <a:rPr lang="pt-PT"/>
              <a:t>www.vitanoblepowerpoints.net</a:t>
            </a: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6165E1B-B498-4C13-8197-BF3E7F34C55B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gif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image" Target="../media/image31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image" Target="../media/image34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image" Target="../media/image39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image" Target="../media/image42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image" Target="../media/image45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image" Target="../media/image15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0.png"/><Relationship Id="rId10" Type="http://schemas.openxmlformats.org/officeDocument/2006/relationships/image" Target="../media/image5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214438" y="2071688"/>
            <a:ext cx="6400800" cy="2214562"/>
          </a:xfrm>
        </p:spPr>
        <p:txBody>
          <a:bodyPr rtlCol="0">
            <a:normAutofit fontScale="92500" lnSpcReduction="1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3600" b="1" i="1" dirty="0" err="1" smtClean="0">
                <a:solidFill>
                  <a:srgbClr val="EAB200"/>
                </a:solidFill>
                <a:latin typeface="Arial" pitchFamily="34" charset="0"/>
                <a:cs typeface="Arial" pitchFamily="34" charset="0"/>
              </a:rPr>
              <a:t>Malagueña</a:t>
            </a:r>
            <a:r>
              <a:rPr lang="pt-BR" sz="3600" b="1" i="1" dirty="0" smtClean="0">
                <a:solidFill>
                  <a:srgbClr val="EAB200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3600" b="1" i="1" dirty="0" err="1" smtClean="0">
                <a:solidFill>
                  <a:srgbClr val="EAB200"/>
                </a:solidFill>
                <a:latin typeface="Arial" pitchFamily="34" charset="0"/>
                <a:cs typeface="Arial" pitchFamily="34" charset="0"/>
              </a:rPr>
              <a:t>Salerosa</a:t>
            </a:r>
            <a:endParaRPr lang="pt-BR" sz="3600" b="1" i="1" dirty="0" smtClean="0">
              <a:solidFill>
                <a:srgbClr val="EAB200"/>
              </a:solidFill>
              <a:latin typeface="Arial" pitchFamily="34" charset="0"/>
              <a:cs typeface="Arial" pitchFamily="34" charset="0"/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2400" b="1" i="1" dirty="0" smtClean="0">
                <a:solidFill>
                  <a:srgbClr val="EAB200"/>
                </a:solidFill>
                <a:latin typeface="Arial" pitchFamily="34" charset="0"/>
                <a:cs typeface="Arial" pitchFamily="34" charset="0"/>
              </a:rPr>
              <a:t>Composição: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1900" b="1" i="1" dirty="0" err="1" smtClean="0">
                <a:solidFill>
                  <a:srgbClr val="EAB200"/>
                </a:solidFill>
                <a:latin typeface="Arial" pitchFamily="34" charset="0"/>
                <a:cs typeface="Arial" pitchFamily="34" charset="0"/>
              </a:rPr>
              <a:t>Elpidio</a:t>
            </a:r>
            <a:r>
              <a:rPr lang="pt-BR" sz="1900" b="1" i="1" dirty="0" smtClean="0">
                <a:solidFill>
                  <a:srgbClr val="EAB200"/>
                </a:solidFill>
                <a:latin typeface="Arial" pitchFamily="34" charset="0"/>
                <a:cs typeface="Arial" pitchFamily="34" charset="0"/>
              </a:rPr>
              <a:t> Ramirez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1900" b="1" i="1" dirty="0" smtClean="0">
                <a:solidFill>
                  <a:srgbClr val="EAB200"/>
                </a:solidFill>
                <a:latin typeface="Arial" pitchFamily="34" charset="0"/>
                <a:cs typeface="Arial" pitchFamily="34" charset="0"/>
              </a:rPr>
              <a:t>Pedro </a:t>
            </a:r>
            <a:r>
              <a:rPr lang="pt-BR" sz="1900" b="1" i="1" dirty="0" err="1" smtClean="0">
                <a:solidFill>
                  <a:srgbClr val="EAB200"/>
                </a:solidFill>
                <a:latin typeface="Arial" pitchFamily="34" charset="0"/>
                <a:cs typeface="Arial" pitchFamily="34" charset="0"/>
              </a:rPr>
              <a:t>Galindo</a:t>
            </a:r>
            <a:endParaRPr lang="pt-BR" sz="1900" b="1" i="1" dirty="0" smtClean="0">
              <a:solidFill>
                <a:srgbClr val="EAB2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2" name="Imagem 15" descr="slide0045_image041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85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9000">
    <p:sndAc>
      <p:stSnd>
        <p:snd r:embed="rId2" name="Nana Mouskouri - Malagena Salerosa 2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pt-PT" smtClean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pt-BR" smtClean="0"/>
          </a:p>
        </p:txBody>
      </p:sp>
      <p:sp>
        <p:nvSpPr>
          <p:cNvPr id="7" name="CaixaDeTexto 6"/>
          <p:cNvSpPr txBox="1"/>
          <p:nvPr/>
        </p:nvSpPr>
        <p:spPr>
          <a:xfrm>
            <a:off x="-428625" y="5949950"/>
            <a:ext cx="9572625" cy="18161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b="1" i="1" dirty="0">
                <a:solidFill>
                  <a:srgbClr val="EAB200"/>
                </a:solidFill>
                <a:latin typeface="Arial" pitchFamily="34" charset="0"/>
                <a:cs typeface="Arial" pitchFamily="34" charset="0"/>
              </a:rPr>
              <a:t>Que bonitos ojos tienes, debajo de esas dos cejas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b="1" i="1" dirty="0">
                <a:solidFill>
                  <a:srgbClr val="AFFFEA"/>
                </a:solidFill>
                <a:latin typeface="Arial" pitchFamily="34" charset="0"/>
                <a:cs typeface="Arial" pitchFamily="34" charset="0"/>
              </a:rPr>
              <a:t>Que bonitos </a:t>
            </a:r>
            <a:r>
              <a:rPr lang="es-ES" sz="2000" b="1" i="1" dirty="0" err="1">
                <a:solidFill>
                  <a:srgbClr val="AFFFEA"/>
                </a:solidFill>
                <a:latin typeface="Arial" pitchFamily="34" charset="0"/>
                <a:cs typeface="Arial" pitchFamily="34" charset="0"/>
              </a:rPr>
              <a:t>olhos</a:t>
            </a:r>
            <a:r>
              <a:rPr lang="es-ES" sz="2000" b="1" i="1" dirty="0">
                <a:solidFill>
                  <a:srgbClr val="AFFFEA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" sz="2000" b="1" i="1" dirty="0" err="1">
                <a:solidFill>
                  <a:srgbClr val="AFFFEA"/>
                </a:solidFill>
                <a:latin typeface="Arial" pitchFamily="34" charset="0"/>
                <a:cs typeface="Arial" pitchFamily="34" charset="0"/>
              </a:rPr>
              <a:t>tens</a:t>
            </a:r>
            <a:r>
              <a:rPr lang="es-ES" sz="2000" b="1" i="1" dirty="0">
                <a:solidFill>
                  <a:srgbClr val="AFFFEA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s-ES" sz="2000" b="1" i="1" dirty="0" err="1">
                <a:solidFill>
                  <a:srgbClr val="AFFFEA"/>
                </a:solidFill>
                <a:latin typeface="Arial" pitchFamily="34" charset="0"/>
                <a:cs typeface="Arial" pitchFamily="34" charset="0"/>
              </a:rPr>
              <a:t>debaixo</a:t>
            </a:r>
            <a:r>
              <a:rPr lang="es-ES" sz="2000" b="1" i="1" dirty="0">
                <a:solidFill>
                  <a:srgbClr val="AFFFEA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" sz="2000" b="1" i="1" dirty="0" err="1">
                <a:solidFill>
                  <a:srgbClr val="AFFFEA"/>
                </a:solidFill>
                <a:latin typeface="Arial" pitchFamily="34" charset="0"/>
                <a:cs typeface="Arial" pitchFamily="34" charset="0"/>
              </a:rPr>
              <a:t>dessas</a:t>
            </a:r>
            <a:r>
              <a:rPr lang="es-ES" sz="2000" b="1" i="1" dirty="0">
                <a:solidFill>
                  <a:srgbClr val="AFFFEA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" sz="2000" b="1" i="1" dirty="0" err="1">
                <a:solidFill>
                  <a:srgbClr val="AFFFEA"/>
                </a:solidFill>
                <a:latin typeface="Arial" pitchFamily="34" charset="0"/>
                <a:cs typeface="Arial" pitchFamily="34" charset="0"/>
              </a:rPr>
              <a:t>sobrancelhas</a:t>
            </a:r>
            <a:endParaRPr lang="es-ES" sz="2000" b="1" i="1" dirty="0">
              <a:solidFill>
                <a:srgbClr val="AFFFEA"/>
              </a:solidFill>
              <a:latin typeface="Arial" pitchFamily="34" charset="0"/>
              <a:cs typeface="Arial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ES" sz="2400" b="1" i="1" dirty="0">
              <a:solidFill>
                <a:schemeClr val="bg2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i="1" dirty="0">
                <a:solidFill>
                  <a:schemeClr val="bg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s-ES" sz="2400" b="1" i="1" dirty="0">
                <a:solidFill>
                  <a:schemeClr val="bg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</a:br>
            <a:endParaRPr lang="pt-BR" sz="2400" b="1" i="1" dirty="0">
              <a:solidFill>
                <a:schemeClr val="bg2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3077" name="Imagem 7" descr="slide0017_image059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71750" y="1857375"/>
            <a:ext cx="3714750" cy="257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Imagem 14" descr="nm1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86063" y="1857375"/>
            <a:ext cx="3286125" cy="242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9" name="Imagem 16" descr="slide0045_image041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585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3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4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tângulo 5"/>
          <p:cNvSpPr>
            <a:spLocks noChangeArrowheads="1"/>
          </p:cNvSpPr>
          <p:nvPr/>
        </p:nvSpPr>
        <p:spPr bwMode="auto">
          <a:xfrm>
            <a:off x="1000125" y="5929313"/>
            <a:ext cx="7000875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 b="1" i="1">
                <a:solidFill>
                  <a:srgbClr val="EAB200"/>
                </a:solidFill>
              </a:rPr>
              <a:t>Debajo de esas dos cejas, que bonitos ojos tienes</a:t>
            </a:r>
          </a:p>
          <a:p>
            <a:pPr algn="ctr"/>
            <a:r>
              <a:rPr lang="es-ES" sz="2000" b="1" i="1">
                <a:solidFill>
                  <a:srgbClr val="AFFFEA"/>
                </a:solidFill>
              </a:rPr>
              <a:t>Debaixo dessas sobrancelhas, que bonito olhos tens</a:t>
            </a:r>
            <a:br>
              <a:rPr lang="es-ES" sz="2000" b="1" i="1">
                <a:solidFill>
                  <a:srgbClr val="AFFFEA"/>
                </a:solidFill>
              </a:rPr>
            </a:br>
            <a:endParaRPr lang="pt-BR" sz="2000" b="1" i="1">
              <a:solidFill>
                <a:srgbClr val="AFFFEA"/>
              </a:solidFill>
            </a:endParaRPr>
          </a:p>
        </p:txBody>
      </p:sp>
      <p:pic>
        <p:nvPicPr>
          <p:cNvPr id="4099" name="Imagem 7" descr="ATcAAABaTugjxBY6-f_gPR16lZtxXtzC-Evji-cI7hJLvqoiaF33sIgoQadrlfrHv_CYGKPXf-QzXUgQ0MtA2sRFhQ10AJtU9VB_71vTgsbSLGyXGo91hQmuBLpeug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43188" y="1752600"/>
            <a:ext cx="3786187" cy="2676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Imagem 8" descr="mouskouri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71750" y="1785938"/>
            <a:ext cx="3786188" cy="2643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1" name="Imagem 4" descr="slide0045_image041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585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3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4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pt-PT" smtClean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pt-BR" smtClean="0"/>
          </a:p>
        </p:txBody>
      </p:sp>
      <p:sp>
        <p:nvSpPr>
          <p:cNvPr id="5124" name="CaixaDeTexto 5"/>
          <p:cNvSpPr txBox="1">
            <a:spLocks noChangeArrowheads="1"/>
          </p:cNvSpPr>
          <p:nvPr/>
        </p:nvSpPr>
        <p:spPr bwMode="auto">
          <a:xfrm>
            <a:off x="1143000" y="5929313"/>
            <a:ext cx="6500813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 b="1" i="1">
                <a:solidFill>
                  <a:srgbClr val="EAB200"/>
                </a:solidFill>
              </a:rPr>
              <a:t>Ellos me quieren mirar, pero si tu no los dejas</a:t>
            </a:r>
          </a:p>
          <a:p>
            <a:pPr algn="ctr"/>
            <a:r>
              <a:rPr lang="es-ES" sz="2000" b="1" i="1">
                <a:solidFill>
                  <a:srgbClr val="AFFFEA"/>
                </a:solidFill>
              </a:rPr>
              <a:t>Eles querem me olhar, mas se tu não o deixas</a:t>
            </a:r>
          </a:p>
          <a:p>
            <a:r>
              <a:rPr lang="es-ES" sz="2000"/>
              <a:t/>
            </a:r>
            <a:br>
              <a:rPr lang="es-ES" sz="2000"/>
            </a:br>
            <a:endParaRPr lang="pt-BR" sz="2000"/>
          </a:p>
        </p:txBody>
      </p:sp>
      <p:pic>
        <p:nvPicPr>
          <p:cNvPr id="5125" name="Imagem 6" descr="!cid_01ae01c89404$f44f5900$0501a8c0@PC01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28875" y="1785938"/>
            <a:ext cx="4071938" cy="257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Imagem 7" descr="88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0313" y="1785938"/>
            <a:ext cx="3929062" cy="257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7" name="Imagem 4" descr="slide0045_image041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585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3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4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pt-PT" smtClean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pt-BR" smtClean="0"/>
          </a:p>
        </p:txBody>
      </p:sp>
      <p:sp>
        <p:nvSpPr>
          <p:cNvPr id="6148" name="Retângulo 4"/>
          <p:cNvSpPr>
            <a:spLocks noChangeArrowheads="1"/>
          </p:cNvSpPr>
          <p:nvPr/>
        </p:nvSpPr>
        <p:spPr bwMode="auto">
          <a:xfrm>
            <a:off x="1357313" y="5929313"/>
            <a:ext cx="6500812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 b="1" i="1">
                <a:solidFill>
                  <a:srgbClr val="EAB200"/>
                </a:solidFill>
              </a:rPr>
              <a:t>Pero si tu no los dejas, ni siquiera parpadear…</a:t>
            </a:r>
          </a:p>
          <a:p>
            <a:pPr algn="ctr"/>
            <a:r>
              <a:rPr lang="es-ES" sz="2000" b="1" i="1">
                <a:solidFill>
                  <a:srgbClr val="AFFFEA"/>
                </a:solidFill>
              </a:rPr>
              <a:t>Mas se tu não os deixa, nem ao menos pestanejar…  </a:t>
            </a:r>
            <a:endParaRPr lang="pt-BR" sz="2000" b="1" i="1">
              <a:solidFill>
                <a:srgbClr val="AFFFEA"/>
              </a:solidFill>
            </a:endParaRPr>
          </a:p>
        </p:txBody>
      </p:sp>
      <p:pic>
        <p:nvPicPr>
          <p:cNvPr id="6149" name="Imagem 5" descr="JJFDJFFFFFFFFFH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43188" y="1857375"/>
            <a:ext cx="3714750" cy="257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magem 6" descr="nana7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43188" y="1857375"/>
            <a:ext cx="3714750" cy="2500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1" name="Imagem 3" descr="slide0045_image041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585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3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4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pt-PT" smtClean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pt-BR" smtClean="0"/>
          </a:p>
        </p:txBody>
      </p:sp>
      <p:sp>
        <p:nvSpPr>
          <p:cNvPr id="7172" name="Retângulo 4"/>
          <p:cNvSpPr>
            <a:spLocks noChangeArrowheads="1"/>
          </p:cNvSpPr>
          <p:nvPr/>
        </p:nvSpPr>
        <p:spPr bwMode="auto">
          <a:xfrm>
            <a:off x="2643188" y="5934075"/>
            <a:ext cx="3571875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sz="2000" b="1" i="1">
                <a:solidFill>
                  <a:srgbClr val="EAB200"/>
                </a:solidFill>
              </a:rPr>
              <a:t>Malague...ña salerosa</a:t>
            </a:r>
          </a:p>
          <a:p>
            <a:pPr algn="ctr"/>
            <a:r>
              <a:rPr lang="pt-BR" sz="2000" b="1" i="1">
                <a:solidFill>
                  <a:srgbClr val="AFFFEA"/>
                </a:solidFill>
              </a:rPr>
              <a:t>Malaguen...ha  graciosa</a:t>
            </a:r>
            <a:br>
              <a:rPr lang="pt-BR" sz="2000" b="1" i="1">
                <a:solidFill>
                  <a:srgbClr val="AFFFEA"/>
                </a:solidFill>
              </a:rPr>
            </a:br>
            <a:endParaRPr lang="pt-BR" sz="2000" b="1" i="1">
              <a:solidFill>
                <a:srgbClr val="AFFFEA"/>
              </a:solidFill>
            </a:endParaRPr>
          </a:p>
        </p:txBody>
      </p:sp>
      <p:pic>
        <p:nvPicPr>
          <p:cNvPr id="6" name="Picture 10" descr="julia9-25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0800000">
            <a:off x="2643188" y="1857375"/>
            <a:ext cx="3643312" cy="2500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magem 6" descr="MalaguenaSalerosa[1]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71750" y="1857375"/>
            <a:ext cx="3786188" cy="2500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Imagem 7" descr="ra2006b-thefandancer36x24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71750" y="1857375"/>
            <a:ext cx="3857625" cy="2500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6" name="Imagem 3" descr="slide0045_image041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585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8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9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0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1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pt-PT" smtClean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pt-BR" smtClean="0"/>
          </a:p>
        </p:txBody>
      </p:sp>
      <p:sp>
        <p:nvSpPr>
          <p:cNvPr id="8196" name="Retângulo 4"/>
          <p:cNvSpPr>
            <a:spLocks noChangeArrowheads="1"/>
          </p:cNvSpPr>
          <p:nvPr/>
        </p:nvSpPr>
        <p:spPr bwMode="auto">
          <a:xfrm>
            <a:off x="857250" y="5857875"/>
            <a:ext cx="7215188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 b="1" i="1">
                <a:solidFill>
                  <a:srgbClr val="EAB200"/>
                </a:solidFill>
              </a:rPr>
              <a:t>Besar tus labios quisiera, besar tus labios quisiera</a:t>
            </a:r>
          </a:p>
          <a:p>
            <a:pPr algn="ctr"/>
            <a:r>
              <a:rPr lang="es-ES" sz="2000" b="1" i="1">
                <a:solidFill>
                  <a:srgbClr val="AFFFEA"/>
                </a:solidFill>
              </a:rPr>
              <a:t>Queria beijar teus lábios, queria beijar teus lábios</a:t>
            </a:r>
            <a:endParaRPr lang="pt-BR" sz="2000" b="1" i="1">
              <a:solidFill>
                <a:srgbClr val="AFFFEA"/>
              </a:solidFill>
            </a:endParaRPr>
          </a:p>
        </p:txBody>
      </p:sp>
      <p:pic>
        <p:nvPicPr>
          <p:cNvPr id="8197" name="Imagem 5" descr="4hon%20kieu%20phap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0313" y="1500188"/>
            <a:ext cx="4071937" cy="328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Imagem 14" descr="nana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28875" y="1500188"/>
            <a:ext cx="4143375" cy="3214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9" name="Imagem 3" descr="slide0045_image041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585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pt-PT" smtClean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pt-BR" smtClean="0"/>
          </a:p>
        </p:txBody>
      </p:sp>
      <p:sp>
        <p:nvSpPr>
          <p:cNvPr id="9220" name="Retângulo 4"/>
          <p:cNvSpPr>
            <a:spLocks noChangeArrowheads="1"/>
          </p:cNvSpPr>
          <p:nvPr/>
        </p:nvSpPr>
        <p:spPr bwMode="auto">
          <a:xfrm>
            <a:off x="857250" y="5929313"/>
            <a:ext cx="7215188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 b="1" i="1">
                <a:solidFill>
                  <a:srgbClr val="EAB200"/>
                </a:solidFill>
              </a:rPr>
              <a:t>Malagueña salerosa, y decirte niña hermosa</a:t>
            </a:r>
          </a:p>
          <a:p>
            <a:pPr algn="ctr"/>
            <a:r>
              <a:rPr lang="es-ES" sz="2000" b="1" i="1">
                <a:solidFill>
                  <a:srgbClr val="AFFFEA"/>
                </a:solidFill>
              </a:rPr>
              <a:t>Malaguenha graciosa, e te dizer bela menina</a:t>
            </a:r>
          </a:p>
          <a:p>
            <a:r>
              <a:rPr lang="es-ES" sz="2000" b="1" i="1">
                <a:solidFill>
                  <a:srgbClr val="EAB200"/>
                </a:solidFill>
              </a:rPr>
              <a:t/>
            </a:r>
            <a:br>
              <a:rPr lang="es-ES" sz="2000" b="1" i="1">
                <a:solidFill>
                  <a:srgbClr val="EAB200"/>
                </a:solidFill>
              </a:rPr>
            </a:br>
            <a:endParaRPr lang="pt-BR" sz="2000" b="1" i="1">
              <a:solidFill>
                <a:srgbClr val="EAB200"/>
              </a:solidFill>
            </a:endParaRPr>
          </a:p>
        </p:txBody>
      </p:sp>
      <p:pic>
        <p:nvPicPr>
          <p:cNvPr id="9221" name="Picture 6" descr="Rose-04-june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14625" y="1857375"/>
            <a:ext cx="3571875" cy="242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Imagem 8" descr="Zgndq4u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0313" y="1714500"/>
            <a:ext cx="4000500" cy="307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3" name="Imagem 3" descr="slide0045_image041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585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30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" dur="150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8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9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pt-PT" smtClean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pt-BR" smtClean="0"/>
          </a:p>
        </p:txBody>
      </p:sp>
      <p:sp>
        <p:nvSpPr>
          <p:cNvPr id="10244" name="Retângulo 4"/>
          <p:cNvSpPr>
            <a:spLocks noChangeArrowheads="1"/>
          </p:cNvSpPr>
          <p:nvPr/>
        </p:nvSpPr>
        <p:spPr bwMode="auto">
          <a:xfrm>
            <a:off x="928688" y="5929313"/>
            <a:ext cx="7000875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 b="1" i="1">
                <a:solidFill>
                  <a:srgbClr val="EAB200"/>
                </a:solidFill>
                <a:cs typeface="Arial" charset="0"/>
              </a:rPr>
              <a:t>Que eres linda y hechicera, que eres lin…da y hechicera</a:t>
            </a:r>
          </a:p>
          <a:p>
            <a:pPr algn="ctr"/>
            <a:r>
              <a:rPr lang="es-ES" sz="2000" b="1" i="1">
                <a:solidFill>
                  <a:srgbClr val="AFFFEA"/>
                </a:solidFill>
                <a:cs typeface="Arial" charset="0"/>
              </a:rPr>
              <a:t>Que tu és linda e feiticeira, que tu és lin…da e feiticeira</a:t>
            </a:r>
            <a:br>
              <a:rPr lang="es-ES" sz="2000" b="1" i="1">
                <a:solidFill>
                  <a:srgbClr val="AFFFEA"/>
                </a:solidFill>
                <a:cs typeface="Arial" charset="0"/>
              </a:rPr>
            </a:br>
            <a:endParaRPr lang="pt-BR" sz="2000" b="1" i="1">
              <a:solidFill>
                <a:srgbClr val="AFFFEA"/>
              </a:solidFill>
              <a:cs typeface="Arial" charset="0"/>
            </a:endParaRPr>
          </a:p>
        </p:txBody>
      </p:sp>
      <p:pic>
        <p:nvPicPr>
          <p:cNvPr id="10245" name="Imagem 6" descr="ccbm ,n,,n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43188" y="1804988"/>
            <a:ext cx="3714750" cy="2624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Imagem 7" descr="portrait-elena-transformado%5B1%5D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71750" y="1928813"/>
            <a:ext cx="3810000" cy="2543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7" name="Imagem 3" descr="slide0045_image041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585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3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4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pt-PT" smtClean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pt-BR" smtClean="0"/>
          </a:p>
        </p:txBody>
      </p:sp>
      <p:sp>
        <p:nvSpPr>
          <p:cNvPr id="11268" name="Retângulo 4"/>
          <p:cNvSpPr>
            <a:spLocks noChangeArrowheads="1"/>
          </p:cNvSpPr>
          <p:nvPr/>
        </p:nvSpPr>
        <p:spPr bwMode="auto">
          <a:xfrm>
            <a:off x="2357438" y="5857875"/>
            <a:ext cx="4357687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 b="1" i="1">
                <a:solidFill>
                  <a:srgbClr val="EAB200"/>
                </a:solidFill>
              </a:rPr>
              <a:t>Como el candor… de una rosa</a:t>
            </a:r>
          </a:p>
          <a:p>
            <a:pPr algn="ctr"/>
            <a:r>
              <a:rPr lang="es-ES" sz="2000" b="1" i="1">
                <a:solidFill>
                  <a:srgbClr val="AFFFEA"/>
                </a:solidFill>
              </a:rPr>
              <a:t>Como a inocencia… de uma rosa</a:t>
            </a:r>
            <a:endParaRPr lang="pt-BR" sz="2000" b="1" i="1">
              <a:solidFill>
                <a:srgbClr val="AFFFEA"/>
              </a:solidFill>
            </a:endParaRPr>
          </a:p>
        </p:txBody>
      </p:sp>
      <p:pic>
        <p:nvPicPr>
          <p:cNvPr id="11269" name="Imagem 6" descr="2007090312052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14625" y="1857375"/>
            <a:ext cx="3571875" cy="2386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Imagem 7" descr="Malaguena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43188" y="1857375"/>
            <a:ext cx="3714750" cy="2500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1" name="Imagem 3" descr="slide0045_image041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585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pt-PT" smtClean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pt-BR" smtClean="0"/>
          </a:p>
        </p:txBody>
      </p:sp>
      <p:sp>
        <p:nvSpPr>
          <p:cNvPr id="12292" name="Retângulo 4"/>
          <p:cNvSpPr>
            <a:spLocks noChangeArrowheads="1"/>
          </p:cNvSpPr>
          <p:nvPr/>
        </p:nvSpPr>
        <p:spPr bwMode="auto">
          <a:xfrm>
            <a:off x="928688" y="5857875"/>
            <a:ext cx="7072312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 b="1" i="1">
                <a:solidFill>
                  <a:srgbClr val="EAB200"/>
                </a:solidFill>
              </a:rPr>
              <a:t>Yo no te ofrezco riquezas, te ofrezco mi corazón</a:t>
            </a:r>
          </a:p>
          <a:p>
            <a:pPr algn="ctr"/>
            <a:r>
              <a:rPr lang="es-ES" sz="2000" b="1" i="1">
                <a:solidFill>
                  <a:srgbClr val="AFFFEA"/>
                </a:solidFill>
              </a:rPr>
              <a:t>Eu não te ofereço riquezas, te ofereço meu coração</a:t>
            </a:r>
            <a:br>
              <a:rPr lang="es-ES" sz="2000" b="1" i="1">
                <a:solidFill>
                  <a:srgbClr val="AFFFEA"/>
                </a:solidFill>
              </a:rPr>
            </a:br>
            <a:endParaRPr lang="pt-BR" sz="2000" b="1" i="1">
              <a:solidFill>
                <a:srgbClr val="AFFFEA"/>
              </a:solidFill>
            </a:endParaRPr>
          </a:p>
        </p:txBody>
      </p:sp>
      <p:pic>
        <p:nvPicPr>
          <p:cNvPr id="6" name="Picture 12" descr="alove29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2643188" y="2000250"/>
            <a:ext cx="3571875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magem 6" descr="-mar-lua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43188" y="1714500"/>
            <a:ext cx="3810000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5" name="Imagem 3" descr="slide0045_image041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585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8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9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pt-PT" smtClean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pt-BR" smtClean="0"/>
          </a:p>
        </p:txBody>
      </p:sp>
      <p:sp>
        <p:nvSpPr>
          <p:cNvPr id="13316" name="Retângulo 4"/>
          <p:cNvSpPr>
            <a:spLocks noChangeArrowheads="1"/>
          </p:cNvSpPr>
          <p:nvPr/>
        </p:nvSpPr>
        <p:spPr bwMode="auto">
          <a:xfrm>
            <a:off x="928688" y="5857875"/>
            <a:ext cx="7072312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 b="1" i="1">
                <a:solidFill>
                  <a:srgbClr val="EAB200"/>
                </a:solidFill>
              </a:rPr>
              <a:t>Te ofrezco mi corazón, a cambio de mi pobreza</a:t>
            </a:r>
          </a:p>
          <a:p>
            <a:pPr algn="ctr"/>
            <a:r>
              <a:rPr lang="es-ES" sz="2000" b="1" i="1">
                <a:solidFill>
                  <a:srgbClr val="AFFFEA"/>
                </a:solidFill>
              </a:rPr>
              <a:t>Te ofereço o meu coração, em troca da minha pobreza</a:t>
            </a:r>
            <a:r>
              <a:rPr lang="es-ES" sz="2000" b="1" i="1">
                <a:solidFill>
                  <a:srgbClr val="EAB200"/>
                </a:solidFill>
              </a:rPr>
              <a:t/>
            </a:r>
            <a:br>
              <a:rPr lang="es-ES" sz="2000" b="1" i="1">
                <a:solidFill>
                  <a:srgbClr val="EAB200"/>
                </a:solidFill>
              </a:rPr>
            </a:br>
            <a:endParaRPr lang="pt-BR" sz="2000" b="1" i="1">
              <a:solidFill>
                <a:srgbClr val="EAB200"/>
              </a:solidFill>
            </a:endParaRPr>
          </a:p>
        </p:txBody>
      </p:sp>
      <p:pic>
        <p:nvPicPr>
          <p:cNvPr id="13317" name="Imagem 8" descr="!cid_00bc01c8843b$647cda60$0501a8c0@PC01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14625" y="1928813"/>
            <a:ext cx="3629025" cy="2500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Imagem 14" descr="nana_mouskouri(2)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43188" y="1785938"/>
            <a:ext cx="3786187" cy="2643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9" name="Imagem 3" descr="slide0045_image041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585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3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4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pt-PT" smtClean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pt-BR" smtClean="0"/>
          </a:p>
        </p:txBody>
      </p:sp>
      <p:sp>
        <p:nvSpPr>
          <p:cNvPr id="14340" name="Retângulo 4"/>
          <p:cNvSpPr>
            <a:spLocks noChangeArrowheads="1"/>
          </p:cNvSpPr>
          <p:nvPr/>
        </p:nvSpPr>
        <p:spPr bwMode="auto">
          <a:xfrm>
            <a:off x="2000250" y="5857875"/>
            <a:ext cx="5286375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sz="2000" b="1" i="1">
                <a:solidFill>
                  <a:srgbClr val="EAB200"/>
                </a:solidFill>
              </a:rPr>
              <a:t>Malague...ña salerosa</a:t>
            </a:r>
          </a:p>
          <a:p>
            <a:pPr algn="ctr"/>
            <a:r>
              <a:rPr lang="pt-BR" sz="2000" b="1" i="1">
                <a:solidFill>
                  <a:srgbClr val="AFFFEA"/>
                </a:solidFill>
              </a:rPr>
              <a:t>Malaguen...ha graciosa</a:t>
            </a:r>
            <a:br>
              <a:rPr lang="pt-BR" sz="2000" b="1" i="1">
                <a:solidFill>
                  <a:srgbClr val="AFFFEA"/>
                </a:solidFill>
              </a:rPr>
            </a:br>
            <a:endParaRPr lang="pt-BR" sz="2000" b="1" i="1">
              <a:solidFill>
                <a:srgbClr val="AFFFEA"/>
              </a:solidFill>
            </a:endParaRPr>
          </a:p>
        </p:txBody>
      </p:sp>
      <p:pic>
        <p:nvPicPr>
          <p:cNvPr id="14341" name="Imagem 5" descr="BalletEspanha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43188" y="1857375"/>
            <a:ext cx="3643312" cy="242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magem 6" descr="sevilhanas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71750" y="1857375"/>
            <a:ext cx="3714750" cy="242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3" name="Imagem 3" descr="slide0045_image041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585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3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4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pt-PT" smtClean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pt-BR" smtClean="0"/>
          </a:p>
        </p:txBody>
      </p:sp>
      <p:sp>
        <p:nvSpPr>
          <p:cNvPr id="15364" name="Retângulo 4"/>
          <p:cNvSpPr>
            <a:spLocks noChangeArrowheads="1"/>
          </p:cNvSpPr>
          <p:nvPr/>
        </p:nvSpPr>
        <p:spPr bwMode="auto">
          <a:xfrm>
            <a:off x="928688" y="5857875"/>
            <a:ext cx="7215187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 b="1" i="1">
                <a:solidFill>
                  <a:srgbClr val="EAB200"/>
                </a:solidFill>
              </a:rPr>
              <a:t>Besar tus labios quisiera, be…sar tus labios quisiera</a:t>
            </a:r>
          </a:p>
          <a:p>
            <a:pPr algn="ctr"/>
            <a:r>
              <a:rPr lang="es-ES" sz="2000" b="1" i="1">
                <a:solidFill>
                  <a:srgbClr val="AFFFEA"/>
                </a:solidFill>
              </a:rPr>
              <a:t>Queria beijar teus lábios, queria bei…jar teus lábios</a:t>
            </a:r>
            <a:endParaRPr lang="pt-BR" sz="2000" b="1" i="1">
              <a:solidFill>
                <a:srgbClr val="AFFFEA"/>
              </a:solidFill>
            </a:endParaRPr>
          </a:p>
        </p:txBody>
      </p:sp>
      <p:pic>
        <p:nvPicPr>
          <p:cNvPr id="15365" name="Imagem 5" descr="slide0007_image02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43188" y="1857375"/>
            <a:ext cx="3714750" cy="2500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magem 6" descr="SP_akatombo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43188" y="1857375"/>
            <a:ext cx="3714750" cy="2500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7" name="Imagem 3" descr="slide0045_image041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585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3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4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8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9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pt-PT" smtClean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pt-BR" smtClean="0"/>
          </a:p>
        </p:txBody>
      </p:sp>
      <p:sp>
        <p:nvSpPr>
          <p:cNvPr id="16388" name="Retângulo 4"/>
          <p:cNvSpPr>
            <a:spLocks noChangeArrowheads="1"/>
          </p:cNvSpPr>
          <p:nvPr/>
        </p:nvSpPr>
        <p:spPr bwMode="auto">
          <a:xfrm>
            <a:off x="1071563" y="5929313"/>
            <a:ext cx="7000875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 b="1" i="1">
                <a:solidFill>
                  <a:srgbClr val="EAB200"/>
                </a:solidFill>
              </a:rPr>
              <a:t>Malagueña salerosa, y decirte niña hermosa</a:t>
            </a:r>
          </a:p>
          <a:p>
            <a:pPr algn="ctr"/>
            <a:r>
              <a:rPr lang="es-ES" sz="2000" b="1" i="1">
                <a:solidFill>
                  <a:srgbClr val="AFFFEA"/>
                </a:solidFill>
              </a:rPr>
              <a:t>Malaguenha graciosa, e te dizer bela menina</a:t>
            </a:r>
          </a:p>
          <a:p>
            <a:r>
              <a:rPr lang="es-ES" sz="2000" b="1" i="1">
                <a:solidFill>
                  <a:srgbClr val="EAB200"/>
                </a:solidFill>
              </a:rPr>
              <a:t/>
            </a:r>
            <a:br>
              <a:rPr lang="es-ES" sz="2000" b="1" i="1">
                <a:solidFill>
                  <a:srgbClr val="EAB200"/>
                </a:solidFill>
              </a:rPr>
            </a:br>
            <a:endParaRPr lang="pt-BR" sz="2000" b="1" i="1">
              <a:solidFill>
                <a:srgbClr val="EAB200"/>
              </a:solidFill>
            </a:endParaRPr>
          </a:p>
        </p:txBody>
      </p:sp>
      <p:pic>
        <p:nvPicPr>
          <p:cNvPr id="16389" name="Imagem 5" descr="slide0022_image05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14625" y="1857375"/>
            <a:ext cx="3643313" cy="242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magem 5" descr="slide0008_image098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43188" y="2143125"/>
            <a:ext cx="3786187" cy="2214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Imagem 7" descr="slide0018_image043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71750" y="1857375"/>
            <a:ext cx="3948113" cy="2500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2" name="Imagem 3" descr="slide0045_image041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585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8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9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pt-PT" smtClean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pt-BR" smtClean="0"/>
          </a:p>
        </p:txBody>
      </p:sp>
      <p:sp>
        <p:nvSpPr>
          <p:cNvPr id="17412" name="Retângulo 5"/>
          <p:cNvSpPr>
            <a:spLocks noChangeArrowheads="1"/>
          </p:cNvSpPr>
          <p:nvPr/>
        </p:nvSpPr>
        <p:spPr bwMode="auto">
          <a:xfrm>
            <a:off x="928688" y="5857875"/>
            <a:ext cx="7000875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 b="1" i="1">
                <a:solidFill>
                  <a:srgbClr val="EAB200"/>
                </a:solidFill>
                <a:cs typeface="Arial" charset="0"/>
              </a:rPr>
              <a:t>Que eres linda y hechicera, que eres lin…da y hechicera</a:t>
            </a:r>
          </a:p>
          <a:p>
            <a:pPr algn="ctr"/>
            <a:r>
              <a:rPr lang="es-ES" sz="2000" b="1" i="1">
                <a:solidFill>
                  <a:srgbClr val="AFFFEA"/>
                </a:solidFill>
                <a:cs typeface="Arial" charset="0"/>
              </a:rPr>
              <a:t>Que tu és linda e feiticeira, que tu és lin…da e feiticeira</a:t>
            </a:r>
            <a:br>
              <a:rPr lang="es-ES" sz="2000" b="1" i="1">
                <a:solidFill>
                  <a:srgbClr val="AFFFEA"/>
                </a:solidFill>
                <a:cs typeface="Arial" charset="0"/>
              </a:rPr>
            </a:br>
            <a:endParaRPr lang="pt-BR" sz="2000" b="1" i="1">
              <a:solidFill>
                <a:srgbClr val="AFFFEA"/>
              </a:solidFill>
              <a:cs typeface="Arial" charset="0"/>
            </a:endParaRPr>
          </a:p>
        </p:txBody>
      </p:sp>
      <p:pic>
        <p:nvPicPr>
          <p:cNvPr id="17413" name="Imagem 3" descr="slide0002_image027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71750" y="1857375"/>
            <a:ext cx="3786188" cy="242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magem 6" descr="slide0005_image019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71750" y="1857375"/>
            <a:ext cx="3786188" cy="242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Imagem 12" descr="slide0010_image027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71750" y="1857375"/>
            <a:ext cx="3929063" cy="2500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6" name="Imagem 3" descr="slide0045_image041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585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0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1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pt-PT" smtClean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pt-BR" smtClean="0"/>
          </a:p>
        </p:txBody>
      </p:sp>
      <p:sp>
        <p:nvSpPr>
          <p:cNvPr id="18436" name="Retângulo 5"/>
          <p:cNvSpPr>
            <a:spLocks noChangeArrowheads="1"/>
          </p:cNvSpPr>
          <p:nvPr/>
        </p:nvSpPr>
        <p:spPr bwMode="auto">
          <a:xfrm>
            <a:off x="2357438" y="5857875"/>
            <a:ext cx="4357687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 b="1" i="1">
                <a:solidFill>
                  <a:srgbClr val="EAB200"/>
                </a:solidFill>
              </a:rPr>
              <a:t>Como el candor… de una rosa</a:t>
            </a:r>
          </a:p>
          <a:p>
            <a:pPr algn="ctr"/>
            <a:r>
              <a:rPr lang="es-ES" sz="2000" b="1" i="1">
                <a:solidFill>
                  <a:srgbClr val="AFFFEA"/>
                </a:solidFill>
              </a:rPr>
              <a:t>Como a inocencia… de uma rosa</a:t>
            </a:r>
            <a:endParaRPr lang="pt-BR" sz="2000" b="1" i="1">
              <a:solidFill>
                <a:srgbClr val="AFFFEA"/>
              </a:solidFill>
            </a:endParaRPr>
          </a:p>
        </p:txBody>
      </p:sp>
      <p:pic>
        <p:nvPicPr>
          <p:cNvPr id="18437" name="Imagem 7" descr="VrxvGDouSY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14625" y="1857375"/>
            <a:ext cx="3571875" cy="2500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Imagem 8" descr="ATgAAAA7Wyrg14FG0hFqpUwAuf51i2LDqZfPGDHX4OCzB71rIcQoFNuIQzvi89fC9Q-xfb5zF3h72ONHHtxG692ohgg9AJtU9VCMhUxZkv0zUNqkV8nzYNyB2wd3Nw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43188" y="1857375"/>
            <a:ext cx="3643312" cy="242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9" name="Imagem 3" descr="slide0045_image041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585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3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4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pt-PT" smtClean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pt-BR" smtClean="0"/>
          </a:p>
        </p:txBody>
      </p:sp>
      <p:sp>
        <p:nvSpPr>
          <p:cNvPr id="19460" name="Retângulo 4"/>
          <p:cNvSpPr>
            <a:spLocks noChangeArrowheads="1"/>
          </p:cNvSpPr>
          <p:nvPr/>
        </p:nvSpPr>
        <p:spPr bwMode="auto">
          <a:xfrm>
            <a:off x="500063" y="5857875"/>
            <a:ext cx="7572375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 b="1" i="1">
                <a:solidFill>
                  <a:srgbClr val="EAB200"/>
                </a:solidFill>
                <a:cs typeface="Arial" charset="0"/>
              </a:rPr>
              <a:t>Que eres lin…da y hechicera, que eres linda y hechicera</a:t>
            </a:r>
          </a:p>
          <a:p>
            <a:pPr algn="ctr"/>
            <a:r>
              <a:rPr lang="es-ES" sz="2000" b="1" i="1">
                <a:solidFill>
                  <a:srgbClr val="AFFFEA"/>
                </a:solidFill>
                <a:cs typeface="Arial" charset="0"/>
              </a:rPr>
              <a:t>Que tu és lin…da e feiticeira, que tu és linda e feiticeira</a:t>
            </a:r>
            <a:br>
              <a:rPr lang="es-ES" sz="2000" b="1" i="1">
                <a:solidFill>
                  <a:srgbClr val="AFFFEA"/>
                </a:solidFill>
                <a:cs typeface="Arial" charset="0"/>
              </a:rPr>
            </a:br>
            <a:endParaRPr lang="pt-BR" sz="2000" b="1" i="1">
              <a:solidFill>
                <a:srgbClr val="AFFFEA"/>
              </a:solidFill>
              <a:cs typeface="Arial" charset="0"/>
            </a:endParaRPr>
          </a:p>
        </p:txBody>
      </p:sp>
      <p:pic>
        <p:nvPicPr>
          <p:cNvPr id="19461" name="Imagem 4" descr="slide0003_image039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0313" y="1857375"/>
            <a:ext cx="3786187" cy="242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magem 6" descr="b0002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28875" y="1857375"/>
            <a:ext cx="3929063" cy="2500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Imagem 7" descr="ATcAAADWdNv0eMf5suQFpXslbGQlYLvVHp4jrDJx4-1DvVgGmy3J2wSUBM7856aRy4UIZHH3qKkgeGatBc9Q8PzZGZwEAJtU9VCUDALuhl239nAOSMXEVCxLFPVzRw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428875" y="1714500"/>
            <a:ext cx="3857625" cy="2714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4" name="Imagem 3" descr="slide0045_image041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585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3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4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3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4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30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" dur="150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3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4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pt-PT" smtClean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pt-BR" smtClean="0"/>
          </a:p>
        </p:txBody>
      </p:sp>
      <p:sp>
        <p:nvSpPr>
          <p:cNvPr id="20484" name="Retângulo 5"/>
          <p:cNvSpPr>
            <a:spLocks noChangeArrowheads="1"/>
          </p:cNvSpPr>
          <p:nvPr/>
        </p:nvSpPr>
        <p:spPr bwMode="auto">
          <a:xfrm>
            <a:off x="1857375" y="5857875"/>
            <a:ext cx="5357813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 b="1" i="1">
                <a:solidFill>
                  <a:srgbClr val="EAB200"/>
                </a:solidFill>
              </a:rPr>
              <a:t>Como el candor  de una rosa</a:t>
            </a:r>
          </a:p>
          <a:p>
            <a:pPr algn="ctr"/>
            <a:r>
              <a:rPr lang="es-ES" sz="2000" b="1" i="1">
                <a:solidFill>
                  <a:srgbClr val="AFFFEA"/>
                </a:solidFill>
              </a:rPr>
              <a:t>Como a inocencia de uma rosa</a:t>
            </a:r>
            <a:endParaRPr lang="pt-BR" sz="2000" b="1" i="1">
              <a:solidFill>
                <a:srgbClr val="AFFFEA"/>
              </a:solidFill>
            </a:endParaRPr>
          </a:p>
        </p:txBody>
      </p:sp>
      <p:pic>
        <p:nvPicPr>
          <p:cNvPr id="20485" name="Imagem 6" descr="petalas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43188" y="1857375"/>
            <a:ext cx="3786187" cy="242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Imagem 7" descr="DSC00785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43188" y="1785938"/>
            <a:ext cx="3786187" cy="2500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Imagem 8" descr="flo22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71750" y="1785938"/>
            <a:ext cx="3857625" cy="257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8" name="Imagem 3" descr="slide0045_image041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585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3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4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5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6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pt-PT" smtClean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pt-BR" smtClean="0"/>
          </a:p>
        </p:txBody>
      </p:sp>
      <p:sp>
        <p:nvSpPr>
          <p:cNvPr id="21508" name="Retângulo 5"/>
          <p:cNvSpPr>
            <a:spLocks noChangeArrowheads="1"/>
          </p:cNvSpPr>
          <p:nvPr/>
        </p:nvSpPr>
        <p:spPr bwMode="auto">
          <a:xfrm>
            <a:off x="2357438" y="5857875"/>
            <a:ext cx="4357687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 b="1" i="1">
                <a:solidFill>
                  <a:srgbClr val="EAB200"/>
                </a:solidFill>
              </a:rPr>
              <a:t>Como el candor…  </a:t>
            </a:r>
          </a:p>
          <a:p>
            <a:pPr algn="ctr"/>
            <a:r>
              <a:rPr lang="es-ES" sz="2000" b="1" i="1">
                <a:solidFill>
                  <a:srgbClr val="AFFFEA"/>
                </a:solidFill>
              </a:rPr>
              <a:t>Como a inocencia…  </a:t>
            </a:r>
            <a:endParaRPr lang="pt-BR" sz="2000" b="1" i="1">
              <a:solidFill>
                <a:srgbClr val="AFFFEA"/>
              </a:solidFill>
            </a:endParaRPr>
          </a:p>
        </p:txBody>
      </p:sp>
      <p:pic>
        <p:nvPicPr>
          <p:cNvPr id="21509" name="Imagem 5" descr="1219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43188" y="1857375"/>
            <a:ext cx="3643312" cy="242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magem 6" descr="nana209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71750" y="2071688"/>
            <a:ext cx="3714750" cy="2214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Imagem 7" descr="1091106310378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71750" y="1928813"/>
            <a:ext cx="3714750" cy="2357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2" name="Imagem 3" descr="slide0045_image041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585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" dur="250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30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" dur="150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3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4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pt-PT" smtClean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pt-BR" smtClean="0"/>
          </a:p>
        </p:txBody>
      </p:sp>
      <p:sp>
        <p:nvSpPr>
          <p:cNvPr id="22532" name="Retângulo 4"/>
          <p:cNvSpPr>
            <a:spLocks noChangeArrowheads="1"/>
          </p:cNvSpPr>
          <p:nvPr/>
        </p:nvSpPr>
        <p:spPr bwMode="auto">
          <a:xfrm>
            <a:off x="2357438" y="5857875"/>
            <a:ext cx="4357687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 b="1" i="1">
                <a:solidFill>
                  <a:srgbClr val="EAB200"/>
                </a:solidFill>
              </a:rPr>
              <a:t> de una… rosa……..</a:t>
            </a:r>
          </a:p>
          <a:p>
            <a:pPr algn="ctr"/>
            <a:r>
              <a:rPr lang="es-ES" sz="2000" b="1" i="1">
                <a:solidFill>
                  <a:srgbClr val="AFFFEA"/>
                </a:solidFill>
              </a:rPr>
              <a:t> de uma… rosa…….</a:t>
            </a:r>
            <a:endParaRPr lang="pt-BR" sz="2000" b="1" i="1">
              <a:solidFill>
                <a:srgbClr val="AFFFEA"/>
              </a:solidFill>
            </a:endParaRPr>
          </a:p>
        </p:txBody>
      </p:sp>
      <p:pic>
        <p:nvPicPr>
          <p:cNvPr id="22533" name="Imagem 6" descr=",b,n,nnn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43188" y="1524000"/>
            <a:ext cx="3857625" cy="2762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Imagem 11" descr="fggug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43188" y="1857375"/>
            <a:ext cx="3786187" cy="2500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Imagem 12" descr="flor8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643188" y="1857375"/>
            <a:ext cx="3714750" cy="257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Imagem 3" descr="slide0045_image041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585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" dur="250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8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9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pt-PT" smtClean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pt-BR" smtClean="0"/>
          </a:p>
        </p:txBody>
      </p:sp>
      <p:sp>
        <p:nvSpPr>
          <p:cNvPr id="23556" name="Retângulo 4"/>
          <p:cNvSpPr>
            <a:spLocks noChangeArrowheads="1"/>
          </p:cNvSpPr>
          <p:nvPr/>
        </p:nvSpPr>
        <p:spPr bwMode="auto">
          <a:xfrm>
            <a:off x="2357438" y="5857875"/>
            <a:ext cx="435768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 b="1" i="1">
                <a:solidFill>
                  <a:srgbClr val="EAB200"/>
                </a:solidFill>
              </a:rPr>
              <a:t>  </a:t>
            </a:r>
            <a:endParaRPr lang="pt-BR" sz="2000" b="1" i="1">
              <a:solidFill>
                <a:srgbClr val="AFFFEA"/>
              </a:solidFill>
            </a:endParaRPr>
          </a:p>
        </p:txBody>
      </p:sp>
      <p:sp>
        <p:nvSpPr>
          <p:cNvPr id="23557" name="CaixaDeTexto 6"/>
          <p:cNvSpPr txBox="1">
            <a:spLocks noChangeArrowheads="1"/>
          </p:cNvSpPr>
          <p:nvPr/>
        </p:nvSpPr>
        <p:spPr bwMode="auto">
          <a:xfrm>
            <a:off x="2928938" y="5903913"/>
            <a:ext cx="3357562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2800" b="1" i="1">
                <a:solidFill>
                  <a:srgbClr val="EAB200"/>
                </a:solidFill>
              </a:rPr>
              <a:t>           Dios</a:t>
            </a:r>
          </a:p>
          <a:p>
            <a:r>
              <a:rPr lang="pt-BR" sz="2800" b="1" i="1">
                <a:solidFill>
                  <a:srgbClr val="EAB200"/>
                </a:solidFill>
              </a:rPr>
              <a:t>Gracias a la vida</a:t>
            </a:r>
          </a:p>
        </p:txBody>
      </p:sp>
      <p:pic>
        <p:nvPicPr>
          <p:cNvPr id="23558" name="Imagem 9" descr="!cid_013401c87703$0dc10560$0301010a@maristeldf9f6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28875" y="1714500"/>
            <a:ext cx="4071938" cy="2714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9" name="Imagem 3" descr="slide0045_image041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85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alaguec3b1a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malaguec3b1a</Template>
  <TotalTime>5</TotalTime>
  <Words>367</Words>
  <Application>Microsoft Office PowerPoint</Application>
  <PresentationFormat>Presentación en pantalla (4:3)</PresentationFormat>
  <Paragraphs>55</Paragraphs>
  <Slides>23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23</vt:i4>
      </vt:variant>
    </vt:vector>
  </HeadingPairs>
  <TitlesOfParts>
    <vt:vector size="27" baseType="lpstr">
      <vt:lpstr>Arial</vt:lpstr>
      <vt:lpstr>Calibri</vt:lpstr>
      <vt:lpstr>malaguec3b1a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dc:description>Pps enviado a VitaNoble Powerpoints por Octavio Sánchez Jimenez.  Publicado por Héctor Robles Carrasco para ayudar a difundir su positivo mensaje en Internet.  Todos los derechos están reservados para su autor.</dc:description>
  <cp:lastModifiedBy>Jose Luis</cp:lastModifiedBy>
  <cp:revision>6</cp:revision>
  <dcterms:created xsi:type="dcterms:W3CDTF">2016-02-27T08:44:15Z</dcterms:created>
  <dcterms:modified xsi:type="dcterms:W3CDTF">2016-02-27T08:49:36Z</dcterms:modified>
</cp:coreProperties>
</file>