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57" r:id="rId5"/>
    <p:sldId id="272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PgqW8V78CBx60AweeLM5A==" hashData="4Gz472kjd3pJAJda9BLbrmDpd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BB6E1-5AF2-4413-8C9B-169685407F04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8218CE-1F1F-4584-93F3-AA9D007C7934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7D998-2797-4AEB-AC03-1CBF6F80ECBE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0462E-AE5B-47D9-A5FF-FF8FB8D7AB80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6AD0F-4F06-443F-B93B-506141CB1E6A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AE56C-E182-4284-B69C-693903C7B7BC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3791C-9B98-4181-84D5-34F9E4B38962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3CD3D-8285-4329-9F91-0C16430F9B5F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B1791-59E8-4A22-953F-8BAC4FE488A2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39152-1832-410F-953E-CBC9CE65739F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EAB8A-DB4A-4187-AB8A-8354B85FD791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939A9-30C8-4045-803D-731BEF45555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52197A-E11D-447F-81A2-5FDFA2DBF650}" type="slidenum">
              <a:rPr lang="tr-TR"/>
              <a:pPr/>
              <a:t>‹Nº›</a:t>
            </a:fld>
            <a:endParaRPr lang="tr-T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388D61-ECFF-4BA2-A29E-860B7E7902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ro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88913"/>
            <a:ext cx="7632700" cy="605155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916238" y="6338888"/>
            <a:ext cx="424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800" b="1">
                <a:latin typeface="Amaze" pitchFamily="34" charset="0"/>
              </a:rPr>
              <a:t>Défilement automatique</a:t>
            </a:r>
          </a:p>
        </p:txBody>
      </p:sp>
      <p:pic>
        <p:nvPicPr>
          <p:cNvPr id="2054" name="Picture 6" descr="musique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6381750"/>
            <a:ext cx="1457325" cy="4762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189071" y="764704"/>
            <a:ext cx="39549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Malagueña </a:t>
            </a:r>
          </a:p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salerosa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sndAc>
      <p:stSnd>
        <p:snd r:embed="rId2" name="-Nana-Malagueña-Salero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im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i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Resim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im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Resim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im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Resim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Resim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Resim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Resim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Resim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Resim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077325" cy="6845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Resim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Resim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Resim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Resim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Resim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144000" cy="6829425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7308850" y="6092825"/>
            <a:ext cx="1584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tr-TR" sz="2000">
                <a:solidFill>
                  <a:schemeClr val="bg1"/>
                </a:solidFill>
                <a:latin typeface="Script MT Bold" pitchFamily="66" charset="0"/>
              </a:rPr>
              <a:t>Te</a:t>
            </a:r>
            <a:r>
              <a:rPr lang="tr-TR" sz="2000">
                <a:solidFill>
                  <a:schemeClr val="bg1"/>
                </a:solidFill>
                <a:latin typeface="Script MT Bold" pitchFamily="66" charset="0"/>
                <a:sym typeface="Wingdings" pitchFamily="2" charset="2"/>
              </a:rPr>
              <a:t>man</a:t>
            </a:r>
            <a:endParaRPr lang="tr-TR" sz="200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563938" y="5949950"/>
            <a:ext cx="15843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18900000" algn="ctr" rotWithShape="0">
              <a:srgbClr val="FF33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b="1">
                <a:solidFill>
                  <a:srgbClr val="FFFF00"/>
                </a:solidFill>
                <a:latin typeface="Bangle" pitchFamily="2" charset="0"/>
              </a:rPr>
              <a:t>F I N</a:t>
            </a: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quarelles_de_Nana_Mouskouri111">
  <a:themeElements>
    <a:clrScheme name="Aquarelles_de_Nana_Mouskouri1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Aquarelles_de_Nana_Mouskouri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quarelles_de_Nana_Mouskouri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les_de_Nana_Mouskouri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les_de_Nana_Mouskouri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les_de_Nana_Mouskouri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les_de_Nana_Mouskouri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les_de_Nana_Mouskouri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quarelles_de_Nana_Mouskouri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quarelles_de_Nana_Mouskouri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quarelles_de_Nana_Mouskouri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quarelles_de_Nana_Mouskouri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quarelles_de_Nana_Mouskouri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quarelles_de_Nana_Mouskouri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Aquarelles_de_Nana_Mouskouri111</Template>
  <TotalTime>4</TotalTime>
  <Words>70</Words>
  <Application>Microsoft Office PowerPoint</Application>
  <PresentationFormat>Presentación en pantalla (4:3)</PresentationFormat>
  <Paragraphs>33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Amaze</vt:lpstr>
      <vt:lpstr>Script MT Bold</vt:lpstr>
      <vt:lpstr>Wingdings</vt:lpstr>
      <vt:lpstr>Bangle</vt:lpstr>
      <vt:lpstr>Aquarelles_de_Nana_Mouskouri111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2014-09-07T19:39:27Z</dcterms:created>
  <dcterms:modified xsi:type="dcterms:W3CDTF">2014-09-07T19:43:38Z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0008005026000000000001024140</vt:lpwstr>
  </property>
</Properties>
</file>