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ts21cImwx8+W3ZCU6oF/g" hashData="sH7N1Da5NwPrlkhI+nNuWf+X8r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8D2FC-7985-4A9B-936C-1D54DC3A657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8751A-5AB5-4462-B3E4-47DA9562A75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407B9-4E2C-425D-8BD4-8564A6F9240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1AE9C-D181-4258-8E06-2D6E0FE7189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CC449-BAED-4162-BDC9-041384F10D7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19B77-8091-4055-B6A6-90176C5224B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10243-1927-4C79-BAAE-D8F7A7DA16C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35193-D803-4D1F-BE22-D1AB3DE3C36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r-H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526FC-AE43-4E6B-9900-5B09219F2B3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97EA9-AAE0-460B-9E6F-4B587EE1B54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FA8A4-261A-4E27-B0EC-DC27CE0EB49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BC5C4A13-0534-456F-83B8-93CB7EE1C0E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26" Type="http://schemas.openxmlformats.org/officeDocument/2006/relationships/audio" Target="../media/audio19.wav"/><Relationship Id="rId3" Type="http://schemas.openxmlformats.org/officeDocument/2006/relationships/image" Target="../media/image3.gif"/><Relationship Id="rId21" Type="http://schemas.openxmlformats.org/officeDocument/2006/relationships/audio" Target="../media/audio14.wav"/><Relationship Id="rId7" Type="http://schemas.openxmlformats.org/officeDocument/2006/relationships/audio" Target="../media/audio1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5" Type="http://schemas.openxmlformats.org/officeDocument/2006/relationships/audio" Target="../media/audio18.wav"/><Relationship Id="rId2" Type="http://schemas.openxmlformats.org/officeDocument/2006/relationships/image" Target="../media/image2.gif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29" Type="http://schemas.openxmlformats.org/officeDocument/2006/relationships/audio" Target="../media/audio2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11" Type="http://schemas.openxmlformats.org/officeDocument/2006/relationships/audio" Target="../media/audio4.wav"/><Relationship Id="rId24" Type="http://schemas.openxmlformats.org/officeDocument/2006/relationships/audio" Target="../media/audio17.wav"/><Relationship Id="rId5" Type="http://schemas.openxmlformats.org/officeDocument/2006/relationships/image" Target="../media/image5.gif"/><Relationship Id="rId15" Type="http://schemas.openxmlformats.org/officeDocument/2006/relationships/audio" Target="../media/audio8.wav"/><Relationship Id="rId23" Type="http://schemas.openxmlformats.org/officeDocument/2006/relationships/audio" Target="../media/audio16.wav"/><Relationship Id="rId28" Type="http://schemas.openxmlformats.org/officeDocument/2006/relationships/audio" Target="../media/audio21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31" Type="http://schemas.openxmlformats.org/officeDocument/2006/relationships/image" Target="../media/image8.gif"/><Relationship Id="rId4" Type="http://schemas.openxmlformats.org/officeDocument/2006/relationships/image" Target="../media/image4.gif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audio" Target="../media/audio15.wav"/><Relationship Id="rId27" Type="http://schemas.openxmlformats.org/officeDocument/2006/relationships/audio" Target="../media/audio20.wav"/><Relationship Id="rId30" Type="http://schemas.openxmlformats.org/officeDocument/2006/relationships/audio" Target="../media/audio23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hr-HR"/>
          </a:p>
        </p:txBody>
      </p:sp>
      <p:sp>
        <p:nvSpPr>
          <p:cNvPr id="3075" name="WordArt 20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597852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107763" dir="2700000" algn="ctr" rotWithShape="0">
                    <a:srgbClr val="9999FF">
                      <a:alpha val="50000"/>
                    </a:srgbClr>
                  </a:outerShdw>
                </a:effectLst>
                <a:latin typeface="Arial Black"/>
              </a:rPr>
              <a:t>Love</a:t>
            </a:r>
            <a:r>
              <a:rPr lang="es-ES" sz="3600" kern="10" dirty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107763" dir="2700000" algn="ctr" rotWithShape="0">
                    <a:srgbClr val="9999FF">
                      <a:alpha val="5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 err="1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107763" dir="2700000" algn="ctr" rotWithShape="0">
                    <a:srgbClr val="9999FF">
                      <a:alpha val="50000"/>
                    </a:srgbClr>
                  </a:outerShdw>
                </a:effectLst>
                <a:latin typeface="Arial Black"/>
              </a:rPr>
              <a:t>songs</a:t>
            </a:r>
            <a:endParaRPr lang="es-ES" sz="3600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noFill/>
              <a:effectLst>
                <a:outerShdw dist="107763" dir="2700000" algn="ctr" rotWithShape="0">
                  <a:srgbClr val="9999FF">
                    <a:alpha val="50000"/>
                  </a:srgbClr>
                </a:outerShdw>
              </a:effectLst>
              <a:latin typeface="Arial Black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1152280" y="1117600"/>
            <a:ext cx="3313113" cy="431800"/>
            <a:chOff x="154" y="2145"/>
            <a:chExt cx="1816" cy="291"/>
          </a:xfrm>
        </p:grpSpPr>
        <p:pic>
          <p:nvPicPr>
            <p:cNvPr id="3129" name="Picture 22" descr="ht_o02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82" y="2148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0" name="Picture 23" descr="ht_a0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4" y="2147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1" name="Picture 24" descr="ht_d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76" y="2147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2" name="Picture 25" descr="ht_e02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78" y="2145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3" name="Picture 26" descr="ht_m02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64" y="2145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4" name="Picture 27" descr="ht_a02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74" y="214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7" name="Text Box 31"/>
          <p:cNvSpPr txBox="1">
            <a:spLocks noChangeArrowheads="1"/>
          </p:cNvSpPr>
          <p:nvPr/>
        </p:nvSpPr>
        <p:spPr bwMode="auto">
          <a:xfrm>
            <a:off x="7673975" y="469900"/>
            <a:ext cx="14398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1200">
                <a:solidFill>
                  <a:schemeClr val="bg1"/>
                </a:solidFill>
              </a:rPr>
              <a:t>Om te spelen</a:t>
            </a:r>
          </a:p>
          <a:p>
            <a:pPr>
              <a:spcBef>
                <a:spcPct val="50000"/>
              </a:spcBef>
            </a:pPr>
            <a:r>
              <a:rPr lang="nl-BE" sz="1200">
                <a:solidFill>
                  <a:schemeClr val="bg1"/>
                </a:solidFill>
              </a:rPr>
              <a:t> Klik op</a:t>
            </a:r>
            <a:endParaRPr lang="nl-NL" sz="1200">
              <a:solidFill>
                <a:schemeClr val="bg1"/>
              </a:solidFill>
            </a:endParaRPr>
          </a:p>
        </p:txBody>
      </p:sp>
      <p:pic>
        <p:nvPicPr>
          <p:cNvPr id="3078" name="Picture 32" descr="sieraden19">
            <a:hlinkClick r:id="" action="ppaction://noaction" highlightClick="1">
              <a:snd r:embed="rId7" name="6013 I'll Never Fall In Love_Johnny Ray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16287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3" descr="sieraden19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92963" y="476250"/>
            <a:ext cx="5762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34" descr="sieraden19">
            <a:hlinkClick r:id="" action="ppaction://noaction" highlightClick="1">
              <a:snd r:embed="rId9" name="505902 Mona Lisa_ Nat King Cole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20605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35" descr="sieraden19">
            <a:hlinkClick r:id="" action="ppaction://noaction" highlightClick="1">
              <a:snd r:embed="rId10" name="505904 Don't You Know_ Della rees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24923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36" descr="sieraden19">
            <a:hlinkClick r:id="" action="ppaction://noaction" highlightClick="1">
              <a:snd r:embed="rId11" name="505909 Mandolin In The Moonlight_Perry Como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288448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37" descr="sieraden19">
            <a:hlinkClick r:id="" action="ppaction://noaction" highlightClick="1">
              <a:snd r:embed="rId12" name="Always On My Mind_Elvis Presley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328453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38" descr="sieraden19">
            <a:hlinkClick r:id="" action="ppaction://noaction" highlightClick="1">
              <a:snd r:embed="rId13" name="Arrividerci Roma_Dean Martin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3" y="37369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39" descr="sieraden19">
            <a:hlinkClick r:id="" action="ppaction://noaction" highlightClick="1">
              <a:snd r:embed="rId14" name="Be My Love_Salomon King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3" y="41687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40" descr="sieraden19">
            <a:hlinkClick r:id="" action="ppaction://noaction" highlightClick="1">
              <a:snd r:embed="rId15" name="Blue Bayou_Roy Orbison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3" y="46005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41" descr="sieraden19">
            <a:hlinkClick r:id="" action="ppaction://noaction" highlightClick="1">
              <a:snd r:embed="rId16" name="Che Say I'ts Wonderful_Engelbert Humperdinck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3" y="499268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42" descr="sieraden19">
            <a:hlinkClick r:id="" action="ppaction://noaction" highlightClick="1">
              <a:snd r:embed="rId17" name="Clouseau_Zie me graag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3" y="5408613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43" descr="sieraden19">
            <a:hlinkClick r:id="" action="ppaction://noaction">
              <a:snd r:embed="rId18" name="Crazy Love_Paul Anka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6100" y="5815013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44" descr="sieraden19">
            <a:hlinkClick r:id="" action="ppaction://noaction" highlightClick="1">
              <a:snd r:embed="rId19" name="Cry_Johnny Ray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27575" y="13239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45" descr="sieraden19">
            <a:hlinkClick r:id="" action="ppaction://noaction" highlightClick="1">
              <a:snd r:embed="rId20" name="Et Maintenant_Gilbert Becaud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27575" y="17557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46" descr="sieraden19">
            <a:hlinkClick r:id="" action="ppaction://noaction" highlightClick="1">
              <a:snd r:embed="rId21" name="How Deep Is Your love_The Bee Gees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27575" y="21875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47" descr="sieraden19">
            <a:hlinkClick r:id="" action="ppaction://noaction" highlightClick="1">
              <a:snd r:embed="rId22" name="I Believe_Johnny Ray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27575" y="257968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48" descr="sieraden19">
            <a:hlinkClick r:id="" action="ppaction://noaction" highlightClick="1">
              <a:snd r:embed="rId23" name="In The Chapel In The Moonlight_Dean Martin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27575" y="297973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49" descr="sieraden19">
            <a:hlinkClick r:id="" action="ppaction://noaction" highlightClick="1">
              <a:snd r:embed="rId24" name="It's The time To Cry_Paul Anka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8688" y="34321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50" descr="sieraden19">
            <a:hlinkClick r:id="" action="ppaction://noaction" highlightClick="1">
              <a:snd r:embed="rId25" name="Love Me Tender_Elvis Presley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8688" y="38639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51" descr="sieraden19">
            <a:hlinkClick r:id="" action="ppaction://noaction" highlightClick="1">
              <a:snd r:embed="rId26" name="Thre's a sprkle in your_Helmut Lotti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8688" y="42957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52" descr="sieraden19">
            <a:hlinkClick r:id="" action="ppaction://noaction" highlightClick="1">
              <a:snd r:embed="rId27" name="6210 Crying In The Rain_The Everly Brothers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8688" y="468788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53" descr="sieraden19">
            <a:hlinkClick r:id="" action="ppaction://noaction" highlightClick="1">
              <a:snd r:embed="rId28" name="Sentimental Me_Elvis Presley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8688" y="5087938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54" descr="sieraden19">
            <a:hlinkClick r:id="" action="ppaction://noaction" highlightClick="1">
              <a:snd r:embed="rId29" name="6002 I'm Sorry_Brende Lee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3925" y="5510213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55" descr="sieraden19">
            <a:hlinkClick r:id="" action="ppaction://noaction" highlightClick="1">
              <a:snd r:embed="rId30" name="7415The Most Beautiful Girl_Charlie Rich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29163" y="5962650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2" name="Rectangle 56"/>
          <p:cNvSpPr>
            <a:spLocks noChangeArrowheads="1"/>
          </p:cNvSpPr>
          <p:nvPr/>
        </p:nvSpPr>
        <p:spPr bwMode="auto">
          <a:xfrm>
            <a:off x="1039813" y="1700213"/>
            <a:ext cx="3548062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I'll Never Fall In Love_Johnny Ray</a:t>
            </a:r>
            <a:endParaRPr lang="nl-NL" sz="1600"/>
          </a:p>
        </p:txBody>
      </p:sp>
      <p:sp>
        <p:nvSpPr>
          <p:cNvPr id="3103" name="Rectangle 62"/>
          <p:cNvSpPr>
            <a:spLocks noChangeArrowheads="1"/>
          </p:cNvSpPr>
          <p:nvPr/>
        </p:nvSpPr>
        <p:spPr bwMode="auto">
          <a:xfrm>
            <a:off x="1050925" y="2105025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i-FI" sz="1600"/>
              <a:t>Mona Lisa_ Nat King Cole</a:t>
            </a:r>
            <a:endParaRPr lang="nl-NL" sz="1600"/>
          </a:p>
        </p:txBody>
      </p:sp>
      <p:sp>
        <p:nvSpPr>
          <p:cNvPr id="3104" name="Rectangle 63"/>
          <p:cNvSpPr>
            <a:spLocks noChangeArrowheads="1"/>
          </p:cNvSpPr>
          <p:nvPr/>
        </p:nvSpPr>
        <p:spPr bwMode="auto">
          <a:xfrm>
            <a:off x="1049338" y="2530475"/>
            <a:ext cx="3548062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Don't You Know_ Della rees</a:t>
            </a:r>
            <a:endParaRPr lang="nl-NL" sz="1600"/>
          </a:p>
        </p:txBody>
      </p:sp>
      <p:sp>
        <p:nvSpPr>
          <p:cNvPr id="3105" name="Rectangle 64"/>
          <p:cNvSpPr>
            <a:spLocks noChangeArrowheads="1"/>
          </p:cNvSpPr>
          <p:nvPr/>
        </p:nvSpPr>
        <p:spPr bwMode="auto">
          <a:xfrm>
            <a:off x="1050925" y="2941638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500"/>
              <a:t>Mandolin In The Moonlight_Perry Como</a:t>
            </a:r>
            <a:endParaRPr lang="nl-NL" sz="1500"/>
          </a:p>
        </p:txBody>
      </p:sp>
      <p:sp>
        <p:nvSpPr>
          <p:cNvPr id="3106" name="Rectangle 65"/>
          <p:cNvSpPr>
            <a:spLocks noChangeArrowheads="1"/>
          </p:cNvSpPr>
          <p:nvPr/>
        </p:nvSpPr>
        <p:spPr bwMode="auto">
          <a:xfrm>
            <a:off x="1050925" y="335121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On My Mind_Elvis Presley</a:t>
            </a:r>
            <a:endParaRPr lang="nl-NL" sz="1600"/>
          </a:p>
        </p:txBody>
      </p:sp>
      <p:sp>
        <p:nvSpPr>
          <p:cNvPr id="3107" name="Rectangle 66"/>
          <p:cNvSpPr>
            <a:spLocks noChangeArrowheads="1"/>
          </p:cNvSpPr>
          <p:nvPr/>
        </p:nvSpPr>
        <p:spPr bwMode="auto">
          <a:xfrm>
            <a:off x="1050925" y="3792538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Arrividerci Roma_Dean Martin</a:t>
            </a:r>
            <a:endParaRPr lang="nl-NL" sz="1600"/>
          </a:p>
        </p:txBody>
      </p:sp>
      <p:sp>
        <p:nvSpPr>
          <p:cNvPr id="3108" name="Rectangle 67"/>
          <p:cNvSpPr>
            <a:spLocks noChangeArrowheads="1"/>
          </p:cNvSpPr>
          <p:nvPr/>
        </p:nvSpPr>
        <p:spPr bwMode="auto">
          <a:xfrm>
            <a:off x="1050925" y="423386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Be My Love_Salomon King</a:t>
            </a:r>
            <a:endParaRPr lang="nl-NL" sz="1600"/>
          </a:p>
        </p:txBody>
      </p:sp>
      <p:sp>
        <p:nvSpPr>
          <p:cNvPr id="3109" name="Rectangle 68"/>
          <p:cNvSpPr>
            <a:spLocks noChangeArrowheads="1"/>
          </p:cNvSpPr>
          <p:nvPr/>
        </p:nvSpPr>
        <p:spPr bwMode="auto">
          <a:xfrm>
            <a:off x="1050925" y="4675188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Blue Bayou_Roy Orbison</a:t>
            </a:r>
            <a:endParaRPr lang="nl-NL" sz="1600"/>
          </a:p>
        </p:txBody>
      </p:sp>
      <p:sp>
        <p:nvSpPr>
          <p:cNvPr id="3110" name="Rectangle 69"/>
          <p:cNvSpPr>
            <a:spLocks noChangeArrowheads="1"/>
          </p:cNvSpPr>
          <p:nvPr/>
        </p:nvSpPr>
        <p:spPr bwMode="auto">
          <a:xfrm>
            <a:off x="1035050" y="508476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500"/>
              <a:t>Che Say I'ts Wonderful_Engelbert Hum</a:t>
            </a:r>
            <a:endParaRPr lang="nl-NL" sz="1500"/>
          </a:p>
        </p:txBody>
      </p:sp>
      <p:sp>
        <p:nvSpPr>
          <p:cNvPr id="3111" name="Rectangle 70"/>
          <p:cNvSpPr>
            <a:spLocks noChangeArrowheads="1"/>
          </p:cNvSpPr>
          <p:nvPr/>
        </p:nvSpPr>
        <p:spPr bwMode="auto">
          <a:xfrm>
            <a:off x="1035050" y="5494338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Zie me graag_Clouseau_</a:t>
            </a:r>
            <a:endParaRPr lang="nl-NL" sz="1600"/>
          </a:p>
        </p:txBody>
      </p:sp>
      <p:sp>
        <p:nvSpPr>
          <p:cNvPr id="3112" name="Rectangle 71"/>
          <p:cNvSpPr>
            <a:spLocks noChangeArrowheads="1"/>
          </p:cNvSpPr>
          <p:nvPr/>
        </p:nvSpPr>
        <p:spPr bwMode="auto">
          <a:xfrm>
            <a:off x="1035050" y="5905500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Crazy Love_Paul Anka</a:t>
            </a:r>
            <a:endParaRPr lang="nl-NL" sz="1600"/>
          </a:p>
        </p:txBody>
      </p:sp>
      <p:sp>
        <p:nvSpPr>
          <p:cNvPr id="3113" name="Rectangle 72"/>
          <p:cNvSpPr>
            <a:spLocks noChangeArrowheads="1"/>
          </p:cNvSpPr>
          <p:nvPr/>
        </p:nvSpPr>
        <p:spPr bwMode="auto">
          <a:xfrm>
            <a:off x="5197475" y="136366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Cry_Johnny Ray</a:t>
            </a:r>
            <a:endParaRPr lang="nl-NL" sz="1600"/>
          </a:p>
        </p:txBody>
      </p:sp>
      <p:sp>
        <p:nvSpPr>
          <p:cNvPr id="3114" name="Rectangle 73"/>
          <p:cNvSpPr>
            <a:spLocks noChangeArrowheads="1"/>
          </p:cNvSpPr>
          <p:nvPr/>
        </p:nvSpPr>
        <p:spPr bwMode="auto">
          <a:xfrm>
            <a:off x="5213350" y="3082925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In The Chapel in the_Dean Martin</a:t>
            </a:r>
            <a:endParaRPr lang="nl-NL" sz="1600"/>
          </a:p>
        </p:txBody>
      </p:sp>
      <p:sp>
        <p:nvSpPr>
          <p:cNvPr id="3115" name="Rectangle 74"/>
          <p:cNvSpPr>
            <a:spLocks noChangeArrowheads="1"/>
          </p:cNvSpPr>
          <p:nvPr/>
        </p:nvSpPr>
        <p:spPr bwMode="auto">
          <a:xfrm>
            <a:off x="5208588" y="1816100"/>
            <a:ext cx="3548062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Et Maintenant_Gilbert Becaud</a:t>
            </a:r>
            <a:endParaRPr lang="nl-NL" sz="1600"/>
          </a:p>
        </p:txBody>
      </p:sp>
      <p:sp>
        <p:nvSpPr>
          <p:cNvPr id="3116" name="Rectangle 75"/>
          <p:cNvSpPr>
            <a:spLocks noChangeArrowheads="1"/>
          </p:cNvSpPr>
          <p:nvPr/>
        </p:nvSpPr>
        <p:spPr bwMode="auto">
          <a:xfrm>
            <a:off x="5192713" y="2257425"/>
            <a:ext cx="3548062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How Deep Is Your love_The Bee Gees</a:t>
            </a:r>
            <a:endParaRPr lang="nl-NL" sz="1600"/>
          </a:p>
        </p:txBody>
      </p:sp>
      <p:sp>
        <p:nvSpPr>
          <p:cNvPr id="3117" name="Rectangle 76"/>
          <p:cNvSpPr>
            <a:spLocks noChangeArrowheads="1"/>
          </p:cNvSpPr>
          <p:nvPr/>
        </p:nvSpPr>
        <p:spPr bwMode="auto">
          <a:xfrm>
            <a:off x="5203825" y="267811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I Believe_Johnny Ray</a:t>
            </a:r>
            <a:endParaRPr lang="nl-NL" sz="1600"/>
          </a:p>
        </p:txBody>
      </p:sp>
      <p:sp>
        <p:nvSpPr>
          <p:cNvPr id="3118" name="Rectangle 77"/>
          <p:cNvSpPr>
            <a:spLocks noChangeArrowheads="1"/>
          </p:cNvSpPr>
          <p:nvPr/>
        </p:nvSpPr>
        <p:spPr bwMode="auto">
          <a:xfrm>
            <a:off x="5219700" y="3498850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It's The time To Cry_Paul Anka</a:t>
            </a:r>
            <a:endParaRPr lang="nl-NL" sz="1600"/>
          </a:p>
        </p:txBody>
      </p:sp>
      <p:sp>
        <p:nvSpPr>
          <p:cNvPr id="3119" name="Rectangle 78"/>
          <p:cNvSpPr>
            <a:spLocks noChangeArrowheads="1"/>
          </p:cNvSpPr>
          <p:nvPr/>
        </p:nvSpPr>
        <p:spPr bwMode="auto">
          <a:xfrm>
            <a:off x="5219700" y="392271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Love Me Tender_Elvis Presley</a:t>
            </a:r>
            <a:endParaRPr lang="nl-NL" sz="1600"/>
          </a:p>
        </p:txBody>
      </p:sp>
      <p:sp>
        <p:nvSpPr>
          <p:cNvPr id="3120" name="Rectangle 79"/>
          <p:cNvSpPr>
            <a:spLocks noChangeArrowheads="1"/>
          </p:cNvSpPr>
          <p:nvPr/>
        </p:nvSpPr>
        <p:spPr bwMode="auto">
          <a:xfrm>
            <a:off x="5219700" y="4364038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Thre's a sprkle in your_Helmut Lotti</a:t>
            </a:r>
            <a:endParaRPr lang="nl-NL" sz="1600"/>
          </a:p>
        </p:txBody>
      </p:sp>
      <p:sp>
        <p:nvSpPr>
          <p:cNvPr id="3121" name="Rectangle 80"/>
          <p:cNvSpPr>
            <a:spLocks noChangeArrowheads="1"/>
          </p:cNvSpPr>
          <p:nvPr/>
        </p:nvSpPr>
        <p:spPr bwMode="auto">
          <a:xfrm>
            <a:off x="5219700" y="4773613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500"/>
              <a:t> Crying In The Rain_The Everly Brothers</a:t>
            </a:r>
            <a:endParaRPr lang="nl-NL" sz="1500"/>
          </a:p>
        </p:txBody>
      </p:sp>
      <p:sp>
        <p:nvSpPr>
          <p:cNvPr id="3122" name="Rectangle 81"/>
          <p:cNvSpPr>
            <a:spLocks noChangeArrowheads="1"/>
          </p:cNvSpPr>
          <p:nvPr/>
        </p:nvSpPr>
        <p:spPr bwMode="auto">
          <a:xfrm>
            <a:off x="5218113" y="5202238"/>
            <a:ext cx="3548062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Sentimental Me_Elvis Presley</a:t>
            </a:r>
            <a:endParaRPr lang="nl-NL" sz="1600"/>
          </a:p>
        </p:txBody>
      </p:sp>
      <p:sp>
        <p:nvSpPr>
          <p:cNvPr id="3123" name="Rectangle 82"/>
          <p:cNvSpPr>
            <a:spLocks noChangeArrowheads="1"/>
          </p:cNvSpPr>
          <p:nvPr/>
        </p:nvSpPr>
        <p:spPr bwMode="auto">
          <a:xfrm>
            <a:off x="5219700" y="5610225"/>
            <a:ext cx="3548063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I'm Sorry_Brende Lee</a:t>
            </a:r>
            <a:endParaRPr lang="nl-NL" sz="1600"/>
          </a:p>
        </p:txBody>
      </p:sp>
      <p:sp>
        <p:nvSpPr>
          <p:cNvPr id="3124" name="Rectangle 83"/>
          <p:cNvSpPr>
            <a:spLocks noChangeArrowheads="1"/>
          </p:cNvSpPr>
          <p:nvPr/>
        </p:nvSpPr>
        <p:spPr bwMode="auto">
          <a:xfrm>
            <a:off x="5233988" y="6035675"/>
            <a:ext cx="3548062" cy="33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The Most Beautiful Girl_Charlie Rich</a:t>
            </a:r>
            <a:endParaRPr lang="nl-NL" sz="1600"/>
          </a:p>
        </p:txBody>
      </p:sp>
      <p:sp>
        <p:nvSpPr>
          <p:cNvPr id="3125" name="Action Button: Custom 33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1941513" y="6448425"/>
            <a:ext cx="652462" cy="423863"/>
          </a:xfrm>
          <a:prstGeom prst="actionButtonBlank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3126" name="Text Box 18">
            <a:hlinkClick r:id="" action="ppaction://hlinkshowjump?jump=lastslide"/>
          </p:cNvPr>
          <p:cNvSpPr txBox="1">
            <a:spLocks noChangeArrowheads="1"/>
          </p:cNvSpPr>
          <p:nvPr/>
        </p:nvSpPr>
        <p:spPr bwMode="auto">
          <a:xfrm>
            <a:off x="1930400" y="6488113"/>
            <a:ext cx="696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r-HR">
                <a:solidFill>
                  <a:srgbClr val="FF0000"/>
                </a:solidFill>
              </a:rPr>
              <a:t>EXIT</a:t>
            </a:r>
            <a:endParaRPr lang="nl-NL">
              <a:solidFill>
                <a:srgbClr val="FF0000"/>
              </a:solidFill>
            </a:endParaRPr>
          </a:p>
        </p:txBody>
      </p:sp>
      <p:pic>
        <p:nvPicPr>
          <p:cNvPr id="3127" name="Picture 85" descr="http://www.heathersanimations.com/hearts/heart57.gif"/>
          <p:cNvPicPr>
            <a:picLocks noChangeAspect="1" noChangeArrowheads="1" noCrop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156845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8" name="Picture 87" descr="http://www.heathersanimations.com/hearts/heart57.gif"/>
          <p:cNvPicPr>
            <a:picLocks noChangeAspect="1" noChangeArrowheads="1" noCrop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2649538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lentines_Love_songs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Valentines_Love_songs</Template>
  <TotalTime>3</TotalTime>
  <Words>129</Words>
  <Application>Microsoft Office PowerPoint</Application>
  <PresentationFormat>Presentación en pantalla (4:3)</PresentationFormat>
  <Paragraphs>29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Corbel</vt:lpstr>
      <vt:lpstr>Valentines_Love_songs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2015-09-22T14:47:21Z</dcterms:created>
  <dcterms:modified xsi:type="dcterms:W3CDTF">2015-09-22T14:50:31Z</dcterms:modified>
</cp:coreProperties>
</file>