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gPHRPv6DypOyey50z3UqQ==" hashData="2yJ6vtNPBudIiqqHos79bkPDF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68E5BBB-ECD2-4282-A0FB-2DE85D5E1B8D}" type="datetimeFigureOut">
              <a:rPr lang="fr-FR"/>
              <a:pPr>
                <a:defRPr/>
              </a:pPr>
              <a:t>11/11/2020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3D6F995-10BE-4AA2-A361-3E5F222B6E9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5039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6F995-10BE-4AA2-A361-3E5F222B6E9B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79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492CA-060F-4A89-A9F0-5BE19BD1A2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502526"/>
      </p:ext>
    </p:extLst>
  </p:cSld>
  <p:clrMapOvr>
    <a:masterClrMapping/>
  </p:clrMapOvr>
  <p:transition spd="slow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D57C6-07F5-485E-904A-52B47B8372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017529"/>
      </p:ext>
    </p:extLst>
  </p:cSld>
  <p:clrMapOvr>
    <a:masterClrMapping/>
  </p:clrMapOvr>
  <p:transition spd="slow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8D9E8-E797-4009-8D21-53E91F42E7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733009"/>
      </p:ext>
    </p:extLst>
  </p:cSld>
  <p:clrMapOvr>
    <a:masterClrMapping/>
  </p:clrMapOvr>
  <p:transition spd="slow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AE50E-B60A-431F-BCD5-E6AB20560B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789536"/>
      </p:ext>
    </p:extLst>
  </p:cSld>
  <p:clrMapOvr>
    <a:masterClrMapping/>
  </p:clrMapOvr>
  <p:transition spd="slow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9E905-7239-444D-BE4C-B60AB43C75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414501"/>
      </p:ext>
    </p:extLst>
  </p:cSld>
  <p:clrMapOvr>
    <a:masterClrMapping/>
  </p:clrMapOvr>
  <p:transition spd="slow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60879-0170-4600-A320-28A2EE95EC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09530"/>
      </p:ext>
    </p:extLst>
  </p:cSld>
  <p:clrMapOvr>
    <a:masterClrMapping/>
  </p:clrMapOvr>
  <p:transition spd="slow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4803E-EF3B-4D18-AA3C-D311311C55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214676"/>
      </p:ext>
    </p:extLst>
  </p:cSld>
  <p:clrMapOvr>
    <a:masterClrMapping/>
  </p:clrMapOvr>
  <p:transition spd="slow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BEC2D-A103-4545-903E-EAC665E1F4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3019"/>
      </p:ext>
    </p:extLst>
  </p:cSld>
  <p:clrMapOvr>
    <a:masterClrMapping/>
  </p:clrMapOvr>
  <p:transition spd="slow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7927C-67DE-4445-A7C0-017C1CE40E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03455"/>
      </p:ext>
    </p:extLst>
  </p:cSld>
  <p:clrMapOvr>
    <a:masterClrMapping/>
  </p:clrMapOvr>
  <p:transition spd="slow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51AB7-071B-4329-A8AD-77468B3873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25334"/>
      </p:ext>
    </p:extLst>
  </p:cSld>
  <p:clrMapOvr>
    <a:masterClrMapping/>
  </p:clrMapOvr>
  <p:transition spd="slow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21E62-F567-49E6-8357-C540EEF621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252620"/>
      </p:ext>
    </p:extLst>
  </p:cSld>
  <p:clrMapOvr>
    <a:masterClrMapping/>
  </p:clrMapOvr>
  <p:transition spd="slow" advTm="7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864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50F873D-C064-40B3-8ED0-33F13392DB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7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8"/>
          <p:cNvSpPr>
            <a:spLocks noChangeArrowheads="1"/>
          </p:cNvSpPr>
          <p:nvPr/>
        </p:nvSpPr>
        <p:spPr bwMode="auto">
          <a:xfrm rot="10800000" flipV="1">
            <a:off x="3579813" y="6323013"/>
            <a:ext cx="26685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3A71766-B8CA-4E56-992E-75F858067D11}" type="datetime9">
              <a:rPr lang="ro-RO" b="1">
                <a:solidFill>
                  <a:srgbClr val="009900"/>
                </a:solidFill>
              </a:rPr>
              <a:pPr/>
              <a:t>11.11.2020 12:22:17</a:t>
            </a:fld>
            <a:endParaRPr lang="en-US" b="1">
              <a:solidFill>
                <a:srgbClr val="009900"/>
              </a:solidFill>
            </a:endParaRPr>
          </a:p>
        </p:txBody>
      </p:sp>
      <p:pic>
        <p:nvPicPr>
          <p:cNvPr id="2051" name="Picture 10" descr="1214625936yZynHV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MMj02841630000[1]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8200" y="4267200"/>
            <a:ext cx="17287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12"/>
          <p:cNvSpPr>
            <a:spLocks noChangeArrowheads="1" noChangeShapeType="1" noTextEdit="1"/>
          </p:cNvSpPr>
          <p:nvPr/>
        </p:nvSpPr>
        <p:spPr bwMode="auto">
          <a:xfrm>
            <a:off x="228600" y="5715000"/>
            <a:ext cx="2867025" cy="9271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2400" b="1" kern="10" dirty="0" err="1" smtClean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Bandari</a:t>
            </a:r>
            <a:endParaRPr lang="es-ES" sz="2400" b="1" kern="10" dirty="0" smtClean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  <a:p>
            <a:pPr algn="ctr"/>
            <a:r>
              <a:rPr lang="es-ES" sz="2400" b="1" kern="10" dirty="0" smtClean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Los sonidos del silencio</a:t>
            </a:r>
            <a:endParaRPr lang="es-ES" sz="2400" b="1" kern="10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4" name="WordArt 13"/>
          <p:cNvSpPr>
            <a:spLocks noChangeArrowheads="1" noChangeShapeType="1" noTextEdit="1"/>
          </p:cNvSpPr>
          <p:nvPr/>
        </p:nvSpPr>
        <p:spPr bwMode="auto">
          <a:xfrm>
            <a:off x="1259632" y="285532"/>
            <a:ext cx="6105872" cy="31416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4000" b="1" kern="10" dirty="0" smtClean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LOS SONIDOS </a:t>
            </a:r>
            <a:r>
              <a:rPr lang="en-US" sz="4000" b="1" kern="10" dirty="0" smtClean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DEL SILENCIO</a:t>
            </a:r>
          </a:p>
          <a:p>
            <a:pPr algn="ctr"/>
            <a:r>
              <a:rPr lang="en-US" sz="4000" b="1" kern="10" dirty="0" smtClean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FOTOS DEL BOSQUE</a:t>
            </a:r>
            <a:endParaRPr lang="es-ES" sz="4000" b="1" kern="10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5000">
    <p:circle/>
    <p:sndAc>
      <p:stSnd>
        <p:snd r:embed="rId3" name="bandari_-_THE_SOUNDS_OF_SILEN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12278351502jMn1F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12278351502jMn1F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696200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12278351502jMn1F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6553200" cy="433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12278351502jMn1F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76400"/>
            <a:ext cx="54864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38788949nNtWdp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75"/>
            <a:ext cx="91440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1238788949nNtWdp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1238788949nNtWdp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215435567UHgUz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1215435567UHgUz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1215435567UHgUz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216976508e2EPg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1216976508e2EPg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1216976508e2EPg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220145261iz9fk6N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1220145261iz9fk6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225864480eZ37Sc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1525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1225864480eZ37Sc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1225864480eZ37Sc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223182728uFcUcb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613"/>
            <a:ext cx="9144000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1223182728uFcUcb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1223182728uFcUcb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220514576Zw2kE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 descr="1220514576Zw2kE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0"/>
            <a:ext cx="4572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 descr="1220514576Zw2kEu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0"/>
            <a:ext cx="47244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225285226EyNkp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 descr="1225285226EyNkp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226193345qvyebH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 descr="1226193345qvyebH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224770394cSL8iT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1224770394cSL8iT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12292580731ZatvB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925"/>
            <a:ext cx="91440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12292580731ZatvB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12292580731ZatvB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236875466A11Hg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1" descr="1236875466A11Hg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2" descr="1236875466A11Hg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235736508eqffzt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 descr="1235736508eqffzt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1235736508eqffzt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234468526XTbPBp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1234468526XTbPBp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231504659rXpGt9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1231504659rXpGt9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1231504659rXpGt9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1231504659rXpGt9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246908476z95Ez2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1246908476z95Ez2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215842314LxNkB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1215842314LxNkB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1215842314LxNkB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222625281IPHUlFL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1222625281IPHUlF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226336899jKdRz2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1226336899jKdRz2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1226336899jKdRz2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226630765eMyVa9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1226630765eMyVa9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4" descr="1226630765eMyVa9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 descr="1226630765eMyVa9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1215135765fnQQ2y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5" descr="1215135765fnQQ2y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1215135765fnQQ2y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34616825Cl6hFQ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1234616825Cl6hFQ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4" descr="1234616825Cl6hFQ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226493234CE7IWbw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225"/>
            <a:ext cx="91440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1226493234CE7IWb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214625936yZynHV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WordArt 3"/>
          <p:cNvSpPr>
            <a:spLocks noChangeArrowheads="1" noChangeShapeType="1" noTextEdit="1"/>
          </p:cNvSpPr>
          <p:nvPr/>
        </p:nvSpPr>
        <p:spPr bwMode="auto">
          <a:xfrm>
            <a:off x="6410325" y="1866900"/>
            <a:ext cx="2733675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pt-BR" sz="3600" b="1" kern="10" dirty="0" smtClean="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  <a:endParaRPr lang="es-ES" sz="3600" b="1" kern="10" dirty="0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7653" name="תמונה 6" descr="porumbe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953000"/>
            <a:ext cx="587375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תמונה 7" descr="porumbe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" y="4953000"/>
            <a:ext cx="64928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7" descr="N-ati inim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263" y="1066799"/>
            <a:ext cx="1439863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WordArt 11"/>
          <p:cNvSpPr>
            <a:spLocks noChangeArrowheads="1" noChangeShapeType="1" noTextEdit="1"/>
          </p:cNvSpPr>
          <p:nvPr/>
        </p:nvSpPr>
        <p:spPr bwMode="auto">
          <a:xfrm>
            <a:off x="457200" y="6324600"/>
            <a:ext cx="1485900" cy="3349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b="1" kern="1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August 13,2009</a:t>
            </a: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NIDOS DEL SILENCIO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SONIDOS DEL SILENCIO</Template>
  <TotalTime>1</TotalTime>
  <Words>33</Words>
  <Application>Microsoft Office PowerPoint</Application>
  <PresentationFormat>Presentación en pantalla (4:3)</PresentationFormat>
  <Paragraphs>10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SONIDOS DEL SILENCIO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NATURE FOREST PHOTO</dc:subject>
  <dc:creator>Jose Luis</dc:creator>
  <cp:lastModifiedBy>Jose Luis</cp:lastModifiedBy>
  <cp:revision>2</cp:revision>
  <dcterms:created xsi:type="dcterms:W3CDTF">2020-11-11T11:22:08Z</dcterms:created>
  <dcterms:modified xsi:type="dcterms:W3CDTF">2020-11-11T11:23:27Z</dcterms:modified>
</cp:coreProperties>
</file>