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wKLxJpaG6Kcjjw4nfgR5cA" hashData="5LDgPt1JMDm4nocuQ3K1p788nM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FEDF0-A718-4A8A-93DA-DFEB5CC1B046}" type="datetimeFigureOut">
              <a:rPr lang="fr-FR"/>
              <a:pPr>
                <a:defRPr/>
              </a:pPr>
              <a:t>01/04/2018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44BB7-CCD0-4731-BD2D-A3C73B47943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F4AC4-7892-4674-998B-D0043405A045}" type="datetimeFigureOut">
              <a:rPr lang="fr-FR"/>
              <a:pPr>
                <a:defRPr/>
              </a:pPr>
              <a:t>01/04/2018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88D80-E8D1-41FB-97A1-CBC0A67C342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6E6E9-A99F-4099-AE06-31D80806F3DB}" type="datetimeFigureOut">
              <a:rPr lang="fr-FR"/>
              <a:pPr>
                <a:defRPr/>
              </a:pPr>
              <a:t>01/04/2018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56070C-4F63-4746-9E30-29FB78AD585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89EDA-BF1E-49FE-B5B6-952196B58492}" type="datetimeFigureOut">
              <a:rPr lang="fr-FR"/>
              <a:pPr>
                <a:defRPr/>
              </a:pPr>
              <a:t>01/04/2018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2D3D6-415B-4D75-AC77-F6D47CAF6E8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E93A6-60EC-4A54-A796-08A018EB0F10}" type="datetimeFigureOut">
              <a:rPr lang="fr-FR"/>
              <a:pPr>
                <a:defRPr/>
              </a:pPr>
              <a:t>01/04/2018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45D2A-56F0-4149-9D35-773C4C203A4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B0938-7BF7-4EF8-BEAA-082B066BF38D}" type="datetimeFigureOut">
              <a:rPr lang="fr-FR"/>
              <a:pPr>
                <a:defRPr/>
              </a:pPr>
              <a:t>01/04/2018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C6AB5-A01F-44E9-B18F-98CE5C5B123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F17DC-17B7-4E44-9625-2D8851BF5D05}" type="datetimeFigureOut">
              <a:rPr lang="fr-FR"/>
              <a:pPr>
                <a:defRPr/>
              </a:pPr>
              <a:t>01/04/2018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96749-CAE0-4D87-B83C-96E56A61115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1ACE6-086C-426D-9E93-C56A89645D3E}" type="datetimeFigureOut">
              <a:rPr lang="fr-FR"/>
              <a:pPr>
                <a:defRPr/>
              </a:pPr>
              <a:t>01/04/2018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6BBD1-118F-42A4-BF95-A4832AD69CE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392D8-009C-4A61-BD48-196E0225B0AC}" type="datetimeFigureOut">
              <a:rPr lang="fr-FR"/>
              <a:pPr>
                <a:defRPr/>
              </a:pPr>
              <a:t>01/04/2018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1F3A8-01C9-477A-A1EB-3D37148770C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09B05-D751-478E-BBA6-52F88FD7A93C}" type="datetimeFigureOut">
              <a:rPr lang="fr-FR"/>
              <a:pPr>
                <a:defRPr/>
              </a:pPr>
              <a:t>01/04/2018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93AD7-F6E5-490B-9DC5-DB6F1157B58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F00C9-561B-4EFE-9C6A-0CD6B1C7720F}" type="datetimeFigureOut">
              <a:rPr lang="fr-FR"/>
              <a:pPr>
                <a:defRPr/>
              </a:pPr>
              <a:t>01/04/2018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51FFE-CF47-47F3-A107-90A9EBE4D60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C74352-3F9F-4147-8057-22AFE646A05A}" type="datetimeFigureOut">
              <a:rPr lang="fr-FR"/>
              <a:pPr>
                <a:defRPr/>
              </a:pPr>
              <a:t>01/04/2018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FCA9035-CACD-47D6-BB8D-B429413ABAF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18" Type="http://schemas.openxmlformats.org/officeDocument/2006/relationships/audio" Target="../media/audio14.wav"/><Relationship Id="rId3" Type="http://schemas.openxmlformats.org/officeDocument/2006/relationships/image" Target="../media/image6.png"/><Relationship Id="rId21" Type="http://schemas.openxmlformats.org/officeDocument/2006/relationships/image" Target="../media/image9.gif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audio" Target="../media/audio13.wav"/><Relationship Id="rId2" Type="http://schemas.openxmlformats.org/officeDocument/2006/relationships/image" Target="../media/image5.jpeg"/><Relationship Id="rId16" Type="http://schemas.openxmlformats.org/officeDocument/2006/relationships/audio" Target="../media/audio12.wav"/><Relationship Id="rId20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audio" Target="../media/audio7.wav"/><Relationship Id="rId5" Type="http://schemas.openxmlformats.org/officeDocument/2006/relationships/image" Target="../media/image7.gif"/><Relationship Id="rId15" Type="http://schemas.openxmlformats.org/officeDocument/2006/relationships/audio" Target="../media/audio11.wav"/><Relationship Id="rId10" Type="http://schemas.openxmlformats.org/officeDocument/2006/relationships/audio" Target="../media/audio6.wav"/><Relationship Id="rId19" Type="http://schemas.openxmlformats.org/officeDocument/2006/relationships/audio" Target="../media/audio15.wav"/><Relationship Id="rId4" Type="http://schemas.openxmlformats.org/officeDocument/2006/relationships/audio" Target="../media/audio1.wav"/><Relationship Id="rId9" Type="http://schemas.openxmlformats.org/officeDocument/2006/relationships/audio" Target="../media/audio5.wav"/><Relationship Id="rId14" Type="http://schemas.openxmlformats.org/officeDocument/2006/relationships/audio" Target="../media/audio10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4" descr="Fonds scintillant6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429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5" descr="Fonds scintillant6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01063" y="0"/>
            <a:ext cx="6429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Image 6" descr="Fonds scintillant6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250532" y="-3607594"/>
            <a:ext cx="642938" cy="785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7" descr="Fonds scintillant6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4250532" y="2607469"/>
            <a:ext cx="642937" cy="785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8" descr="Fron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642938"/>
            <a:ext cx="78581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10" descr="coeurs 4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0" y="5072063"/>
            <a:ext cx="17145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11" descr="coeurs 4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" y="5214938"/>
            <a:ext cx="17145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12" descr="Notse de musiquelpa92ld5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0"/>
            <a:ext cx="8929687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13" descr="Notse de musiquelpa92ld5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3" y="6215063"/>
            <a:ext cx="8929687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 descr="Fond blog 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4" descr="p6b2yzqw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1438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Image 5" descr="rec.gif">
            <a:hlinkClick r:id="" action="ppaction://noaction">
              <a:snd r:embed="rId4" name="01 - Only you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63" y="857250"/>
            <a:ext cx="10541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6" descr="rec.gif">
            <a:hlinkClick r:id="" action="ppaction://noaction">
              <a:snd r:embed="rId6" name="03 - My prayer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50" y="857250"/>
            <a:ext cx="10541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7" descr="rec.gif">
            <a:hlinkClick r:id="" action="ppaction://noaction">
              <a:snd r:embed="rId7" name="05 - Remember when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0" y="928688"/>
            <a:ext cx="1054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8" descr="rec.gif">
            <a:hlinkClick r:id="" action="ppaction://noaction">
              <a:snd r:embed="rId8" name="06 - My dream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63" y="1785938"/>
            <a:ext cx="1054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Image 9" descr="rec.gif">
            <a:hlinkClick r:id="" action="ppaction://noaction">
              <a:snd r:embed="rId9" name="07 - The great pretender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8" y="1785938"/>
            <a:ext cx="1054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Image 10" descr="rec.gif">
            <a:hlinkClick r:id="" action="ppaction://noaction">
              <a:snd r:embed="rId10" name="08 - Twilight time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38" y="1785938"/>
            <a:ext cx="1054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Image 11" descr="rec.gif">
            <a:hlinkClick r:id="" action="ppaction://noaction">
              <a:snd r:embed="rId11" name="09 - I'm sorry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63" y="2714625"/>
            <a:ext cx="10541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Image 12" descr="rec.gif">
            <a:hlinkClick r:id="" action="ppaction://noaction">
              <a:snd r:embed="rId12" name="10 - Enchanted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50" y="2714625"/>
            <a:ext cx="10541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Image 13" descr="rec.gif">
            <a:hlinkClick r:id="" action="ppaction://noaction">
              <a:snd r:embed="rId13" name="11 - Alone in the night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38" y="2714625"/>
            <a:ext cx="10541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Image 14" descr="rec.gif">
            <a:hlinkClick r:id="" action="ppaction://noaction">
              <a:snd r:embed="rId14" name="18 - Unchained melody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63" y="3714750"/>
            <a:ext cx="10541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Image 15" descr="rec.gif">
            <a:hlinkClick r:id="" action="ppaction://noaction">
              <a:snd r:embed="rId15" name="19 - Sentimental journey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50" y="3714750"/>
            <a:ext cx="10541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Image 16" descr="rec.gif">
            <a:hlinkClick r:id="" action="ppaction://noaction">
              <a:snd r:embed="rId16" name="20 - If you need me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50" y="3786188"/>
            <a:ext cx="1054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Image 17" descr="rec.gif">
            <a:hlinkClick r:id="" action="ppaction://noaction">
              <a:snd r:embed="rId17" name="12 - Heaven on earth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63" y="4643438"/>
            <a:ext cx="1054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Image 18" descr="rec.gif">
            <a:hlinkClick r:id="" action="ppaction://noaction">
              <a:snd r:embed="rId18" name="17 - So many tears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5" y="4643438"/>
            <a:ext cx="1054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0" name="Image 19" descr="rec.gif">
            <a:hlinkClick r:id="" action="ppaction://noaction">
              <a:snd r:embed="rId19" name="04 - The magic touch.wav"/>
            </a:hlinkClick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25" y="4643438"/>
            <a:ext cx="1054100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" name="ZoneTexte 20"/>
          <p:cNvSpPr txBox="1">
            <a:spLocks noChangeArrowheads="1"/>
          </p:cNvSpPr>
          <p:nvPr/>
        </p:nvSpPr>
        <p:spPr bwMode="auto">
          <a:xfrm>
            <a:off x="3929063" y="6286500"/>
            <a:ext cx="12144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3200">
                <a:latin typeface="Black Chancery" pitchFamily="2" charset="0"/>
              </a:rPr>
              <a:t>Elsol</a:t>
            </a:r>
          </a:p>
        </p:txBody>
      </p:sp>
      <p:sp>
        <p:nvSpPr>
          <p:cNvPr id="3092" name="ZoneTexte 21"/>
          <p:cNvSpPr txBox="1">
            <a:spLocks noChangeArrowheads="1"/>
          </p:cNvSpPr>
          <p:nvPr/>
        </p:nvSpPr>
        <p:spPr bwMode="auto">
          <a:xfrm>
            <a:off x="2428875" y="5929313"/>
            <a:ext cx="40719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/>
              <a:t>Clic sur disque pour écouter les chansons</a:t>
            </a:r>
          </a:p>
        </p:txBody>
      </p:sp>
      <p:sp>
        <p:nvSpPr>
          <p:cNvPr id="3093" name="ZoneTexte 22"/>
          <p:cNvSpPr txBox="1">
            <a:spLocks noChangeArrowheads="1"/>
          </p:cNvSpPr>
          <p:nvPr/>
        </p:nvSpPr>
        <p:spPr bwMode="auto">
          <a:xfrm>
            <a:off x="1428750" y="1428750"/>
            <a:ext cx="6429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100" b="1"/>
              <a:t>     </a:t>
            </a:r>
            <a:r>
              <a:rPr lang="fr-FR" sz="1200" b="1"/>
              <a:t>Only You                                   My Prayer                           Remember When</a:t>
            </a:r>
          </a:p>
        </p:txBody>
      </p:sp>
      <p:sp>
        <p:nvSpPr>
          <p:cNvPr id="3094" name="ZoneTexte 23"/>
          <p:cNvSpPr txBox="1">
            <a:spLocks noChangeArrowheads="1"/>
          </p:cNvSpPr>
          <p:nvPr/>
        </p:nvSpPr>
        <p:spPr bwMode="auto">
          <a:xfrm>
            <a:off x="1143000" y="2357438"/>
            <a:ext cx="6858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/>
              <a:t>              My Dream                               The Great Pretender               Twilight  Time</a:t>
            </a:r>
          </a:p>
        </p:txBody>
      </p:sp>
      <p:sp>
        <p:nvSpPr>
          <p:cNvPr id="3095" name="ZoneTexte 24"/>
          <p:cNvSpPr txBox="1">
            <a:spLocks noChangeArrowheads="1"/>
          </p:cNvSpPr>
          <p:nvPr/>
        </p:nvSpPr>
        <p:spPr bwMode="auto">
          <a:xfrm>
            <a:off x="1000125" y="3286125"/>
            <a:ext cx="70008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/>
              <a:t>                  I’m  Sorry                                Enchanted                       Alone ine the night</a:t>
            </a:r>
          </a:p>
        </p:txBody>
      </p:sp>
      <p:sp>
        <p:nvSpPr>
          <p:cNvPr id="3096" name="ZoneTexte 25"/>
          <p:cNvSpPr txBox="1">
            <a:spLocks noChangeArrowheads="1"/>
          </p:cNvSpPr>
          <p:nvPr/>
        </p:nvSpPr>
        <p:spPr bwMode="auto">
          <a:xfrm>
            <a:off x="1071563" y="4286250"/>
            <a:ext cx="7215187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/>
              <a:t>          Unchained Melody                   Sentimental Journey                  If you need  me</a:t>
            </a:r>
          </a:p>
        </p:txBody>
      </p:sp>
      <p:sp>
        <p:nvSpPr>
          <p:cNvPr id="3097" name="ZoneTexte 26"/>
          <p:cNvSpPr txBox="1">
            <a:spLocks noChangeArrowheads="1"/>
          </p:cNvSpPr>
          <p:nvPr/>
        </p:nvSpPr>
        <p:spPr bwMode="auto">
          <a:xfrm>
            <a:off x="1357313" y="5286375"/>
            <a:ext cx="62865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200" b="1"/>
              <a:t>    Heaven on earth                         So many tears                        The magic touch</a:t>
            </a:r>
          </a:p>
        </p:txBody>
      </p:sp>
      <p:pic>
        <p:nvPicPr>
          <p:cNvPr id="3098" name="Image 27" descr="021.gif"/>
          <p:cNvPicPr>
            <a:picLocks noChangeAspect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2714625" y="0"/>
            <a:ext cx="3071813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9" name="Image 28" descr="float53.gif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142875" y="2928938"/>
            <a:ext cx="82550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00" name="Image 29" descr="float53.gif"/>
          <p:cNvPicPr>
            <a:picLocks noChangeAspect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8143875" y="3000375"/>
            <a:ext cx="825500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S PLATER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PLATERS</Template>
  <TotalTime>5</TotalTime>
  <Words>66</Words>
  <Application>Microsoft Office PowerPoint</Application>
  <PresentationFormat>Presentación en pantalla (4:3)</PresentationFormat>
  <Paragraphs>9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LOS PLATERS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2018-04-01T19:13:00Z</dcterms:created>
  <dcterms:modified xsi:type="dcterms:W3CDTF">2018-04-01T19:18:27Z</dcterms:modified>
</cp:coreProperties>
</file>