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Lst>
  <p:notesMasterIdLst>
    <p:notesMasterId r:id="rId41"/>
  </p:notesMasterIdLst>
  <p:sldIdLst>
    <p:sldId id="301" r:id="rId3"/>
    <p:sldId id="302" r:id="rId4"/>
    <p:sldId id="303" r:id="rId5"/>
    <p:sldId id="304" r:id="rId6"/>
    <p:sldId id="305" r:id="rId7"/>
    <p:sldId id="306" r:id="rId8"/>
    <p:sldId id="307" r:id="rId9"/>
    <p:sldId id="308" r:id="rId10"/>
    <p:sldId id="309" r:id="rId11"/>
    <p:sldId id="310" r:id="rId12"/>
    <p:sldId id="311" r:id="rId13"/>
    <p:sldId id="312" r:id="rId14"/>
    <p:sldId id="313" r:id="rId15"/>
    <p:sldId id="314" r:id="rId16"/>
    <p:sldId id="315" r:id="rId17"/>
    <p:sldId id="316" r:id="rId18"/>
    <p:sldId id="317" r:id="rId19"/>
    <p:sldId id="318" r:id="rId20"/>
    <p:sldId id="319" r:id="rId21"/>
    <p:sldId id="320" r:id="rId22"/>
    <p:sldId id="321" r:id="rId23"/>
    <p:sldId id="322" r:id="rId24"/>
    <p:sldId id="323" r:id="rId25"/>
    <p:sldId id="324" r:id="rId26"/>
    <p:sldId id="325" r:id="rId27"/>
    <p:sldId id="326" r:id="rId28"/>
    <p:sldId id="327" r:id="rId29"/>
    <p:sldId id="328" r:id="rId30"/>
    <p:sldId id="329" r:id="rId31"/>
    <p:sldId id="330" r:id="rId32"/>
    <p:sldId id="331" r:id="rId33"/>
    <p:sldId id="332" r:id="rId34"/>
    <p:sldId id="333" r:id="rId35"/>
    <p:sldId id="334" r:id="rId36"/>
    <p:sldId id="335" r:id="rId37"/>
    <p:sldId id="336" r:id="rId38"/>
    <p:sldId id="337" r:id="rId39"/>
    <p:sldId id="300" r:id="rId4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euhH6ftU7Otvwc6XN+dviA" hashData="qcCb27vO2GZ5NTNxE83ai6u/8P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99"/>
    <a:srgbClr val="FF99FF"/>
    <a:srgbClr val="00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3" d="100"/>
          <a:sy n="73" d="100"/>
        </p:scale>
        <p:origin x="-90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48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348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48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48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348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A8C65BF-C6D7-4CBD-930E-80ECEBD26B07}"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7764FB18-D9AB-43AA-A2A8-9EBD388B8750}" type="slidenum">
              <a:rPr lang="es-ES_tradnl" smtClean="0"/>
              <a:pPr/>
              <a:t>1</a:t>
            </a:fld>
            <a:endParaRPr lang="es-ES_tradnl" smtClean="0"/>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6020D42C-E98B-458C-AEDF-D14118657F97}" type="datetime2">
              <a:rPr lang="es-ES"/>
              <a:pPr/>
              <a:t>viernes, 12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FEBA82B-67B6-42F2-9DA4-F26018985D94}" type="slidenum">
              <a:rPr lang="es-ES"/>
              <a:pPr/>
              <a:t>‹Nº›</a:t>
            </a:fld>
            <a:endParaRPr lang="es-ES"/>
          </a:p>
        </p:txBody>
      </p:sp>
    </p:spTree>
  </p:cSld>
  <p:clrMapOvr>
    <a:masterClrMapping/>
  </p:clrMapOvr>
  <p:transition advTm="5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2CDA0D64-50F1-4550-A565-9961C9E7E6CA}" type="datetime2">
              <a:rPr lang="es-ES"/>
              <a:pPr/>
              <a:t>viernes, 12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3D3B11D-708B-40BD-9400-1BB1C3424848}" type="slidenum">
              <a:rPr lang="es-ES"/>
              <a:pPr/>
              <a:t>‹Nº›</a:t>
            </a:fld>
            <a:endParaRPr lang="es-ES"/>
          </a:p>
        </p:txBody>
      </p:sp>
    </p:spTree>
  </p:cSld>
  <p:clrMapOvr>
    <a:masterClrMapping/>
  </p:clrMapOvr>
  <p:transition advTm="5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ACFA378A-FC48-4CF3-A169-26396B4DEF84}" type="datetime2">
              <a:rPr lang="es-ES"/>
              <a:pPr/>
              <a:t>viernes, 12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F1E8E46-AF7B-4C76-AA2F-253151C7CC81}" type="slidenum">
              <a:rPr lang="es-ES"/>
              <a:pPr/>
              <a:t>‹Nº›</a:t>
            </a:fld>
            <a:endParaRPr lang="es-ES"/>
          </a:p>
        </p:txBody>
      </p:sp>
    </p:spTree>
  </p:cSld>
  <p:clrMapOvr>
    <a:masterClrMapping/>
  </p:clrMapOvr>
  <p:transition advTm="5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84C5671F-C078-4456-B106-81E578C744E9}" type="datetime2">
              <a:rPr lang="es-ES"/>
              <a:pPr/>
              <a:t>viernes, 12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30EE827B-C5B0-48AB-8EB7-B0058E34B35B}" type="slidenum">
              <a:rPr lang="es-ES"/>
              <a:pPr/>
              <a:t>‹Nº›</a:t>
            </a:fld>
            <a:endParaRPr lang="es-ES"/>
          </a:p>
        </p:txBody>
      </p:sp>
    </p:spTree>
  </p:cSld>
  <p:clrMapOvr>
    <a:masterClrMapping/>
  </p:clrMapOvr>
  <p:transition advTm="5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DE1A57E2-A387-442A-AC49-4E0DBEAA4537}" type="datetime2">
              <a:rPr lang="es-ES"/>
              <a:pPr/>
              <a:t>viernes, 12 de julio de 2013</a:t>
            </a:fld>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53A1FA9F-39EE-40DE-A6A3-427B7FE1F8DB}" type="slidenum">
              <a:rPr lang="es-ES"/>
              <a:pPr/>
              <a:t>‹Nº›</a:t>
            </a:fld>
            <a:endParaRPr lang="es-ES"/>
          </a:p>
        </p:txBody>
      </p:sp>
    </p:spTree>
  </p:cSld>
  <p:clrMapOvr>
    <a:masterClrMapping/>
  </p:clrMapOvr>
  <p:transition advTm="5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5E9E5E7F-E40C-4010-8CD7-ABDC7279BBD7}" type="datetime2">
              <a:rPr lang="es-ES"/>
              <a:pPr/>
              <a:t>viernes, 12 de julio de 2013</a:t>
            </a:fld>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8AE26F44-3470-4115-A4F9-F57365BE657F}" type="slidenum">
              <a:rPr lang="es-ES"/>
              <a:pPr/>
              <a:t>‹Nº›</a:t>
            </a:fld>
            <a:endParaRPr lang="es-ES"/>
          </a:p>
        </p:txBody>
      </p:sp>
    </p:spTree>
  </p:cSld>
  <p:clrMapOvr>
    <a:masterClrMapping/>
  </p:clrMapOvr>
  <p:transition advTm="5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71FF9F3E-DC4F-4F1D-980E-1C9C71F57748}" type="datetime2">
              <a:rPr lang="es-ES"/>
              <a:pPr/>
              <a:t>viernes, 12 de julio de 2013</a:t>
            </a:fld>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72201FB6-3753-417D-8F6F-6D7E667EB60E}" type="slidenum">
              <a:rPr lang="es-ES"/>
              <a:pPr/>
              <a:t>‹Nº›</a:t>
            </a:fld>
            <a:endParaRPr lang="es-ES"/>
          </a:p>
        </p:txBody>
      </p:sp>
    </p:spTree>
  </p:cSld>
  <p:clrMapOvr>
    <a:masterClrMapping/>
  </p:clrMapOvr>
  <p:transition advTm="5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1FDAD647-D402-4ED7-87C6-100851DC7E84}" type="datetime2">
              <a:rPr lang="es-ES"/>
              <a:pPr/>
              <a:t>viernes, 12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127A3461-4251-4403-B7FB-4EC0578759AC}" type="slidenum">
              <a:rPr lang="es-ES"/>
              <a:pPr/>
              <a:t>‹Nº›</a:t>
            </a:fld>
            <a:endParaRPr lang="es-ES"/>
          </a:p>
        </p:txBody>
      </p:sp>
    </p:spTree>
  </p:cSld>
  <p:clrMapOvr>
    <a:masterClrMapping/>
  </p:clrMapOvr>
  <p:transition advTm="5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70628A32-CBF5-4EAF-98E3-71EEC5D7BF9A}" type="datetime2">
              <a:rPr lang="es-ES"/>
              <a:pPr/>
              <a:t>viernes, 12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0A33D704-0AFE-4C7A-A640-67C61F7F635C}" type="slidenum">
              <a:rPr lang="es-ES"/>
              <a:pPr/>
              <a:t>‹Nº›</a:t>
            </a:fld>
            <a:endParaRPr lang="es-ES"/>
          </a:p>
        </p:txBody>
      </p:sp>
    </p:spTree>
  </p:cSld>
  <p:clrMapOvr>
    <a:masterClrMapping/>
  </p:clrMapOvr>
  <p:transition advTm="5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45E3847E-4204-46DF-9A92-582EDF8CDDAF}" type="datetime2">
              <a:rPr lang="es-ES"/>
              <a:pPr/>
              <a:t>viernes, 12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41E05FD-043F-48BA-A3EC-56B4A3CD99A7}" type="slidenum">
              <a:rPr lang="es-ES"/>
              <a:pPr/>
              <a:t>‹Nº›</a:t>
            </a:fld>
            <a:endParaRPr lang="es-ES"/>
          </a:p>
        </p:txBody>
      </p:sp>
    </p:spTree>
  </p:cSld>
  <p:clrMapOvr>
    <a:masterClrMapping/>
  </p:clrMapOvr>
  <p:transition advTm="5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418FD14-1CA2-422C-9805-E80A44364058}" type="datetime2">
              <a:rPr lang="es-ES"/>
              <a:pPr/>
              <a:t>viernes, 12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242D53A-D955-44B9-8AE2-04578AE53EC4}" type="slidenum">
              <a:rPr lang="es-ES"/>
              <a:pPr/>
              <a:t>‹Nº›</a:t>
            </a:fld>
            <a:endParaRPr lang="es-ES"/>
          </a:p>
        </p:txBody>
      </p:sp>
    </p:spTree>
  </p:cSld>
  <p:clrMapOvr>
    <a:masterClrMapping/>
  </p:clrMapOvr>
  <p:transition advTm="5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EB05D2D7-61E4-4B53-93D5-820DF72F919B}" type="datetime2">
              <a:rPr lang="es-ES_tradnl"/>
              <a:pPr/>
              <a:t>viernes, 12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98B5026-02F5-4E29-8229-EE72DAEF7FCA}" type="slidenum">
              <a:rPr lang="es-ES_tradnl"/>
              <a:pPr/>
              <a:t>‹Nº›</a:t>
            </a:fld>
            <a:endParaRPr lang="es-ES_tradn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0DB5A4B-6534-4470-A923-803C6D660808}" type="datetime2">
              <a:rPr lang="es-ES_tradnl"/>
              <a:pPr/>
              <a:t>viernes, 12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07FA70B-7384-45CE-A7B7-54EBFEB2D04E}" type="slidenum">
              <a:rPr lang="es-ES_tradnl"/>
              <a:pPr/>
              <a:t>‹Nº›</a:t>
            </a:fld>
            <a:endParaRPr lang="es-ES_tradnl"/>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00D02F67-BE4A-4F65-A8EA-892F2855D62D}" type="datetime2">
              <a:rPr lang="es-ES_tradnl"/>
              <a:pPr/>
              <a:t>viernes, 12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7C59222-A902-4F88-9BA9-9D561B3B75D5}" type="slidenum">
              <a:rPr lang="es-ES_tradnl"/>
              <a:pPr/>
              <a:t>‹Nº›</a:t>
            </a:fld>
            <a:endParaRPr lang="es-ES_tradn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28279CED-C3AE-40C8-9632-0EAC6021BE0A}" type="datetime2">
              <a:rPr lang="es-ES_tradnl"/>
              <a:pPr/>
              <a:t>viernes, 12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7EAC947E-0B40-45EC-A58A-EBE054EAA963}" type="slidenum">
              <a:rPr lang="es-ES_tradnl"/>
              <a:pPr/>
              <a:t>‹Nº›</a:t>
            </a:fld>
            <a:endParaRPr lang="es-ES_tradn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C0CE0301-4A99-4F23-A6BD-99113928D556}" type="datetime2">
              <a:rPr lang="es-ES_tradnl"/>
              <a:pPr/>
              <a:t>viernes, 12 de julio de 2013</a:t>
            </a:fld>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3C757B1A-AF96-44A1-8764-2E86AC072786}" type="slidenum">
              <a:rPr lang="es-ES_tradnl"/>
              <a:pPr/>
              <a:t>‹Nº›</a:t>
            </a:fld>
            <a:endParaRPr lang="es-ES_tradn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C389C0ED-443D-4127-B980-35BB6A9EBB31}" type="datetime2">
              <a:rPr lang="es-ES_tradnl"/>
              <a:pPr/>
              <a:t>viernes, 12 de julio de 2013</a:t>
            </a:fld>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287DB218-9D3C-4AC3-974F-050711AE2CE5}" type="slidenum">
              <a:rPr lang="es-ES_tradnl"/>
              <a:pPr/>
              <a:t>‹Nº›</a:t>
            </a:fld>
            <a:endParaRPr lang="es-ES_tradnl"/>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D620312D-107E-4DEE-8768-38DF6BEF4DCF}" type="datetime2">
              <a:rPr lang="es-ES_tradnl"/>
              <a:pPr/>
              <a:t>viernes, 12 de julio de 2013</a:t>
            </a:fld>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63C00068-B49E-4869-9F9C-BC62F15147E6}" type="slidenum">
              <a:rPr lang="es-ES_tradnl"/>
              <a:pPr/>
              <a:t>‹Nº›</a:t>
            </a:fld>
            <a:endParaRPr lang="es-ES_tradn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F14DC97C-AB36-4DD5-BB45-18416E0A8F6D}" type="datetime2">
              <a:rPr lang="es-ES_tradnl"/>
              <a:pPr/>
              <a:t>viernes, 12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820EF365-D58E-4D55-92C4-0C3A3AD44451}" type="slidenum">
              <a:rPr lang="es-ES_tradnl"/>
              <a:pPr/>
              <a:t>‹Nº›</a:t>
            </a:fld>
            <a:endParaRPr lang="es-ES_tradn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81B95545-65A2-448D-8AA2-E3AD8DD6666B}" type="datetime2">
              <a:rPr lang="es-ES_tradnl"/>
              <a:pPr/>
              <a:t>viernes, 12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CEA558B-3D31-45F5-8077-D067D57AE354}" type="slidenum">
              <a:rPr lang="es-ES_tradnl"/>
              <a:pPr/>
              <a:t>‹Nº›</a:t>
            </a:fld>
            <a:endParaRPr lang="es-ES_tradn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1F939405-CFD1-4BE1-853D-643815DC4682}" type="datetime2">
              <a:rPr lang="es-ES_tradnl"/>
              <a:pPr/>
              <a:t>viernes, 12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9A0D834-8230-4F34-AD94-3CFDB70C7FC1}" type="slidenum">
              <a:rPr lang="es-ES_tradnl"/>
              <a:pPr/>
              <a:t>‹Nº›</a:t>
            </a:fld>
            <a:endParaRPr lang="es-ES_tradn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E4539E0-CB4A-4805-A2B3-5CDA3C7D633C}" type="datetime2">
              <a:rPr lang="es-ES_tradnl"/>
              <a:pPr/>
              <a:t>viernes, 12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FACF5AD-E8E5-48CE-8392-D9811D91C68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A2A2FE09-2131-4275-89B5-E964FE38D117}" type="datetime2">
              <a:rPr lang="es-ES"/>
              <a:pPr/>
              <a:t>viernes, 12 de julio de 2013</a:t>
            </a:fld>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2D7F955-2494-4C5A-A5DF-BE84B345F4C3}"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advTm="5000">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5120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5120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7E554421-CB02-4A31-BED6-95C7C14D0979}" type="datetime2">
              <a:rPr lang="es-ES_tradnl"/>
              <a:pPr/>
              <a:t>viernes, 12 de julio de 2013</a:t>
            </a:fld>
            <a:endParaRPr lang="es-ES_tradnl"/>
          </a:p>
        </p:txBody>
      </p:sp>
      <p:sp>
        <p:nvSpPr>
          <p:cNvPr id="5120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5120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38B3254-EEF9-4E1E-9FAD-793729E219F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2050" name="Picture 9" descr="music1"/>
          <p:cNvPicPr>
            <a:picLocks noChangeAspect="1" noChangeArrowheads="1" noCrop="1"/>
          </p:cNvPicPr>
          <p:nvPr/>
        </p:nvPicPr>
        <p:blipFill>
          <a:blip r:embed="rId4"/>
          <a:srcRect/>
          <a:stretch>
            <a:fillRect/>
          </a:stretch>
        </p:blipFill>
        <p:spPr bwMode="auto">
          <a:xfrm>
            <a:off x="7956550" y="5516563"/>
            <a:ext cx="814388" cy="936625"/>
          </a:xfrm>
          <a:prstGeom prst="rect">
            <a:avLst/>
          </a:prstGeom>
          <a:noFill/>
          <a:ln w="9525">
            <a:noFill/>
            <a:miter lim="800000"/>
            <a:headEnd/>
            <a:tailEnd/>
          </a:ln>
        </p:spPr>
      </p:pic>
      <p:sp>
        <p:nvSpPr>
          <p:cNvPr id="2051" name="Text Box 10"/>
          <p:cNvSpPr txBox="1">
            <a:spLocks noChangeArrowheads="1"/>
          </p:cNvSpPr>
          <p:nvPr/>
        </p:nvSpPr>
        <p:spPr bwMode="auto">
          <a:xfrm>
            <a:off x="0" y="5949950"/>
            <a:ext cx="3348038" cy="701675"/>
          </a:xfrm>
          <a:prstGeom prst="rect">
            <a:avLst/>
          </a:prstGeom>
          <a:noFill/>
          <a:ln w="9525">
            <a:noFill/>
            <a:miter lim="800000"/>
            <a:headEnd/>
            <a:tailEnd/>
          </a:ln>
        </p:spPr>
        <p:txBody>
          <a:bodyPr>
            <a:spAutoFit/>
          </a:bodyPr>
          <a:lstStyle/>
          <a:p>
            <a:pPr algn="ctr">
              <a:spcBef>
                <a:spcPct val="50000"/>
              </a:spcBef>
            </a:pPr>
            <a:r>
              <a:rPr lang="es-ES" sz="2000" b="1"/>
              <a:t>Música: Johan Strauss                       </a:t>
            </a:r>
            <a:r>
              <a:rPr lang="es-ES" sz="2000" b="1" i="1"/>
              <a:t>Radetzky Marsch</a:t>
            </a:r>
            <a:endParaRPr lang="es-ES" sz="2000" b="1"/>
          </a:p>
        </p:txBody>
      </p:sp>
      <p:pic>
        <p:nvPicPr>
          <p:cNvPr id="2052" name="Picture 2"/>
          <p:cNvPicPr>
            <a:picLocks noChangeAspect="1" noChangeArrowheads="1"/>
          </p:cNvPicPr>
          <p:nvPr/>
        </p:nvPicPr>
        <p:blipFill>
          <a:blip r:embed="rId5"/>
          <a:srcRect/>
          <a:stretch>
            <a:fillRect/>
          </a:stretch>
        </p:blipFill>
        <p:spPr bwMode="auto">
          <a:xfrm>
            <a:off x="1857375" y="2214563"/>
            <a:ext cx="5470525" cy="2921000"/>
          </a:xfrm>
          <a:prstGeom prst="rect">
            <a:avLst/>
          </a:prstGeom>
          <a:noFill/>
          <a:ln w="9525">
            <a:noFill/>
            <a:miter lim="800000"/>
            <a:headEnd/>
            <a:tailEnd/>
          </a:ln>
        </p:spPr>
      </p:pic>
      <p:sp>
        <p:nvSpPr>
          <p:cNvPr id="5" name="2 Marcador de contenido"/>
          <p:cNvSpPr txBox="1">
            <a:spLocks/>
          </p:cNvSpPr>
          <p:nvPr/>
        </p:nvSpPr>
        <p:spPr>
          <a:xfrm>
            <a:off x="0" y="260350"/>
            <a:ext cx="9144000" cy="1368425"/>
          </a:xfrm>
          <a:prstGeom prst="rect">
            <a:avLst/>
          </a:prstGeom>
        </p:spPr>
        <p:txBody>
          <a:bodyPr>
            <a:normAutofit/>
          </a:bodyPr>
          <a:lstStyle/>
          <a:p>
            <a:pPr marL="342900" indent="-342900" algn="ctr">
              <a:lnSpc>
                <a:spcPct val="80000"/>
              </a:lnSpc>
              <a:spcBef>
                <a:spcPct val="20000"/>
              </a:spcBef>
              <a:buFont typeface="Arial" charset="0"/>
              <a:buNone/>
              <a:defRPr/>
            </a:pPr>
            <a:r>
              <a:rPr lang="es-ES" sz="9600">
                <a:solidFill>
                  <a:srgbClr val="FF0000"/>
                </a:solidFill>
                <a:effectLst>
                  <a:outerShdw blurRad="38100" dist="38100" dir="2700000" algn="tl">
                    <a:srgbClr val="000000"/>
                  </a:outerShdw>
                </a:effectLst>
              </a:rPr>
              <a:t>La orquesta</a:t>
            </a:r>
          </a:p>
        </p:txBody>
      </p:sp>
      <p:sp>
        <p:nvSpPr>
          <p:cNvPr id="2054" name="5 CuadroTexto"/>
          <p:cNvSpPr txBox="1">
            <a:spLocks noChangeArrowheads="1"/>
          </p:cNvSpPr>
          <p:nvPr/>
        </p:nvSpPr>
        <p:spPr bwMode="auto">
          <a:xfrm>
            <a:off x="5929313" y="6072188"/>
            <a:ext cx="2714625" cy="400050"/>
          </a:xfrm>
          <a:prstGeom prst="rect">
            <a:avLst/>
          </a:prstGeom>
          <a:noFill/>
          <a:ln w="9525">
            <a:noFill/>
            <a:miter lim="800000"/>
            <a:headEnd/>
            <a:tailEnd/>
          </a:ln>
        </p:spPr>
        <p:txBody>
          <a:bodyPr>
            <a:spAutoFit/>
          </a:bodyPr>
          <a:lstStyle/>
          <a:p>
            <a:r>
              <a:rPr lang="es-ES" sz="2000" b="1"/>
              <a:t>Avance manual</a:t>
            </a:r>
          </a:p>
        </p:txBody>
      </p:sp>
    </p:spTree>
  </p:cSld>
  <p:clrMapOvr>
    <a:masterClrMapping/>
  </p:clrMapOvr>
  <p:transition spd="slow">
    <p:split orient="vert"/>
    <p:sndAc>
      <p:stSnd loop="1">
        <p:snd r:embed="rId3" name="Radetzky-Marsch.Joh.Strauss.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074" name="3 Rectángulo"/>
          <p:cNvSpPr>
            <a:spLocks noChangeArrowheads="1"/>
          </p:cNvSpPr>
          <p:nvPr/>
        </p:nvSpPr>
        <p:spPr bwMode="auto">
          <a:xfrm>
            <a:off x="539750" y="836613"/>
            <a:ext cx="8064500" cy="5203825"/>
          </a:xfrm>
          <a:prstGeom prst="rect">
            <a:avLst/>
          </a:prstGeom>
          <a:noFill/>
          <a:ln w="9525">
            <a:noFill/>
            <a:miter lim="800000"/>
            <a:headEnd/>
            <a:tailEnd/>
          </a:ln>
        </p:spPr>
        <p:txBody>
          <a:bodyPr>
            <a:spAutoFit/>
          </a:bodyPr>
          <a:lstStyle/>
          <a:p>
            <a:pPr algn="ctr"/>
            <a:r>
              <a:rPr lang="es-ES" sz="2400" dirty="0">
                <a:solidFill>
                  <a:schemeClr val="bg1"/>
                </a:solidFill>
              </a:rPr>
              <a:t>El término </a:t>
            </a:r>
            <a:r>
              <a:rPr lang="es-ES" sz="2400" i="1" dirty="0">
                <a:solidFill>
                  <a:schemeClr val="bg1"/>
                </a:solidFill>
              </a:rPr>
              <a:t>orquesta</a:t>
            </a:r>
            <a:r>
              <a:rPr lang="es-ES" sz="2400" dirty="0">
                <a:solidFill>
                  <a:schemeClr val="bg1"/>
                </a:solidFill>
              </a:rPr>
              <a:t> se deriva de un término griego </a:t>
            </a:r>
            <a:r>
              <a:rPr lang="es-ES" sz="2400" dirty="0" err="1">
                <a:solidFill>
                  <a:schemeClr val="bg1"/>
                </a:solidFill>
              </a:rPr>
              <a:t>ορχήστρα</a:t>
            </a:r>
            <a:r>
              <a:rPr lang="es-ES" sz="2400" dirty="0">
                <a:solidFill>
                  <a:schemeClr val="bg1"/>
                </a:solidFill>
              </a:rPr>
              <a:t>, que se usaba para nombrar a la zona frente al escenario destinada al coro y significa </a:t>
            </a:r>
            <a:r>
              <a:rPr lang="es-ES" sz="2400" i="1" dirty="0">
                <a:solidFill>
                  <a:schemeClr val="bg1"/>
                </a:solidFill>
              </a:rPr>
              <a:t>lugar para danzar</a:t>
            </a:r>
            <a:r>
              <a:rPr lang="es-ES" sz="2400" dirty="0">
                <a:solidFill>
                  <a:schemeClr val="bg1"/>
                </a:solidFill>
              </a:rPr>
              <a:t>.</a:t>
            </a:r>
          </a:p>
          <a:p>
            <a:pPr algn="ctr"/>
            <a:r>
              <a:rPr lang="es-ES" sz="2400" dirty="0">
                <a:solidFill>
                  <a:schemeClr val="bg1"/>
                </a:solidFill>
              </a:rPr>
              <a:t>Esta definición se remonta a alrededor del siglo v a. C., cuando las representaciones se efectuaban en teatros al aire libre. Enfrente del área principal de actuación, había un espacio para los cantantes, bailarines e instrumentos. Este espacio era llamado </a:t>
            </a:r>
            <a:r>
              <a:rPr lang="es-ES" sz="2400" i="1" dirty="0">
                <a:solidFill>
                  <a:schemeClr val="bg1"/>
                </a:solidFill>
              </a:rPr>
              <a:t>orquesta</a:t>
            </a:r>
            <a:r>
              <a:rPr lang="es-ES" sz="2400" dirty="0">
                <a:solidFill>
                  <a:schemeClr val="bg1"/>
                </a:solidFill>
              </a:rPr>
              <a:t>. Hoy, el término se refiere a un conjunto de instrumentos musicales y de los músicos que los tocan o ejecutan.</a:t>
            </a:r>
          </a:p>
          <a:p>
            <a:pPr algn="ctr"/>
            <a:r>
              <a:rPr lang="es-ES" sz="2400" dirty="0">
                <a:solidFill>
                  <a:schemeClr val="bg1"/>
                </a:solidFill>
              </a:rPr>
              <a:t>A través de los siglos, la orquesta ha ido cambiando su composición de músicos e instrumentos.</a:t>
            </a:r>
            <a:r>
              <a:rPr lang="es-ES" sz="2400" dirty="0"/>
              <a:t> </a:t>
            </a:r>
          </a:p>
          <a:p>
            <a:pPr algn="ctr"/>
            <a:r>
              <a:rPr lang="es-ES" sz="2400" dirty="0">
                <a:solidFill>
                  <a:schemeClr val="bg1"/>
                </a:solidFill>
              </a:rPr>
              <a:t>La orquesta se divide en cuatro secciones perfectamente diferenciadas.</a:t>
            </a: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4098" name="2 Marcador de contenido"/>
          <p:cNvSpPr>
            <a:spLocks noGrp="1"/>
          </p:cNvSpPr>
          <p:nvPr>
            <p:ph idx="1"/>
          </p:nvPr>
        </p:nvSpPr>
        <p:spPr>
          <a:xfrm>
            <a:off x="395288" y="836613"/>
            <a:ext cx="7921625" cy="5400675"/>
          </a:xfrm>
        </p:spPr>
        <p:txBody>
          <a:bodyPr/>
          <a:lstStyle/>
          <a:p>
            <a:pPr algn="ctr" eaLnBrk="1" hangingPunct="1">
              <a:buFontTx/>
              <a:buNone/>
            </a:pPr>
            <a:r>
              <a:rPr lang="es-ES" sz="2400" b="1" smtClean="0"/>
              <a:t>	</a:t>
            </a:r>
            <a:r>
              <a:rPr lang="es-ES" sz="2400" smtClean="0">
                <a:solidFill>
                  <a:schemeClr val="bg1"/>
                </a:solidFill>
              </a:rPr>
              <a:t>Cada sección de la orquesta tiene una colocación determinada de 15 tipos de instrumentos, que ha venido siendo normalizada por la potencia sonora de los mismos. Así, los instrumentos de cuerda se sitúan al frente, de más agudo a más grave; detrás, se colocan los instrumentos de viento, primero madera y luego metal; y al final, se colocan los instrumentos de percusión y el piano.</a:t>
            </a:r>
          </a:p>
          <a:p>
            <a:pPr algn="ctr" eaLnBrk="1" hangingPunct="1">
              <a:buFontTx/>
              <a:buNone/>
            </a:pPr>
            <a:r>
              <a:rPr lang="es-ES" sz="2400" smtClean="0">
                <a:solidFill>
                  <a:schemeClr val="bg1"/>
                </a:solidFill>
              </a:rPr>
              <a:t>	De estos instrumentos, hay muchos que son el corazón de la orquesta y nunca se renuncia a ellos, y otros que son auxiliares y no siempre aparecen en la orquesta, pese a ser parte del modelo estándar. Por ejemplo, los violines son imprescindibles pero el piano no siempre se encuentra.</a:t>
            </a:r>
          </a:p>
          <a:p>
            <a:pPr algn="ctr" eaLnBrk="1" hangingPunct="1"/>
            <a:endParaRPr lang="es-ES" sz="2400" smtClean="0">
              <a:solidFill>
                <a:schemeClr val="bg1"/>
              </a:solidFill>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5122" name="1 Título"/>
          <p:cNvSpPr>
            <a:spLocks noGrp="1"/>
          </p:cNvSpPr>
          <p:nvPr>
            <p:ph type="title"/>
          </p:nvPr>
        </p:nvSpPr>
        <p:spPr>
          <a:xfrm>
            <a:off x="539750" y="5715000"/>
            <a:ext cx="8047038" cy="1143000"/>
          </a:xfrm>
        </p:spPr>
        <p:txBody>
          <a:bodyPr/>
          <a:lstStyle/>
          <a:p>
            <a:pPr eaLnBrk="1" hangingPunct="1"/>
            <a:r>
              <a:rPr lang="es-ES" sz="2800" smtClean="0">
                <a:solidFill>
                  <a:schemeClr val="bg1"/>
                </a:solidFill>
              </a:rPr>
              <a:t>Esquema de colocación de los instrumentos de una orquesta</a:t>
            </a:r>
            <a:endParaRPr lang="es-ES" sz="2800" smtClean="0"/>
          </a:p>
        </p:txBody>
      </p:sp>
      <p:pic>
        <p:nvPicPr>
          <p:cNvPr id="5123" name="Picture 2"/>
          <p:cNvPicPr>
            <a:picLocks noGrp="1" noChangeAspect="1" noChangeArrowheads="1"/>
          </p:cNvPicPr>
          <p:nvPr>
            <p:ph idx="1"/>
          </p:nvPr>
        </p:nvPicPr>
        <p:blipFill>
          <a:blip r:embed="rId2"/>
          <a:srcRect/>
          <a:stretch>
            <a:fillRect/>
          </a:stretch>
        </p:blipFill>
        <p:spPr>
          <a:xfrm>
            <a:off x="900113" y="260350"/>
            <a:ext cx="7048500" cy="5286375"/>
          </a:xfrm>
        </p:spPr>
      </p:pic>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19457" name="2 Marcador de contenido"/>
          <p:cNvSpPr>
            <a:spLocks noGrp="1"/>
          </p:cNvSpPr>
          <p:nvPr>
            <p:ph idx="1"/>
          </p:nvPr>
        </p:nvSpPr>
        <p:spPr>
          <a:xfrm>
            <a:off x="250825" y="260350"/>
            <a:ext cx="8066088" cy="6121400"/>
          </a:xfrm>
        </p:spPr>
        <p:txBody>
          <a:bodyPr/>
          <a:lstStyle/>
          <a:p>
            <a:pPr algn="ctr" eaLnBrk="1" hangingPunct="1">
              <a:buFontTx/>
              <a:buNone/>
              <a:defRPr/>
            </a:pPr>
            <a:r>
              <a:rPr lang="es-ES" sz="2400" b="1" smtClean="0">
                <a:solidFill>
                  <a:schemeClr val="bg1"/>
                </a:solidFill>
              </a:rPr>
              <a:t>    </a:t>
            </a:r>
            <a:r>
              <a:rPr lang="es-ES" sz="2400" b="1" smtClean="0">
                <a:solidFill>
                  <a:srgbClr val="FF0000"/>
                </a:solidFill>
                <a:effectLst>
                  <a:outerShdw blurRad="38100" dist="38100" dir="2700000" algn="tl">
                    <a:srgbClr val="000000"/>
                  </a:outerShdw>
                </a:effectLst>
              </a:rPr>
              <a:t>Tipos de orquesta</a:t>
            </a:r>
          </a:p>
          <a:p>
            <a:pPr algn="ctr" eaLnBrk="1" hangingPunct="1">
              <a:buFontTx/>
              <a:buNone/>
              <a:defRPr/>
            </a:pPr>
            <a:endParaRPr lang="es-ES" sz="2400" b="1" smtClean="0">
              <a:solidFill>
                <a:srgbClr val="FF0000"/>
              </a:solidFill>
            </a:endParaRPr>
          </a:p>
          <a:p>
            <a:pPr algn="ctr" eaLnBrk="1" hangingPunct="1">
              <a:buFontTx/>
              <a:buNone/>
              <a:defRPr/>
            </a:pPr>
            <a:r>
              <a:rPr lang="es-ES" sz="1800" smtClean="0">
                <a:solidFill>
                  <a:schemeClr val="bg1"/>
                </a:solidFill>
              </a:rPr>
              <a:t>	</a:t>
            </a:r>
            <a:r>
              <a:rPr lang="es-ES" sz="1600" smtClean="0">
                <a:solidFill>
                  <a:schemeClr val="bg1"/>
                </a:solidFill>
              </a:rPr>
              <a:t>En la actualidad, existen :</a:t>
            </a:r>
          </a:p>
          <a:p>
            <a:pPr algn="ctr" eaLnBrk="1" hangingPunct="1">
              <a:buFontTx/>
              <a:buNone/>
              <a:defRPr/>
            </a:pPr>
            <a:r>
              <a:rPr lang="es-ES" sz="1600" smtClean="0">
                <a:solidFill>
                  <a:schemeClr val="bg1"/>
                </a:solidFill>
              </a:rPr>
              <a:t>	</a:t>
            </a:r>
            <a:r>
              <a:rPr lang="es-ES" sz="1800" b="1" smtClean="0">
                <a:solidFill>
                  <a:srgbClr val="FF0000"/>
                </a:solidFill>
              </a:rPr>
              <a:t>Orquesta sinfónica: </a:t>
            </a:r>
            <a:r>
              <a:rPr lang="es-ES" sz="1800" smtClean="0">
                <a:solidFill>
                  <a:schemeClr val="bg1"/>
                </a:solidFill>
              </a:rPr>
              <a:t>acumula entre 80 y 100 músicos.</a:t>
            </a:r>
          </a:p>
          <a:p>
            <a:pPr algn="ctr" eaLnBrk="1" hangingPunct="1">
              <a:buFontTx/>
              <a:buNone/>
              <a:defRPr/>
            </a:pPr>
            <a:r>
              <a:rPr lang="es-ES" sz="1800" b="1" smtClean="0">
                <a:solidFill>
                  <a:srgbClr val="FF0000"/>
                </a:solidFill>
              </a:rPr>
              <a:t>	Orquesta de cámara: </a:t>
            </a:r>
            <a:r>
              <a:rPr lang="es-ES" sz="1800" smtClean="0">
                <a:solidFill>
                  <a:schemeClr val="bg1"/>
                </a:solidFill>
              </a:rPr>
              <a:t>reducida, en un espacio también reducido.</a:t>
            </a:r>
            <a:endParaRPr lang="es-ES" sz="1800" b="1" smtClean="0">
              <a:solidFill>
                <a:srgbClr val="FF0000"/>
              </a:solidFill>
            </a:endParaRPr>
          </a:p>
          <a:p>
            <a:pPr algn="ctr" eaLnBrk="1" hangingPunct="1">
              <a:buFontTx/>
              <a:buNone/>
              <a:defRPr/>
            </a:pPr>
            <a:r>
              <a:rPr lang="es-ES" sz="1800" b="1" smtClean="0">
                <a:solidFill>
                  <a:srgbClr val="FF0000"/>
                </a:solidFill>
              </a:rPr>
              <a:t>	Orquesta joven:</a:t>
            </a:r>
            <a:r>
              <a:rPr lang="es-ES" sz="1800" smtClean="0">
                <a:solidFill>
                  <a:schemeClr val="bg1"/>
                </a:solidFill>
              </a:rPr>
              <a:t> aquella en la que los integrantes son estudiantes de la carrera de Música en el Conservatorio o en academias privadas. Suele haber una en cada capital de provincia importante o en las regiones. En muchas ocasiones, estas orquestas sirven, para sus miembros, de antesala a una orquesta sinfónica profesional.</a:t>
            </a:r>
          </a:p>
          <a:p>
            <a:pPr algn="ctr" eaLnBrk="1" hangingPunct="1">
              <a:buFontTx/>
              <a:buNone/>
              <a:defRPr/>
            </a:pPr>
            <a:r>
              <a:rPr lang="es-ES" sz="1800" smtClean="0">
                <a:solidFill>
                  <a:schemeClr val="bg1"/>
                </a:solidFill>
              </a:rPr>
              <a:t>	</a:t>
            </a:r>
            <a:r>
              <a:rPr lang="es-ES" sz="1800" b="1" smtClean="0">
                <a:solidFill>
                  <a:srgbClr val="FF0000"/>
                </a:solidFill>
              </a:rPr>
              <a:t>Orquesta que utiliza una familia de instrumentos:</a:t>
            </a:r>
            <a:r>
              <a:rPr lang="es-ES" sz="1800" smtClean="0">
                <a:solidFill>
                  <a:schemeClr val="bg1"/>
                </a:solidFill>
              </a:rPr>
              <a:t> de cuerda, de viento, de metal, de percusión.</a:t>
            </a:r>
          </a:p>
          <a:p>
            <a:pPr algn="ctr" eaLnBrk="1" hangingPunct="1">
              <a:buFontTx/>
              <a:buNone/>
              <a:defRPr/>
            </a:pPr>
            <a:r>
              <a:rPr lang="es-ES" sz="1800" smtClean="0">
                <a:solidFill>
                  <a:schemeClr val="bg1"/>
                </a:solidFill>
              </a:rPr>
              <a:t>	</a:t>
            </a:r>
            <a:r>
              <a:rPr lang="es-ES" sz="1800" b="1" smtClean="0">
                <a:solidFill>
                  <a:srgbClr val="FF0000"/>
                </a:solidFill>
              </a:rPr>
              <a:t>Orquesta que utiliza varias familias de instrumentos:</a:t>
            </a:r>
            <a:r>
              <a:rPr lang="es-ES" sz="1800" smtClean="0">
                <a:solidFill>
                  <a:srgbClr val="FF0000"/>
                </a:solidFill>
              </a:rPr>
              <a:t> </a:t>
            </a:r>
            <a:r>
              <a:rPr lang="es-ES" sz="1800" smtClean="0">
                <a:solidFill>
                  <a:schemeClr val="bg1"/>
                </a:solidFill>
              </a:rPr>
              <a:t>caben todos.</a:t>
            </a:r>
          </a:p>
          <a:p>
            <a:pPr algn="ctr" eaLnBrk="1" hangingPunct="1">
              <a:buFontTx/>
              <a:buNone/>
              <a:defRPr/>
            </a:pPr>
            <a:r>
              <a:rPr lang="es-ES" sz="1800" smtClean="0">
                <a:solidFill>
                  <a:srgbClr val="FF0000"/>
                </a:solidFill>
              </a:rPr>
              <a:t>	</a:t>
            </a:r>
            <a:r>
              <a:rPr lang="es-ES" sz="1800" b="1" smtClean="0">
                <a:solidFill>
                  <a:srgbClr val="FF0000"/>
                </a:solidFill>
              </a:rPr>
              <a:t>Banda sinfónica: </a:t>
            </a:r>
            <a:r>
              <a:rPr lang="es-ES" sz="1800" smtClean="0">
                <a:solidFill>
                  <a:schemeClr val="bg1"/>
                </a:solidFill>
              </a:rPr>
              <a:t>de viento, percusión y algunos instrumentos de cuerda.</a:t>
            </a:r>
          </a:p>
          <a:p>
            <a:pPr algn="ctr" eaLnBrk="1" hangingPunct="1">
              <a:buFontTx/>
              <a:buNone/>
              <a:defRPr/>
            </a:pPr>
            <a:r>
              <a:rPr lang="es-ES" sz="1800" b="1" smtClean="0">
                <a:solidFill>
                  <a:schemeClr val="bg1"/>
                </a:solidFill>
              </a:rPr>
              <a:t>	</a:t>
            </a:r>
            <a:r>
              <a:rPr lang="es-ES" sz="1800" b="1" smtClean="0">
                <a:solidFill>
                  <a:srgbClr val="FF0000"/>
                </a:solidFill>
              </a:rPr>
              <a:t>Banda de música: </a:t>
            </a:r>
            <a:r>
              <a:rPr lang="es-ES" sz="1800" smtClean="0">
                <a:solidFill>
                  <a:schemeClr val="bg1"/>
                </a:solidFill>
              </a:rPr>
              <a:t>de viento y percusión. </a:t>
            </a:r>
          </a:p>
          <a:p>
            <a:pPr algn="ctr" eaLnBrk="1" hangingPunct="1">
              <a:buFontTx/>
              <a:buNone/>
              <a:defRPr/>
            </a:pPr>
            <a:endParaRPr lang="es-ES" sz="1800" smtClean="0">
              <a:solidFill>
                <a:schemeClr val="bg1"/>
              </a:solidFill>
            </a:endParaRPr>
          </a:p>
          <a:p>
            <a:pPr algn="ctr" eaLnBrk="1" hangingPunct="1">
              <a:buFontTx/>
              <a:buNone/>
              <a:defRPr/>
            </a:pPr>
            <a:r>
              <a:rPr lang="es-ES" sz="1800" smtClean="0">
                <a:solidFill>
                  <a:schemeClr val="bg1"/>
                </a:solidFill>
              </a:rPr>
              <a:t>	También se denomina </a:t>
            </a:r>
            <a:r>
              <a:rPr lang="es-ES" sz="1800" i="1" smtClean="0">
                <a:solidFill>
                  <a:schemeClr val="bg1"/>
                </a:solidFill>
              </a:rPr>
              <a:t>orquesta</a:t>
            </a:r>
            <a:r>
              <a:rPr lang="es-ES" sz="1800" smtClean="0">
                <a:solidFill>
                  <a:schemeClr val="bg1"/>
                </a:solidFill>
              </a:rPr>
              <a:t> a otros conjuntos instrumentales de música popular, de baile, de jazz, siempre que tengan un número considerable de miembros.</a:t>
            </a: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4" name="3 Marcador de contenido"/>
          <p:cNvSpPr>
            <a:spLocks noGrp="1"/>
          </p:cNvSpPr>
          <p:nvPr>
            <p:ph idx="1"/>
          </p:nvPr>
        </p:nvSpPr>
        <p:spPr>
          <a:xfrm>
            <a:off x="468313" y="908050"/>
            <a:ext cx="7704137" cy="5305425"/>
          </a:xfrm>
        </p:spPr>
        <p:txBody>
          <a:bodyPr>
            <a:normAutofit lnSpcReduction="10000"/>
          </a:bodyPr>
          <a:lstStyle/>
          <a:p>
            <a:pPr algn="ctr" eaLnBrk="1" hangingPunct="1">
              <a:lnSpc>
                <a:spcPct val="80000"/>
              </a:lnSpc>
              <a:buFontTx/>
              <a:buNone/>
              <a:defRPr/>
            </a:pPr>
            <a:r>
              <a:rPr lang="es-ES" sz="2400" b="1" smtClean="0">
                <a:solidFill>
                  <a:srgbClr val="FF0000"/>
                </a:solidFill>
              </a:rPr>
              <a:t>    </a:t>
            </a:r>
            <a:r>
              <a:rPr lang="es-ES" sz="2400" b="1" smtClean="0">
                <a:solidFill>
                  <a:srgbClr val="FF0000"/>
                </a:solidFill>
                <a:effectLst>
                  <a:outerShdw blurRad="38100" dist="38100" dir="2700000" algn="tl">
                    <a:srgbClr val="000000"/>
                  </a:outerShdw>
                </a:effectLst>
              </a:rPr>
              <a:t>Orquesta sinfónica</a:t>
            </a:r>
          </a:p>
          <a:p>
            <a:pPr algn="ctr" eaLnBrk="1" hangingPunct="1">
              <a:lnSpc>
                <a:spcPct val="80000"/>
              </a:lnSpc>
              <a:buFontTx/>
              <a:buNone/>
              <a:defRPr/>
            </a:pPr>
            <a:endParaRPr lang="es-ES" sz="2400" b="1" smtClean="0">
              <a:solidFill>
                <a:srgbClr val="FF0000"/>
              </a:solidFill>
              <a:effectLst>
                <a:outerShdw blurRad="38100" dist="38100" dir="2700000" algn="tl">
                  <a:srgbClr val="000000"/>
                </a:outerShdw>
              </a:effectLst>
            </a:endParaRPr>
          </a:p>
          <a:p>
            <a:pPr algn="ctr" eaLnBrk="1" hangingPunct="1">
              <a:buFontTx/>
              <a:buNone/>
              <a:defRPr/>
            </a:pPr>
            <a:r>
              <a:rPr lang="es-ES" sz="2400" b="1" smtClean="0">
                <a:solidFill>
                  <a:srgbClr val="FF0000"/>
                </a:solidFill>
              </a:rPr>
              <a:t>    </a:t>
            </a:r>
            <a:r>
              <a:rPr lang="es-ES" sz="2400" smtClean="0">
                <a:solidFill>
                  <a:schemeClr val="bg1"/>
                </a:solidFill>
              </a:rPr>
              <a:t>La orquesta sinfónica u orquesta filarmónica, no hay diferencia alguna entre ellas, es una agrupación o conjunto musical de gran tamaño que cuenta con varias familias de instrumentos musicales, como el viento madera, viento metal, percusión y cuerda. Una orquesta sinfónica o filarmónica tiene generalmente más de ochenta músicos en su lista. Solo en algunos casos llega a tener más de cien, pero el número de músicos empleados en una interpretación particular puede variar según la obra que va a ser ejecutada y el tamaño del lugar en donde tendrá lugar la presentación de dicha obra. </a:t>
            </a:r>
          </a:p>
          <a:p>
            <a:pPr algn="ctr" eaLnBrk="1" hangingPunct="1">
              <a:lnSpc>
                <a:spcPct val="80000"/>
              </a:lnSpc>
              <a:buFontTx/>
              <a:buNone/>
              <a:defRPr/>
            </a:pPr>
            <a:r>
              <a:rPr lang="es-ES" sz="2400" smtClean="0">
                <a:solidFill>
                  <a:schemeClr val="bg1"/>
                </a:solidFill>
              </a:rPr>
              <a:t>		</a:t>
            </a: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pPr eaLnBrk="1" hangingPunct="1"/>
            <a:endParaRPr lang="es-ES" smtClean="0"/>
          </a:p>
        </p:txBody>
      </p:sp>
      <p:pic>
        <p:nvPicPr>
          <p:cNvPr id="8195" name="Picture 2"/>
          <p:cNvPicPr>
            <a:picLocks noGrp="1" noChangeAspect="1" noChangeArrowheads="1"/>
          </p:cNvPicPr>
          <p:nvPr>
            <p:ph idx="1"/>
          </p:nvPr>
        </p:nvPicPr>
        <p:blipFill>
          <a:blip r:embed="rId2"/>
          <a:srcRect/>
          <a:stretch>
            <a:fillRect/>
          </a:stretch>
        </p:blipFill>
        <p:spPr>
          <a:xfrm>
            <a:off x="357188" y="214313"/>
            <a:ext cx="8405812" cy="5857875"/>
          </a:xfrm>
        </p:spPr>
      </p:pic>
      <p:sp>
        <p:nvSpPr>
          <p:cNvPr id="8196" name="3 CuadroTexto"/>
          <p:cNvSpPr txBox="1">
            <a:spLocks noChangeArrowheads="1"/>
          </p:cNvSpPr>
          <p:nvPr/>
        </p:nvSpPr>
        <p:spPr bwMode="auto">
          <a:xfrm>
            <a:off x="0" y="6215063"/>
            <a:ext cx="9144000" cy="366712"/>
          </a:xfrm>
          <a:prstGeom prst="rect">
            <a:avLst/>
          </a:prstGeom>
          <a:noFill/>
          <a:ln w="9525">
            <a:noFill/>
            <a:miter lim="800000"/>
            <a:headEnd/>
            <a:tailEnd/>
          </a:ln>
        </p:spPr>
        <p:txBody>
          <a:bodyPr>
            <a:spAutoFit/>
          </a:bodyPr>
          <a:lstStyle/>
          <a:p>
            <a:pPr algn="ctr"/>
            <a:r>
              <a:rPr lang="es-ES" b="1">
                <a:solidFill>
                  <a:schemeClr val="bg1"/>
                </a:solidFill>
              </a:rPr>
              <a:t>Aquí vemos claramente la posición de los instrumentos de una orquesta.</a:t>
            </a:r>
          </a:p>
        </p:txBody>
      </p:sp>
    </p:spTree>
  </p:cSld>
  <p:clrMapOvr>
    <a:masterClrMapping/>
  </p:clrMapOvr>
  <p:transition>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pPr eaLnBrk="1" hangingPunct="1"/>
            <a:endParaRPr lang="es-ES" smtClean="0"/>
          </a:p>
        </p:txBody>
      </p:sp>
      <p:pic>
        <p:nvPicPr>
          <p:cNvPr id="9219" name="Picture 2"/>
          <p:cNvPicPr>
            <a:picLocks noGrp="1" noChangeAspect="1" noChangeArrowheads="1"/>
          </p:cNvPicPr>
          <p:nvPr>
            <p:ph idx="1"/>
          </p:nvPr>
        </p:nvPicPr>
        <p:blipFill>
          <a:blip r:embed="rId2"/>
          <a:srcRect/>
          <a:stretch>
            <a:fillRect/>
          </a:stretch>
        </p:blipFill>
        <p:spPr>
          <a:xfrm>
            <a:off x="285750" y="428625"/>
            <a:ext cx="8486775" cy="5643563"/>
          </a:xfrm>
        </p:spPr>
      </p:pic>
    </p:spTree>
  </p:cSld>
  <p:clrMapOvr>
    <a:masterClrMapping/>
  </p:clrMapOvr>
  <p:transition>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pPr eaLnBrk="1" hangingPunct="1"/>
            <a:endParaRPr lang="es-ES" smtClean="0"/>
          </a:p>
        </p:txBody>
      </p:sp>
      <p:pic>
        <p:nvPicPr>
          <p:cNvPr id="10243" name="Picture 2"/>
          <p:cNvPicPr>
            <a:picLocks noGrp="1" noChangeAspect="1" noChangeArrowheads="1"/>
          </p:cNvPicPr>
          <p:nvPr>
            <p:ph idx="1"/>
          </p:nvPr>
        </p:nvPicPr>
        <p:blipFill>
          <a:blip r:embed="rId2"/>
          <a:srcRect/>
          <a:stretch>
            <a:fillRect/>
          </a:stretch>
        </p:blipFill>
        <p:spPr>
          <a:xfrm>
            <a:off x="357188" y="428625"/>
            <a:ext cx="8386762" cy="5572125"/>
          </a:xfrm>
        </p:spPr>
      </p:pic>
    </p:spTree>
  </p:cSld>
  <p:clrMapOvr>
    <a:masterClrMapping/>
  </p:clrMapOvr>
  <p:transition>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pPr eaLnBrk="1" hangingPunct="1"/>
            <a:endParaRPr lang="es-ES" smtClean="0"/>
          </a:p>
        </p:txBody>
      </p:sp>
      <p:pic>
        <p:nvPicPr>
          <p:cNvPr id="11267" name="Picture 2"/>
          <p:cNvPicPr>
            <a:picLocks noGrp="1" noChangeAspect="1" noChangeArrowheads="1"/>
          </p:cNvPicPr>
          <p:nvPr>
            <p:ph idx="1"/>
          </p:nvPr>
        </p:nvPicPr>
        <p:blipFill>
          <a:blip r:embed="rId2"/>
          <a:srcRect/>
          <a:stretch>
            <a:fillRect/>
          </a:stretch>
        </p:blipFill>
        <p:spPr>
          <a:xfrm>
            <a:off x="357188" y="428625"/>
            <a:ext cx="8394700" cy="5572125"/>
          </a:xfrm>
        </p:spPr>
      </p:pic>
    </p:spTree>
  </p:cSld>
  <p:clrMapOvr>
    <a:masterClrMapping/>
  </p:clrMapOvr>
  <p:transition>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pPr eaLnBrk="1" hangingPunct="1"/>
            <a:endParaRPr lang="es-ES" smtClean="0"/>
          </a:p>
        </p:txBody>
      </p:sp>
      <p:pic>
        <p:nvPicPr>
          <p:cNvPr id="12291" name="Picture 2"/>
          <p:cNvPicPr>
            <a:picLocks noGrp="1" noChangeAspect="1" noChangeArrowheads="1"/>
          </p:cNvPicPr>
          <p:nvPr>
            <p:ph idx="1"/>
          </p:nvPr>
        </p:nvPicPr>
        <p:blipFill>
          <a:blip r:embed="rId2"/>
          <a:srcRect/>
          <a:stretch>
            <a:fillRect/>
          </a:stretch>
        </p:blipFill>
        <p:spPr>
          <a:xfrm>
            <a:off x="357188" y="428625"/>
            <a:ext cx="8399462" cy="5643563"/>
          </a:xfrm>
        </p:spPr>
      </p:pic>
    </p:spTree>
  </p:cSld>
  <p:clrMapOvr>
    <a:masterClrMapping/>
  </p:clrMapOvr>
  <p:transition>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pPr eaLnBrk="1" hangingPunct="1"/>
            <a:endParaRPr lang="es-ES" smtClean="0"/>
          </a:p>
        </p:txBody>
      </p:sp>
      <p:pic>
        <p:nvPicPr>
          <p:cNvPr id="13315" name="Picture 2"/>
          <p:cNvPicPr>
            <a:picLocks noGrp="1" noChangeAspect="1" noChangeArrowheads="1"/>
          </p:cNvPicPr>
          <p:nvPr>
            <p:ph idx="1"/>
          </p:nvPr>
        </p:nvPicPr>
        <p:blipFill>
          <a:blip r:embed="rId2"/>
          <a:srcRect/>
          <a:stretch>
            <a:fillRect/>
          </a:stretch>
        </p:blipFill>
        <p:spPr>
          <a:xfrm>
            <a:off x="642938" y="500063"/>
            <a:ext cx="7858125" cy="5894387"/>
          </a:xfrm>
        </p:spPr>
      </p:pic>
    </p:spTree>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pPr eaLnBrk="1" hangingPunct="1"/>
            <a:endParaRPr lang="es-ES" smtClean="0"/>
          </a:p>
        </p:txBody>
      </p:sp>
      <p:pic>
        <p:nvPicPr>
          <p:cNvPr id="14339" name="Picture 2"/>
          <p:cNvPicPr>
            <a:picLocks noGrp="1" noChangeAspect="1" noChangeArrowheads="1"/>
          </p:cNvPicPr>
          <p:nvPr>
            <p:ph idx="1"/>
          </p:nvPr>
        </p:nvPicPr>
        <p:blipFill>
          <a:blip r:embed="rId2"/>
          <a:srcRect/>
          <a:stretch>
            <a:fillRect/>
          </a:stretch>
        </p:blipFill>
        <p:spPr>
          <a:xfrm>
            <a:off x="428625" y="500063"/>
            <a:ext cx="8320088" cy="6000750"/>
          </a:xfrm>
        </p:spPr>
      </p:pic>
    </p:spTree>
  </p:cSld>
  <p:clrMapOvr>
    <a:masterClrMapping/>
  </p:clrMapOvr>
  <p:transition>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88913"/>
            <a:ext cx="8964613" cy="6145212"/>
          </a:xfrm>
        </p:spPr>
        <p:txBody>
          <a:bodyPr>
            <a:normAutofit lnSpcReduction="10000"/>
          </a:bodyPr>
          <a:lstStyle/>
          <a:p>
            <a:pPr algn="ctr" eaLnBrk="1" hangingPunct="1">
              <a:buFontTx/>
              <a:buNone/>
              <a:defRPr/>
            </a:pPr>
            <a:r>
              <a:rPr lang="es-ES" sz="2400" b="1" smtClean="0">
                <a:solidFill>
                  <a:srgbClr val="FF0000"/>
                </a:solidFill>
              </a:rPr>
              <a:t>   </a:t>
            </a:r>
            <a:r>
              <a:rPr lang="es-ES" sz="2400" b="1" smtClean="0">
                <a:solidFill>
                  <a:srgbClr val="FF0000"/>
                </a:solidFill>
                <a:effectLst>
                  <a:outerShdw blurRad="38100" dist="38100" dir="2700000" algn="tl">
                    <a:srgbClr val="000000"/>
                  </a:outerShdw>
                </a:effectLst>
              </a:rPr>
              <a:t>Director de orquesta</a:t>
            </a:r>
          </a:p>
          <a:p>
            <a:pPr algn="ctr" eaLnBrk="1" hangingPunct="1">
              <a:buFontTx/>
              <a:buNone/>
              <a:defRPr/>
            </a:pPr>
            <a:endParaRPr lang="es-ES" sz="2400" b="1" smtClean="0">
              <a:solidFill>
                <a:srgbClr val="FF0000"/>
              </a:solidFill>
              <a:effectLst>
                <a:outerShdw blurRad="38100" dist="38100" dir="2700000" algn="tl">
                  <a:srgbClr val="000000"/>
                </a:outerShdw>
              </a:effectLst>
            </a:endParaRPr>
          </a:p>
          <a:p>
            <a:pPr algn="ctr" eaLnBrk="1" hangingPunct="1">
              <a:buFontTx/>
              <a:buNone/>
              <a:defRPr/>
            </a:pPr>
            <a:r>
              <a:rPr lang="es-ES" sz="2400" smtClean="0">
                <a:solidFill>
                  <a:schemeClr val="bg1"/>
                </a:solidFill>
              </a:rPr>
              <a:t>    El director de la orquesta cumple una función clave en la orquesta sinfónica e incluso de la formación musical. Es una persona que no solo mantiene el tiempo de la pieza y da las entradas de los instrumentos para que la interpretación sea coherente, sino que debe interpretar la partitura según el concepto </a:t>
            </a:r>
            <a:r>
              <a:rPr lang="es-ES" sz="2400" i="1" smtClean="0">
                <a:solidFill>
                  <a:schemeClr val="bg1"/>
                </a:solidFill>
              </a:rPr>
              <a:t>global,</a:t>
            </a:r>
            <a:r>
              <a:rPr lang="es-ES" sz="2400" smtClean="0">
                <a:solidFill>
                  <a:schemeClr val="bg1"/>
                </a:solidFill>
              </a:rPr>
              <a:t> manteniéndose fiel al espíritu original de la obra, pero dando una visión personal. Para conseguirlo, debe conocer en profundidad la vida y obra de los compositores.</a:t>
            </a:r>
          </a:p>
          <a:p>
            <a:pPr algn="ctr" eaLnBrk="1" hangingPunct="1">
              <a:buFontTx/>
              <a:buNone/>
              <a:defRPr/>
            </a:pPr>
            <a:r>
              <a:rPr lang="es-ES" sz="2400" smtClean="0">
                <a:solidFill>
                  <a:schemeClr val="bg1"/>
                </a:solidFill>
              </a:rPr>
              <a:t>	El director no aparece en la orquesta hasta el siglo </a:t>
            </a:r>
            <a:r>
              <a:rPr lang="es-ES" sz="1800" b="1" smtClean="0">
                <a:solidFill>
                  <a:schemeClr val="bg1"/>
                </a:solidFill>
              </a:rPr>
              <a:t>XIX</a:t>
            </a:r>
            <a:r>
              <a:rPr lang="es-ES" sz="2400" smtClean="0">
                <a:solidFill>
                  <a:schemeClr val="bg1"/>
                </a:solidFill>
              </a:rPr>
              <a:t>, cuando realmente se establecieron los estándares de orquesta sinfónica, y surgió casi por motivos estéticos.</a:t>
            </a:r>
          </a:p>
          <a:p>
            <a:pPr algn="ctr" eaLnBrk="1" hangingPunct="1">
              <a:buFontTx/>
              <a:buNone/>
              <a:defRPr/>
            </a:pPr>
            <a:r>
              <a:rPr lang="es-ES" sz="2400" smtClean="0">
                <a:solidFill>
                  <a:schemeClr val="bg1"/>
                </a:solidFill>
              </a:rPr>
              <a:t>	En una orquesta sinfónica hay 100 instrumentos o más. En las normales hay 80 o más músicos o instrumentos. En una orquesta siempre hay tres familias de instrumentos: cuerda, viento y percusión.</a:t>
            </a:r>
          </a:p>
        </p:txBody>
      </p:sp>
    </p:spTree>
  </p:cSld>
  <p:clrMapOvr>
    <a:masterClrMapping/>
  </p:clrMapOvr>
  <p:transition>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pPr eaLnBrk="1" hangingPunct="1"/>
            <a:endParaRPr lang="es-ES" smtClean="0"/>
          </a:p>
        </p:txBody>
      </p:sp>
      <p:pic>
        <p:nvPicPr>
          <p:cNvPr id="16387" name="Picture 2"/>
          <p:cNvPicPr>
            <a:picLocks noGrp="1" noChangeAspect="1" noChangeArrowheads="1"/>
          </p:cNvPicPr>
          <p:nvPr>
            <p:ph idx="1"/>
          </p:nvPr>
        </p:nvPicPr>
        <p:blipFill>
          <a:blip r:embed="rId2"/>
          <a:srcRect/>
          <a:stretch>
            <a:fillRect/>
          </a:stretch>
        </p:blipFill>
        <p:spPr>
          <a:xfrm>
            <a:off x="357188" y="571500"/>
            <a:ext cx="8391525" cy="5572125"/>
          </a:xfrm>
        </p:spPr>
      </p:pic>
    </p:spTree>
  </p:cSld>
  <p:clrMapOvr>
    <a:masterClrMapping/>
  </p:clrMapOvr>
  <p:transition>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17410" name="Picture 2"/>
          <p:cNvPicPr>
            <a:picLocks noGrp="1" noChangeAspect="1" noChangeArrowheads="1"/>
          </p:cNvPicPr>
          <p:nvPr>
            <p:ph idx="1"/>
          </p:nvPr>
        </p:nvPicPr>
        <p:blipFill>
          <a:blip r:embed="rId2"/>
          <a:srcRect/>
          <a:stretch>
            <a:fillRect/>
          </a:stretch>
        </p:blipFill>
        <p:spPr>
          <a:xfrm>
            <a:off x="428625" y="571500"/>
            <a:ext cx="8208963" cy="5357813"/>
          </a:xfrm>
        </p:spPr>
      </p:pic>
      <p:sp>
        <p:nvSpPr>
          <p:cNvPr id="17411" name="4 CuadroTexto"/>
          <p:cNvSpPr txBox="1">
            <a:spLocks noChangeArrowheads="1"/>
          </p:cNvSpPr>
          <p:nvPr/>
        </p:nvSpPr>
        <p:spPr bwMode="auto">
          <a:xfrm>
            <a:off x="0" y="6092825"/>
            <a:ext cx="9144000" cy="519113"/>
          </a:xfrm>
          <a:prstGeom prst="rect">
            <a:avLst/>
          </a:prstGeom>
          <a:noFill/>
          <a:ln w="9525">
            <a:noFill/>
            <a:miter lim="800000"/>
            <a:headEnd/>
            <a:tailEnd/>
          </a:ln>
        </p:spPr>
        <p:txBody>
          <a:bodyPr>
            <a:spAutoFit/>
          </a:bodyPr>
          <a:lstStyle/>
          <a:p>
            <a:pPr algn="ctr"/>
            <a:r>
              <a:rPr lang="es-ES" sz="2800" b="1">
                <a:solidFill>
                  <a:schemeClr val="bg1"/>
                </a:solidFill>
              </a:rPr>
              <a:t>Daniel Barenboim</a:t>
            </a:r>
          </a:p>
        </p:txBody>
      </p:sp>
    </p:spTree>
  </p:cSld>
  <p:clrMapOvr>
    <a:masterClrMapping/>
  </p:clrMapOvr>
  <p:transition>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pPr eaLnBrk="1" hangingPunct="1"/>
            <a:endParaRPr lang="es-ES" smtClean="0"/>
          </a:p>
        </p:txBody>
      </p:sp>
      <p:pic>
        <p:nvPicPr>
          <p:cNvPr id="18435" name="Picture 2"/>
          <p:cNvPicPr>
            <a:picLocks noGrp="1" noChangeAspect="1" noChangeArrowheads="1"/>
          </p:cNvPicPr>
          <p:nvPr>
            <p:ph idx="1"/>
          </p:nvPr>
        </p:nvPicPr>
        <p:blipFill>
          <a:blip r:embed="rId2"/>
          <a:srcRect/>
          <a:stretch>
            <a:fillRect/>
          </a:stretch>
        </p:blipFill>
        <p:spPr>
          <a:xfrm>
            <a:off x="468313" y="333375"/>
            <a:ext cx="8221662" cy="5500688"/>
          </a:xfrm>
        </p:spPr>
      </p:pic>
      <p:sp>
        <p:nvSpPr>
          <p:cNvPr id="18436" name="3 CuadroTexto"/>
          <p:cNvSpPr txBox="1">
            <a:spLocks noChangeArrowheads="1"/>
          </p:cNvSpPr>
          <p:nvPr/>
        </p:nvSpPr>
        <p:spPr bwMode="auto">
          <a:xfrm>
            <a:off x="1928813" y="6092825"/>
            <a:ext cx="5357812" cy="519113"/>
          </a:xfrm>
          <a:prstGeom prst="rect">
            <a:avLst/>
          </a:prstGeom>
          <a:noFill/>
          <a:ln w="9525">
            <a:noFill/>
            <a:miter lim="800000"/>
            <a:headEnd/>
            <a:tailEnd/>
          </a:ln>
        </p:spPr>
        <p:txBody>
          <a:bodyPr>
            <a:spAutoFit/>
          </a:bodyPr>
          <a:lstStyle/>
          <a:p>
            <a:pPr algn="ctr"/>
            <a:r>
              <a:rPr lang="es-ES" sz="2800" b="1">
                <a:solidFill>
                  <a:schemeClr val="bg1"/>
                </a:solidFill>
              </a:rPr>
              <a:t>Daniel Barenboim</a:t>
            </a:r>
          </a:p>
        </p:txBody>
      </p:sp>
    </p:spTree>
  </p:cSld>
  <p:clrMapOvr>
    <a:masterClrMapping/>
  </p:clrMapOvr>
  <p:transition>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19458" name="1 Título"/>
          <p:cNvSpPr>
            <a:spLocks noGrp="1"/>
          </p:cNvSpPr>
          <p:nvPr>
            <p:ph type="title"/>
          </p:nvPr>
        </p:nvSpPr>
        <p:spPr>
          <a:xfrm>
            <a:off x="468313" y="5715000"/>
            <a:ext cx="8280400" cy="1143000"/>
          </a:xfrm>
        </p:spPr>
        <p:txBody>
          <a:bodyPr/>
          <a:lstStyle/>
          <a:p>
            <a:pPr eaLnBrk="1" hangingPunct="1"/>
            <a:r>
              <a:rPr lang="es-ES" sz="2800" b="1" smtClean="0">
                <a:solidFill>
                  <a:schemeClr val="bg1"/>
                </a:solidFill>
              </a:rPr>
              <a:t>Gustavo Dudamel</a:t>
            </a:r>
          </a:p>
        </p:txBody>
      </p:sp>
      <p:pic>
        <p:nvPicPr>
          <p:cNvPr id="19459" name="Picture 2"/>
          <p:cNvPicPr>
            <a:picLocks noGrp="1" noChangeAspect="1" noChangeArrowheads="1"/>
          </p:cNvPicPr>
          <p:nvPr>
            <p:ph idx="1"/>
          </p:nvPr>
        </p:nvPicPr>
        <p:blipFill>
          <a:blip r:embed="rId2"/>
          <a:srcRect/>
          <a:stretch>
            <a:fillRect/>
          </a:stretch>
        </p:blipFill>
        <p:spPr>
          <a:xfrm>
            <a:off x="500063" y="428625"/>
            <a:ext cx="8242300" cy="5500688"/>
          </a:xfrm>
        </p:spPr>
      </p:pic>
    </p:spTree>
  </p:cSld>
  <p:clrMapOvr>
    <a:masterClrMapping/>
  </p:clrMapOvr>
  <p:transition>
    <p:rand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0482" name="1 Título"/>
          <p:cNvSpPr>
            <a:spLocks noGrp="1"/>
          </p:cNvSpPr>
          <p:nvPr>
            <p:ph type="title"/>
          </p:nvPr>
        </p:nvSpPr>
        <p:spPr>
          <a:xfrm>
            <a:off x="468313" y="5786438"/>
            <a:ext cx="8207375" cy="857250"/>
          </a:xfrm>
        </p:spPr>
        <p:txBody>
          <a:bodyPr/>
          <a:lstStyle/>
          <a:p>
            <a:pPr eaLnBrk="1" hangingPunct="1"/>
            <a:r>
              <a:rPr lang="es-ES" sz="2800" b="1" smtClean="0">
                <a:solidFill>
                  <a:schemeClr val="bg1"/>
                </a:solidFill>
              </a:rPr>
              <a:t>Zubin Mehta</a:t>
            </a:r>
          </a:p>
        </p:txBody>
      </p:sp>
      <p:pic>
        <p:nvPicPr>
          <p:cNvPr id="20483" name="Picture 2"/>
          <p:cNvPicPr>
            <a:picLocks noGrp="1" noChangeAspect="1" noChangeArrowheads="1"/>
          </p:cNvPicPr>
          <p:nvPr>
            <p:ph idx="1"/>
          </p:nvPr>
        </p:nvPicPr>
        <p:blipFill>
          <a:blip r:embed="rId2"/>
          <a:srcRect/>
          <a:stretch>
            <a:fillRect/>
          </a:stretch>
        </p:blipFill>
        <p:spPr>
          <a:xfrm>
            <a:off x="428625" y="214313"/>
            <a:ext cx="8277225" cy="5643562"/>
          </a:xfrm>
        </p:spPr>
      </p:pic>
    </p:spTree>
  </p:cSld>
  <p:clrMapOvr>
    <a:masterClrMapping/>
  </p:clrMapOvr>
  <p:transition>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21506" name="Picture 2"/>
          <p:cNvPicPr>
            <a:picLocks noGrp="1" noChangeAspect="1" noChangeArrowheads="1"/>
          </p:cNvPicPr>
          <p:nvPr>
            <p:ph idx="1"/>
          </p:nvPr>
        </p:nvPicPr>
        <p:blipFill>
          <a:blip r:embed="rId2"/>
          <a:srcRect/>
          <a:stretch>
            <a:fillRect/>
          </a:stretch>
        </p:blipFill>
        <p:spPr>
          <a:xfrm>
            <a:off x="714375" y="571500"/>
            <a:ext cx="7804150" cy="4525963"/>
          </a:xfrm>
        </p:spPr>
      </p:pic>
      <p:sp>
        <p:nvSpPr>
          <p:cNvPr id="21507" name="1 Título"/>
          <p:cNvSpPr>
            <a:spLocks noGrp="1"/>
          </p:cNvSpPr>
          <p:nvPr>
            <p:ph type="title"/>
          </p:nvPr>
        </p:nvSpPr>
        <p:spPr>
          <a:xfrm>
            <a:off x="500063" y="5572125"/>
            <a:ext cx="8229600" cy="857250"/>
          </a:xfrm>
        </p:spPr>
        <p:txBody>
          <a:bodyPr/>
          <a:lstStyle/>
          <a:p>
            <a:pPr eaLnBrk="1" hangingPunct="1"/>
            <a:r>
              <a:rPr lang="es-ES" sz="2800" b="1" smtClean="0">
                <a:solidFill>
                  <a:schemeClr val="bg1"/>
                </a:solidFill>
              </a:rPr>
              <a:t>Zubin Mehta</a:t>
            </a:r>
          </a:p>
        </p:txBody>
      </p:sp>
    </p:spTree>
  </p:cSld>
  <p:clrMapOvr>
    <a:masterClrMapping/>
  </p:clrMapOvr>
  <p:transition>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950" y="115888"/>
            <a:ext cx="8567738" cy="6121400"/>
          </a:xfrm>
        </p:spPr>
        <p:txBody>
          <a:bodyPr>
            <a:normAutofit lnSpcReduction="10000"/>
          </a:bodyPr>
          <a:lstStyle/>
          <a:p>
            <a:pPr algn="ctr" eaLnBrk="1" hangingPunct="1">
              <a:buFontTx/>
              <a:buNone/>
              <a:defRPr/>
            </a:pPr>
            <a:r>
              <a:rPr lang="es-ES" sz="2000" smtClean="0"/>
              <a:t>	</a:t>
            </a:r>
          </a:p>
          <a:p>
            <a:pPr algn="ctr" eaLnBrk="1" hangingPunct="1">
              <a:buFontTx/>
              <a:buNone/>
              <a:defRPr/>
            </a:pPr>
            <a:r>
              <a:rPr lang="es-ES" sz="2000" b="1" smtClean="0">
                <a:solidFill>
                  <a:srgbClr val="FF0000"/>
                </a:solidFill>
                <a:effectLst>
                  <a:outerShdw blurRad="38100" dist="38100" dir="2700000" algn="tl">
                    <a:srgbClr val="000000"/>
                  </a:outerShdw>
                </a:effectLst>
              </a:rPr>
              <a:t>     </a:t>
            </a:r>
            <a:r>
              <a:rPr lang="es-ES" sz="2400" b="1" smtClean="0">
                <a:solidFill>
                  <a:srgbClr val="FF0000"/>
                </a:solidFill>
                <a:effectLst>
                  <a:outerShdw blurRad="38100" dist="38100" dir="2700000" algn="tl">
                    <a:srgbClr val="000000"/>
                  </a:outerShdw>
                </a:effectLst>
              </a:rPr>
              <a:t>Concertino o primer violín</a:t>
            </a:r>
          </a:p>
          <a:p>
            <a:pPr algn="ctr" eaLnBrk="1" hangingPunct="1">
              <a:buFontTx/>
              <a:buNone/>
              <a:defRPr/>
            </a:pPr>
            <a:r>
              <a:rPr lang="es-ES" sz="2000" smtClean="0"/>
              <a:t>	</a:t>
            </a:r>
          </a:p>
          <a:p>
            <a:pPr algn="ctr" eaLnBrk="1" hangingPunct="1">
              <a:buFontTx/>
              <a:buNone/>
              <a:defRPr/>
            </a:pPr>
            <a:r>
              <a:rPr lang="es-ES" sz="2000" smtClean="0"/>
              <a:t>	</a:t>
            </a:r>
            <a:r>
              <a:rPr lang="es-ES" sz="2000" smtClean="0">
                <a:solidFill>
                  <a:srgbClr val="F2F2F2"/>
                </a:solidFill>
              </a:rPr>
              <a:t>El ritual de los conciertos sinfónicos modernos está perfectamente bien establecido. Los miembros de la orquesta se sientan y afinan sus instrumentos, mientras el público se prepara y espera en silencio. Aparece el primer violín o concertino, que es recibido con un aplauso, seguido de la estrella de la orquesta: el director.</a:t>
            </a:r>
          </a:p>
          <a:p>
            <a:pPr algn="ctr" eaLnBrk="1" hangingPunct="1">
              <a:buFontTx/>
              <a:buNone/>
              <a:defRPr/>
            </a:pPr>
            <a:r>
              <a:rPr lang="es-ES" sz="2000" smtClean="0">
                <a:solidFill>
                  <a:schemeClr val="bg1"/>
                </a:solidFill>
              </a:rPr>
              <a:t>	Así, en la orquesta, el concertino es la persona de mayor jerarquía después del director, el que ejecuta los solos de violín en caso de que los haya, con excepción de los conciertos, en el que es probable que intervengan varios violines solistas. El concertino toma decisiones respecto a la técnica de ejecución de los violines y, en ocasiones, de todos los instrumentos de cuerda, y puede encargarse de la afinación de toda la orquesta, solo cuerda,  antes de los ensayos y actuaciones y otras cuestiones técnicas. En ocasiones, ayuda a la dirección de la orquesta con pequeños gestos o guiños que marcan tiempos que no pueden ser indicados solamente por la batuta del director. El concertino se sitúa junto al director en las obras.</a:t>
            </a:r>
          </a:p>
          <a:p>
            <a:pPr algn="ctr" eaLnBrk="1" hangingPunct="1">
              <a:buFontTx/>
              <a:buNone/>
              <a:defRPr/>
            </a:pPr>
            <a:endParaRPr lang="es-ES" sz="2000" smtClean="0"/>
          </a:p>
        </p:txBody>
      </p:sp>
    </p:spTree>
  </p:cSld>
  <p:clrMapOvr>
    <a:masterClrMapping/>
  </p:clrMapOvr>
  <p:transition>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3554" name="1 Título"/>
          <p:cNvSpPr>
            <a:spLocks noGrp="1"/>
          </p:cNvSpPr>
          <p:nvPr>
            <p:ph type="title"/>
          </p:nvPr>
        </p:nvSpPr>
        <p:spPr/>
        <p:txBody>
          <a:bodyPr/>
          <a:lstStyle/>
          <a:p>
            <a:pPr eaLnBrk="1" hangingPunct="1"/>
            <a:endParaRPr lang="es-ES" smtClean="0"/>
          </a:p>
        </p:txBody>
      </p:sp>
      <p:pic>
        <p:nvPicPr>
          <p:cNvPr id="23555" name="Picture 2"/>
          <p:cNvPicPr>
            <a:picLocks noGrp="1" noChangeAspect="1" noChangeArrowheads="1"/>
          </p:cNvPicPr>
          <p:nvPr>
            <p:ph idx="1"/>
          </p:nvPr>
        </p:nvPicPr>
        <p:blipFill>
          <a:blip r:embed="rId2"/>
          <a:srcRect/>
          <a:stretch>
            <a:fillRect/>
          </a:stretch>
        </p:blipFill>
        <p:spPr>
          <a:xfrm>
            <a:off x="285750" y="428625"/>
            <a:ext cx="8564563" cy="5643563"/>
          </a:xfrm>
        </p:spPr>
      </p:pic>
    </p:spTree>
  </p:cSld>
  <p:clrMapOvr>
    <a:masterClrMapping/>
  </p:clrMapOvr>
  <p:transition>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7889" name="2 Marcador de contenido"/>
          <p:cNvSpPr>
            <a:spLocks noGrp="1"/>
          </p:cNvSpPr>
          <p:nvPr>
            <p:ph idx="1"/>
          </p:nvPr>
        </p:nvSpPr>
        <p:spPr>
          <a:xfrm>
            <a:off x="0" y="188913"/>
            <a:ext cx="8748713" cy="6048375"/>
          </a:xfrm>
        </p:spPr>
        <p:txBody>
          <a:bodyPr/>
          <a:lstStyle/>
          <a:p>
            <a:pPr algn="ctr" eaLnBrk="1" hangingPunct="1">
              <a:buFontTx/>
              <a:buNone/>
              <a:defRPr/>
            </a:pPr>
            <a:r>
              <a:rPr lang="es-ES" sz="1800" b="1" smtClean="0">
                <a:solidFill>
                  <a:srgbClr val="FF0000"/>
                </a:solidFill>
              </a:rPr>
              <a:t>      </a:t>
            </a:r>
            <a:r>
              <a:rPr lang="es-ES" sz="2400" b="1" smtClean="0">
                <a:solidFill>
                  <a:srgbClr val="FF0000"/>
                </a:solidFill>
                <a:effectLst>
                  <a:outerShdw blurRad="38100" dist="38100" dir="2700000" algn="tl">
                    <a:srgbClr val="000000"/>
                  </a:outerShdw>
                </a:effectLst>
              </a:rPr>
              <a:t>Orquesta de cámara</a:t>
            </a:r>
          </a:p>
          <a:p>
            <a:pPr algn="ctr" eaLnBrk="1" hangingPunct="1">
              <a:buFontTx/>
              <a:buNone/>
              <a:defRPr/>
            </a:pPr>
            <a:endParaRPr lang="es-ES" sz="1200" smtClean="0"/>
          </a:p>
          <a:p>
            <a:pPr algn="ctr" eaLnBrk="1" hangingPunct="1">
              <a:buFontTx/>
              <a:buNone/>
              <a:defRPr/>
            </a:pPr>
            <a:r>
              <a:rPr lang="es-ES" sz="1200" smtClean="0"/>
              <a:t>	</a:t>
            </a:r>
            <a:r>
              <a:rPr lang="es-ES" sz="1600" smtClean="0">
                <a:solidFill>
                  <a:schemeClr val="bg1"/>
                </a:solidFill>
              </a:rPr>
              <a:t>El término </a:t>
            </a:r>
            <a:r>
              <a:rPr lang="es-ES" sz="1600" b="1" smtClean="0">
                <a:solidFill>
                  <a:schemeClr val="bg1"/>
                </a:solidFill>
              </a:rPr>
              <a:t>orquesta de cámara</a:t>
            </a:r>
            <a:r>
              <a:rPr lang="es-ES" sz="1600" smtClean="0">
                <a:solidFill>
                  <a:schemeClr val="bg1"/>
                </a:solidFill>
              </a:rPr>
              <a:t> abarca todo tipo de conjuntos instrumentales, con la única condición de poseer tal tipo de orquesta un tamaño pequeño.</a:t>
            </a:r>
          </a:p>
          <a:p>
            <a:pPr algn="ctr" eaLnBrk="1" hangingPunct="1">
              <a:buFontTx/>
              <a:buNone/>
              <a:defRPr/>
            </a:pPr>
            <a:r>
              <a:rPr lang="es-ES" sz="1600" smtClean="0">
                <a:solidFill>
                  <a:schemeClr val="bg1"/>
                </a:solidFill>
              </a:rPr>
              <a:t>	Al igual que con la música de cámara, el complemento de </a:t>
            </a:r>
            <a:r>
              <a:rPr lang="es-ES" sz="1600" i="1" smtClean="0">
                <a:solidFill>
                  <a:schemeClr val="bg1"/>
                </a:solidFill>
              </a:rPr>
              <a:t>cámara</a:t>
            </a:r>
            <a:r>
              <a:rPr lang="es-ES" sz="1600" smtClean="0">
                <a:solidFill>
                  <a:schemeClr val="bg1"/>
                </a:solidFill>
              </a:rPr>
              <a:t> se refiere al salón en la que se desarrollaban, en su origen, los salones de música de los palacios y grandes residencias del siglo </a:t>
            </a:r>
            <a:r>
              <a:rPr lang="es-ES" sz="1200" b="1" smtClean="0">
                <a:solidFill>
                  <a:schemeClr val="bg1"/>
                </a:solidFill>
              </a:rPr>
              <a:t>XVII</a:t>
            </a:r>
            <a:r>
              <a:rPr lang="es-ES" sz="1600" smtClean="0">
                <a:solidFill>
                  <a:schemeClr val="bg1"/>
                </a:solidFill>
              </a:rPr>
              <a:t>.</a:t>
            </a:r>
          </a:p>
          <a:p>
            <a:pPr algn="ctr" eaLnBrk="1" hangingPunct="1">
              <a:buFontTx/>
              <a:buNone/>
              <a:defRPr/>
            </a:pPr>
            <a:r>
              <a:rPr lang="es-ES" sz="1600" smtClean="0">
                <a:solidFill>
                  <a:schemeClr val="bg1"/>
                </a:solidFill>
              </a:rPr>
              <a:t>	Desde entonces, significa </a:t>
            </a:r>
            <a:r>
              <a:rPr lang="es-ES" sz="1600" i="1" smtClean="0">
                <a:solidFill>
                  <a:schemeClr val="bg1"/>
                </a:solidFill>
              </a:rPr>
              <a:t>orquesta reducida que cabe en un salón.</a:t>
            </a:r>
            <a:r>
              <a:rPr lang="es-ES" sz="1600" smtClean="0">
                <a:solidFill>
                  <a:schemeClr val="bg1"/>
                </a:solidFill>
              </a:rPr>
              <a:t> No tiene una formación concreta de instrumentos.</a:t>
            </a:r>
          </a:p>
          <a:p>
            <a:pPr algn="ctr" eaLnBrk="1" hangingPunct="1">
              <a:buFontTx/>
              <a:buNone/>
              <a:defRPr/>
            </a:pPr>
            <a:endParaRPr lang="es-ES" sz="1600" smtClean="0">
              <a:solidFill>
                <a:schemeClr val="bg1"/>
              </a:solidFill>
            </a:endParaRPr>
          </a:p>
          <a:p>
            <a:pPr algn="ctr" eaLnBrk="1" hangingPunct="1">
              <a:buFontTx/>
              <a:buNone/>
              <a:defRPr/>
            </a:pPr>
            <a:r>
              <a:rPr lang="es-ES" sz="1600" smtClean="0">
                <a:solidFill>
                  <a:schemeClr val="bg1"/>
                </a:solidFill>
              </a:rPr>
              <a:t>	</a:t>
            </a:r>
            <a:r>
              <a:rPr lang="es-ES" sz="1600" b="1" smtClean="0">
                <a:solidFill>
                  <a:srgbClr val="FF0000"/>
                </a:solidFill>
              </a:rPr>
              <a:t>Pueden clasificarse en:</a:t>
            </a:r>
          </a:p>
          <a:p>
            <a:pPr algn="ctr" eaLnBrk="1" hangingPunct="1">
              <a:buFontTx/>
              <a:buNone/>
              <a:defRPr/>
            </a:pPr>
            <a:r>
              <a:rPr lang="es-ES" sz="1600" smtClean="0"/>
              <a:t>	</a:t>
            </a:r>
            <a:r>
              <a:rPr lang="es-ES" sz="1600" b="1" smtClean="0">
                <a:solidFill>
                  <a:srgbClr val="FF0000"/>
                </a:solidFill>
              </a:rPr>
              <a:t>Orquesta barroca:</a:t>
            </a:r>
            <a:r>
              <a:rPr lang="es-ES" sz="1600" smtClean="0"/>
              <a:t> </a:t>
            </a:r>
            <a:r>
              <a:rPr lang="es-ES" sz="1600" smtClean="0">
                <a:solidFill>
                  <a:schemeClr val="bg1"/>
                </a:solidFill>
              </a:rPr>
              <a:t>conjunto de instrumentos de cuerdas frotadas más o menos estándar y reducido número, con intervenciones ocasionales de otros instrumentos, en especial como solistas. </a:t>
            </a:r>
          </a:p>
          <a:p>
            <a:pPr algn="ctr" eaLnBrk="1" hangingPunct="1">
              <a:buFontTx/>
              <a:buNone/>
              <a:defRPr/>
            </a:pPr>
            <a:r>
              <a:rPr lang="es-ES" sz="1600" smtClean="0"/>
              <a:t>	</a:t>
            </a:r>
            <a:r>
              <a:rPr lang="es-ES" sz="1600" b="1" smtClean="0">
                <a:solidFill>
                  <a:srgbClr val="FF0000"/>
                </a:solidFill>
              </a:rPr>
              <a:t>Conjuntos instrumentales indefinidos </a:t>
            </a:r>
            <a:r>
              <a:rPr lang="es-ES" sz="1600" smtClean="0">
                <a:solidFill>
                  <a:schemeClr val="bg1"/>
                </a:solidFill>
              </a:rPr>
              <a:t>para música de cámara, y obras semejantes que emplean conjuntos reducidos y no estandarizados.</a:t>
            </a:r>
          </a:p>
          <a:p>
            <a:pPr algn="ctr" eaLnBrk="1" hangingPunct="1">
              <a:buFontTx/>
              <a:buNone/>
              <a:defRPr/>
            </a:pPr>
            <a:r>
              <a:rPr lang="es-ES" sz="1600" smtClean="0"/>
              <a:t>	</a:t>
            </a:r>
            <a:r>
              <a:rPr lang="es-ES" sz="1600" b="1" smtClean="0">
                <a:solidFill>
                  <a:srgbClr val="FF0000"/>
                </a:solidFill>
              </a:rPr>
              <a:t>Conjuntos contemporáneos </a:t>
            </a:r>
            <a:r>
              <a:rPr lang="es-ES" sz="1600" smtClean="0">
                <a:solidFill>
                  <a:schemeClr val="bg1"/>
                </a:solidFill>
              </a:rPr>
              <a:t>que, aunque ya no son </a:t>
            </a:r>
            <a:r>
              <a:rPr lang="es-ES" sz="1600" i="1" smtClean="0">
                <a:solidFill>
                  <a:schemeClr val="bg1"/>
                </a:solidFill>
              </a:rPr>
              <a:t>para el salón,</a:t>
            </a:r>
            <a:r>
              <a:rPr lang="es-ES" sz="1600" smtClean="0">
                <a:solidFill>
                  <a:schemeClr val="bg1"/>
                </a:solidFill>
              </a:rPr>
              <a:t> tienen una formación instrumental reducida o poco común. </a:t>
            </a:r>
          </a:p>
          <a:p>
            <a:pPr algn="ctr" eaLnBrk="1" hangingPunct="1">
              <a:buFontTx/>
              <a:buNone/>
              <a:defRPr/>
            </a:pPr>
            <a:r>
              <a:rPr lang="es-ES" sz="1600" smtClean="0"/>
              <a:t>	</a:t>
            </a:r>
            <a:r>
              <a:rPr lang="es-ES" sz="1600" b="1" smtClean="0">
                <a:solidFill>
                  <a:srgbClr val="FF0000"/>
                </a:solidFill>
              </a:rPr>
              <a:t>Orquesta de cuerda:</a:t>
            </a:r>
            <a:r>
              <a:rPr lang="es-ES" sz="1600" smtClean="0"/>
              <a:t> </a:t>
            </a:r>
            <a:r>
              <a:rPr lang="es-ES" sz="1600" smtClean="0">
                <a:solidFill>
                  <a:schemeClr val="bg1"/>
                </a:solidFill>
              </a:rPr>
              <a:t>integrada por violines, violas, violonchelos y contrabajos, más clave o piano. Interpreta muchas obras del periodo barroco, clásico, romántico, moderno y arreglos de mucha música popular. En la actualidad, muchas orquestas de cámara tienen fama e interpretan obras de todo tipo.</a:t>
            </a:r>
          </a:p>
          <a:p>
            <a:pPr algn="ctr" eaLnBrk="1" hangingPunct="1">
              <a:defRPr/>
            </a:pPr>
            <a:endParaRPr lang="es-ES" sz="1600" smtClean="0"/>
          </a:p>
        </p:txBody>
      </p:sp>
    </p:spTree>
  </p:cSld>
  <p:clrMapOvr>
    <a:masterClrMapping/>
  </p:clrMapOvr>
  <p:transition>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pPr eaLnBrk="1" hangingPunct="1"/>
            <a:endParaRPr lang="es-ES" smtClean="0"/>
          </a:p>
        </p:txBody>
      </p:sp>
      <p:pic>
        <p:nvPicPr>
          <p:cNvPr id="25603" name="Picture 2"/>
          <p:cNvPicPr>
            <a:picLocks noGrp="1" noChangeAspect="1" noChangeArrowheads="1"/>
          </p:cNvPicPr>
          <p:nvPr>
            <p:ph idx="1"/>
          </p:nvPr>
        </p:nvPicPr>
        <p:blipFill>
          <a:blip r:embed="rId2"/>
          <a:srcRect/>
          <a:stretch>
            <a:fillRect/>
          </a:stretch>
        </p:blipFill>
        <p:spPr>
          <a:xfrm>
            <a:off x="0" y="0"/>
            <a:ext cx="9144000" cy="6858000"/>
          </a:xfrm>
        </p:spPr>
      </p:pic>
      <p:sp>
        <p:nvSpPr>
          <p:cNvPr id="25604" name="4 CuadroTexto"/>
          <p:cNvSpPr txBox="1">
            <a:spLocks noChangeArrowheads="1"/>
          </p:cNvSpPr>
          <p:nvPr/>
        </p:nvSpPr>
        <p:spPr bwMode="auto">
          <a:xfrm>
            <a:off x="0" y="6165850"/>
            <a:ext cx="4000500" cy="457200"/>
          </a:xfrm>
          <a:prstGeom prst="rect">
            <a:avLst/>
          </a:prstGeom>
          <a:noFill/>
          <a:ln w="9525">
            <a:noFill/>
            <a:miter lim="800000"/>
            <a:headEnd/>
            <a:tailEnd/>
          </a:ln>
        </p:spPr>
        <p:txBody>
          <a:bodyPr>
            <a:spAutoFit/>
          </a:bodyPr>
          <a:lstStyle/>
          <a:p>
            <a:pPr algn="ctr"/>
            <a:r>
              <a:rPr lang="es-ES" sz="2400" b="1">
                <a:solidFill>
                  <a:schemeClr val="bg1"/>
                </a:solidFill>
              </a:rPr>
              <a:t>Orquesta de cámara</a:t>
            </a:r>
          </a:p>
        </p:txBody>
      </p:sp>
    </p:spTree>
  </p:cSld>
  <p:clrMapOvr>
    <a:masterClrMapping/>
  </p:clrMapOvr>
  <p:transition>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950" y="476250"/>
            <a:ext cx="8567738" cy="5626100"/>
          </a:xfrm>
        </p:spPr>
        <p:txBody>
          <a:bodyPr>
            <a:normAutofit lnSpcReduction="10000"/>
          </a:bodyPr>
          <a:lstStyle/>
          <a:p>
            <a:pPr algn="ctr" eaLnBrk="1" hangingPunct="1">
              <a:buFontTx/>
              <a:buNone/>
              <a:defRPr/>
            </a:pPr>
            <a:r>
              <a:rPr lang="es-ES" sz="2800" b="1" smtClean="0"/>
              <a:t>	</a:t>
            </a:r>
            <a:r>
              <a:rPr lang="es-ES" b="1" smtClean="0">
                <a:solidFill>
                  <a:srgbClr val="FF0000"/>
                </a:solidFill>
                <a:effectLst>
                  <a:outerShdw blurRad="38100" dist="38100" dir="2700000" algn="tl">
                    <a:srgbClr val="000000"/>
                  </a:outerShdw>
                </a:effectLst>
              </a:rPr>
              <a:t>Banda sinfónica</a:t>
            </a:r>
          </a:p>
          <a:p>
            <a:pPr algn="ctr" eaLnBrk="1" hangingPunct="1">
              <a:buFontTx/>
              <a:buNone/>
              <a:defRPr/>
            </a:pPr>
            <a:endParaRPr lang="es-ES" b="1" smtClean="0">
              <a:effectLst>
                <a:outerShdw blurRad="38100" dist="38100" dir="2700000" algn="tl">
                  <a:srgbClr val="FFFFFF"/>
                </a:outerShdw>
              </a:effectLst>
            </a:endParaRPr>
          </a:p>
          <a:p>
            <a:pPr algn="ctr" eaLnBrk="1" hangingPunct="1">
              <a:buFontTx/>
              <a:buNone/>
              <a:defRPr/>
            </a:pPr>
            <a:r>
              <a:rPr lang="es-ES" sz="2800" smtClean="0"/>
              <a:t>	</a:t>
            </a:r>
            <a:r>
              <a:rPr lang="es-ES" sz="2800" smtClean="0">
                <a:solidFill>
                  <a:schemeClr val="bg1"/>
                </a:solidFill>
              </a:rPr>
              <a:t>Es un conjunto de músicos que interpretan instrumentos de viento, de percusión y, ocasionalmente, algunos de cuerda. </a:t>
            </a:r>
          </a:p>
          <a:p>
            <a:pPr algn="ctr" eaLnBrk="1" hangingPunct="1">
              <a:buFontTx/>
              <a:buNone/>
              <a:defRPr/>
            </a:pPr>
            <a:r>
              <a:rPr lang="es-ES" sz="2800" smtClean="0">
                <a:solidFill>
                  <a:schemeClr val="bg1"/>
                </a:solidFill>
              </a:rPr>
              <a:t>	La principal diferencia entre una banda de música y una banda sinfónica es que la primera solo está compuesta por instrumentos de viento y percusión, mientras que la segunda está compuesta, también, por algunos instrumentos de cuerda, como el violonchelo, el contrabajo, el piano, el arpa, pero nunca violines ni violas.</a:t>
            </a:r>
          </a:p>
          <a:p>
            <a:pPr algn="ctr" eaLnBrk="1" hangingPunct="1">
              <a:buFontTx/>
              <a:buNone/>
              <a:defRPr/>
            </a:pPr>
            <a:r>
              <a:rPr lang="es-ES" sz="2800" smtClean="0">
                <a:solidFill>
                  <a:schemeClr val="bg1"/>
                </a:solidFill>
              </a:rPr>
              <a:t>	</a:t>
            </a:r>
          </a:p>
        </p:txBody>
      </p:sp>
    </p:spTree>
  </p:cSld>
  <p:clrMapOvr>
    <a:masterClrMapping/>
  </p:clrMapOvr>
  <p:transition>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27650" name="Picture 2"/>
          <p:cNvPicPr>
            <a:picLocks noGrp="1" noChangeAspect="1" noChangeArrowheads="1"/>
          </p:cNvPicPr>
          <p:nvPr>
            <p:ph idx="1"/>
          </p:nvPr>
        </p:nvPicPr>
        <p:blipFill>
          <a:blip r:embed="rId2"/>
          <a:srcRect/>
          <a:stretch>
            <a:fillRect/>
          </a:stretch>
        </p:blipFill>
        <p:spPr>
          <a:xfrm>
            <a:off x="642938" y="714375"/>
            <a:ext cx="7927975" cy="5214938"/>
          </a:xfrm>
        </p:spPr>
      </p:pic>
    </p:spTree>
  </p:cSld>
  <p:clrMapOvr>
    <a:masterClrMapping/>
  </p:clrMapOvr>
  <p:transition>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28674" name="Picture 2"/>
          <p:cNvPicPr>
            <a:picLocks noGrp="1" noChangeAspect="1" noChangeArrowheads="1"/>
          </p:cNvPicPr>
          <p:nvPr>
            <p:ph idx="1"/>
          </p:nvPr>
        </p:nvPicPr>
        <p:blipFill>
          <a:blip r:embed="rId2"/>
          <a:srcRect/>
          <a:stretch>
            <a:fillRect/>
          </a:stretch>
        </p:blipFill>
        <p:spPr>
          <a:xfrm>
            <a:off x="500063" y="714375"/>
            <a:ext cx="8164512" cy="5429250"/>
          </a:xfrm>
        </p:spPr>
      </p:pic>
    </p:spTree>
  </p:cSld>
  <p:clrMapOvr>
    <a:masterClrMapping/>
  </p:clrMapOvr>
  <p:transition>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29698" name="Picture 2"/>
          <p:cNvPicPr>
            <a:picLocks noGrp="1" noChangeAspect="1" noChangeArrowheads="1"/>
          </p:cNvPicPr>
          <p:nvPr>
            <p:ph idx="1"/>
          </p:nvPr>
        </p:nvPicPr>
        <p:blipFill>
          <a:blip r:embed="rId2"/>
          <a:srcRect/>
          <a:stretch>
            <a:fillRect/>
          </a:stretch>
        </p:blipFill>
        <p:spPr>
          <a:xfrm>
            <a:off x="428625" y="928688"/>
            <a:ext cx="8293100" cy="4786312"/>
          </a:xfrm>
        </p:spPr>
      </p:pic>
    </p:spTree>
  </p:cSld>
  <p:clrMapOvr>
    <a:masterClrMapping/>
  </p:clrMapOvr>
  <p:transition>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30722" name="Picture 2"/>
          <p:cNvPicPr>
            <a:picLocks noGrp="1" noChangeAspect="1" noChangeArrowheads="1"/>
          </p:cNvPicPr>
          <p:nvPr>
            <p:ph idx="1"/>
          </p:nvPr>
        </p:nvPicPr>
        <p:blipFill>
          <a:blip r:embed="rId2"/>
          <a:srcRect/>
          <a:stretch>
            <a:fillRect/>
          </a:stretch>
        </p:blipFill>
        <p:spPr>
          <a:xfrm>
            <a:off x="428625" y="357188"/>
            <a:ext cx="8285163" cy="6143625"/>
          </a:xfrm>
        </p:spPr>
      </p:pic>
    </p:spTree>
  </p:cSld>
  <p:clrMapOvr>
    <a:masterClrMapping/>
  </p:clrMapOvr>
  <p:transition>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31746" name="Picture 2"/>
          <p:cNvPicPr>
            <a:picLocks noGrp="1" noChangeAspect="1" noChangeArrowheads="1"/>
          </p:cNvPicPr>
          <p:nvPr>
            <p:ph idx="1"/>
          </p:nvPr>
        </p:nvPicPr>
        <p:blipFill>
          <a:blip r:embed="rId2"/>
          <a:srcRect/>
          <a:stretch>
            <a:fillRect/>
          </a:stretch>
        </p:blipFill>
        <p:spPr>
          <a:xfrm>
            <a:off x="428625" y="714375"/>
            <a:ext cx="8286750" cy="5522913"/>
          </a:xfrm>
        </p:spPr>
      </p:pic>
    </p:spTree>
  </p:cSld>
  <p:clrMapOvr>
    <a:masterClrMapping/>
  </p:clrMapOvr>
  <p:transition>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algn="ctr" eaLnBrk="1" hangingPunct="1">
              <a:buFontTx/>
              <a:buNone/>
              <a:defRPr/>
            </a:pPr>
            <a:r>
              <a:rPr lang="es-ES" sz="6000" b="1" dirty="0" smtClean="0">
                <a:solidFill>
                  <a:schemeClr val="bg1"/>
                </a:solidFill>
                <a:effectLst>
                  <a:outerShdw blurRad="38100" dist="38100" dir="2700000" algn="tl">
                    <a:srgbClr val="000000">
                      <a:alpha val="43137"/>
                    </a:srgbClr>
                  </a:outerShdw>
                </a:effectLst>
              </a:rPr>
              <a:t>Los </a:t>
            </a:r>
          </a:p>
          <a:p>
            <a:pPr algn="ctr" eaLnBrk="1" hangingPunct="1">
              <a:buFontTx/>
              <a:buNone/>
              <a:defRPr/>
            </a:pPr>
            <a:r>
              <a:rPr lang="es-ES" sz="6000" b="1" dirty="0" smtClean="0">
                <a:solidFill>
                  <a:schemeClr val="bg1"/>
                </a:solidFill>
                <a:effectLst>
                  <a:outerShdw blurRad="38100" dist="38100" dir="2700000" algn="tl">
                    <a:srgbClr val="000000">
                      <a:alpha val="43137"/>
                    </a:srgbClr>
                  </a:outerShdw>
                </a:effectLst>
              </a:rPr>
              <a:t>instrumentos</a:t>
            </a:r>
            <a:endParaRPr lang="es-ES" sz="6000" b="1" dirty="0">
              <a:solidFill>
                <a:schemeClr val="bg1"/>
              </a:solidFill>
              <a:effectLst>
                <a:outerShdw blurRad="38100" dist="38100" dir="2700000" algn="tl">
                  <a:srgbClr val="000000">
                    <a:alpha val="43137"/>
                  </a:srgbClr>
                </a:outerShdw>
              </a:effectLst>
            </a:endParaRPr>
          </a:p>
        </p:txBody>
      </p:sp>
    </p:spTree>
  </p:cSld>
  <p:clrMapOvr>
    <a:masterClrMapping/>
  </p:clrMapOvr>
  <p:transition spd="slow" advTm="6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88913"/>
            <a:ext cx="8675688" cy="6240462"/>
          </a:xfrm>
        </p:spPr>
        <p:txBody>
          <a:bodyPr>
            <a:normAutofit lnSpcReduction="10000"/>
          </a:bodyPr>
          <a:lstStyle/>
          <a:p>
            <a:pPr algn="ctr" eaLnBrk="1" hangingPunct="1">
              <a:buFontTx/>
              <a:buNone/>
              <a:defRPr/>
            </a:pPr>
            <a:r>
              <a:rPr lang="es-ES" sz="2400" b="1" smtClean="0">
                <a:solidFill>
                  <a:srgbClr val="FF0000"/>
                </a:solidFill>
                <a:effectLst>
                  <a:outerShdw blurRad="38100" dist="38100" dir="2700000" algn="tl">
                    <a:srgbClr val="000000"/>
                  </a:outerShdw>
                </a:effectLst>
              </a:rPr>
              <a:t>    </a:t>
            </a:r>
            <a:r>
              <a:rPr lang="es-ES" sz="2800" b="1" smtClean="0">
                <a:solidFill>
                  <a:srgbClr val="FF0000"/>
                </a:solidFill>
                <a:effectLst>
                  <a:outerShdw blurRad="38100" dist="38100" dir="2700000" algn="tl">
                    <a:srgbClr val="000000"/>
                  </a:outerShdw>
                </a:effectLst>
              </a:rPr>
              <a:t>Instrumentos de una orquesta sinfónica</a:t>
            </a:r>
            <a:endParaRPr lang="es-ES" sz="2800" smtClean="0">
              <a:solidFill>
                <a:srgbClr val="FF0000"/>
              </a:solidFill>
              <a:effectLst>
                <a:outerShdw blurRad="38100" dist="38100" dir="2700000" algn="tl">
                  <a:srgbClr val="000000"/>
                </a:outerShdw>
              </a:effectLst>
            </a:endParaRPr>
          </a:p>
          <a:p>
            <a:pPr algn="ctr" eaLnBrk="1" hangingPunct="1">
              <a:buFontTx/>
              <a:buNone/>
              <a:defRPr/>
            </a:pPr>
            <a:endParaRPr lang="es-ES" sz="2400" smtClean="0">
              <a:solidFill>
                <a:srgbClr val="FF0000"/>
              </a:solidFill>
            </a:endParaRPr>
          </a:p>
          <a:p>
            <a:pPr algn="ctr" eaLnBrk="1" hangingPunct="1">
              <a:buFontTx/>
              <a:buNone/>
              <a:defRPr/>
            </a:pPr>
            <a:r>
              <a:rPr lang="es-ES" sz="2400" smtClean="0"/>
              <a:t>	</a:t>
            </a:r>
            <a:r>
              <a:rPr lang="es-ES" sz="2400" smtClean="0">
                <a:solidFill>
                  <a:schemeClr val="bg1"/>
                </a:solidFill>
              </a:rPr>
              <a:t>La orquesta sinfónica típica consta de cuatro grupos o secciones proporcionales de instrumentos musicales similares. Por lo general, aparecen en las partituras en el siguiente orden, con sus respectivas proporciones :</a:t>
            </a:r>
          </a:p>
          <a:p>
            <a:pPr algn="ctr" eaLnBrk="1" hangingPunct="1">
              <a:buFontTx/>
              <a:buNone/>
              <a:defRPr/>
            </a:pPr>
            <a:r>
              <a:rPr lang="es-ES" sz="2400" smtClean="0"/>
              <a:t>	</a:t>
            </a:r>
            <a:r>
              <a:rPr lang="es-ES" sz="2400" b="1" smtClean="0">
                <a:solidFill>
                  <a:srgbClr val="FF0000"/>
                </a:solidFill>
              </a:rPr>
              <a:t>Viento madera:</a:t>
            </a:r>
            <a:r>
              <a:rPr lang="es-ES" sz="2400" smtClean="0"/>
              <a:t> </a:t>
            </a:r>
            <a:r>
              <a:rPr lang="es-ES" sz="2400" smtClean="0">
                <a:solidFill>
                  <a:schemeClr val="bg1"/>
                </a:solidFill>
              </a:rPr>
              <a:t>1 flautín, 2 flautas, 2 oboes, 1 corno inglés, 2 clarinetes y 2 fagots. Ocasionalmente, también se incluyen 1 clarinete bajo o 1 contrafagot.</a:t>
            </a:r>
          </a:p>
          <a:p>
            <a:pPr algn="ctr" eaLnBrk="1" hangingPunct="1">
              <a:buFontTx/>
              <a:buNone/>
              <a:defRPr/>
            </a:pPr>
            <a:r>
              <a:rPr lang="es-ES" sz="2400" smtClean="0"/>
              <a:t>	</a:t>
            </a:r>
            <a:r>
              <a:rPr lang="es-ES" sz="2400" b="1" smtClean="0">
                <a:solidFill>
                  <a:srgbClr val="FF0000"/>
                </a:solidFill>
              </a:rPr>
              <a:t>Viento metal:</a:t>
            </a:r>
            <a:r>
              <a:rPr lang="es-ES" sz="2400" smtClean="0"/>
              <a:t> </a:t>
            </a:r>
            <a:r>
              <a:rPr lang="es-ES" sz="2400" smtClean="0">
                <a:solidFill>
                  <a:schemeClr val="bg1"/>
                </a:solidFill>
              </a:rPr>
              <a:t>de 2 a 5 trompetas, de 2 a 6 trompas, 2 o 3 trombones tenores y 1 o 2 bajos. Ocasionalmente, 1 tuba.</a:t>
            </a:r>
          </a:p>
          <a:p>
            <a:pPr algn="ctr" eaLnBrk="1" hangingPunct="1">
              <a:buFontTx/>
              <a:buNone/>
              <a:defRPr/>
            </a:pPr>
            <a:r>
              <a:rPr lang="es-ES" sz="2400" smtClean="0"/>
              <a:t>	</a:t>
            </a:r>
            <a:r>
              <a:rPr lang="es-ES" sz="2400" b="1" smtClean="0">
                <a:solidFill>
                  <a:srgbClr val="FF0000"/>
                </a:solidFill>
              </a:rPr>
              <a:t>Cuerdas:</a:t>
            </a:r>
            <a:r>
              <a:rPr lang="es-ES" sz="2400" smtClean="0"/>
              <a:t> </a:t>
            </a:r>
            <a:r>
              <a:rPr lang="es-ES" sz="2400" smtClean="0">
                <a:solidFill>
                  <a:schemeClr val="bg1"/>
                </a:solidFill>
              </a:rPr>
              <a:t>de 16 a 30 violines o más, de 8 a 12 violas o más, de 8 a 12 chelos o más y de 5 a 8 contrabajos o más. Ocasionalmente, también se incluyen arpa y piano.</a:t>
            </a:r>
          </a:p>
          <a:p>
            <a:pPr algn="ctr" eaLnBrk="1" hangingPunct="1">
              <a:buFontTx/>
              <a:buNone/>
              <a:defRPr/>
            </a:pPr>
            <a:r>
              <a:rPr lang="es-ES" sz="2400" b="1" smtClean="0">
                <a:solidFill>
                  <a:srgbClr val="FF0000"/>
                </a:solidFill>
              </a:rPr>
              <a:t>	Percusión:</a:t>
            </a:r>
            <a:r>
              <a:rPr lang="es-ES" sz="2400" smtClean="0"/>
              <a:t> </a:t>
            </a:r>
            <a:r>
              <a:rPr lang="es-ES" sz="2400" smtClean="0">
                <a:solidFill>
                  <a:schemeClr val="bg1"/>
                </a:solidFill>
              </a:rPr>
              <a:t>varía muchísimo dependiendo de la obra, pudiendo encontrar timbales y caja.</a:t>
            </a:r>
          </a:p>
        </p:txBody>
      </p:sp>
    </p:spTree>
  </p:cSld>
  <p:clrMapOvr>
    <a:masterClrMapping/>
  </p:clrMapOvr>
  <p:transition>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4" name="3 Rectángulo"/>
          <p:cNvSpPr/>
          <p:nvPr/>
        </p:nvSpPr>
        <p:spPr>
          <a:xfrm>
            <a:off x="2916238" y="692150"/>
            <a:ext cx="3240087" cy="85725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cxnSp>
        <p:nvCxnSpPr>
          <p:cNvPr id="6" name="5 Conector recto"/>
          <p:cNvCxnSpPr/>
          <p:nvPr/>
        </p:nvCxnSpPr>
        <p:spPr>
          <a:xfrm rot="5400000">
            <a:off x="1916113" y="1909763"/>
            <a:ext cx="1928812" cy="1223962"/>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7 Conector recto"/>
          <p:cNvCxnSpPr>
            <a:stCxn id="4" idx="2"/>
          </p:cNvCxnSpPr>
          <p:nvPr/>
        </p:nvCxnSpPr>
        <p:spPr>
          <a:xfrm rot="5400000">
            <a:off x="3553620" y="2504281"/>
            <a:ext cx="1928812" cy="349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9 Conector recto"/>
          <p:cNvCxnSpPr/>
          <p:nvPr/>
        </p:nvCxnSpPr>
        <p:spPr>
          <a:xfrm rot="16200000" flipH="1">
            <a:off x="5078413" y="1914525"/>
            <a:ext cx="1928812" cy="1214438"/>
          </a:xfrm>
          <a:prstGeom prst="line">
            <a:avLst/>
          </a:prstGeom>
        </p:spPr>
        <p:style>
          <a:lnRef idx="1">
            <a:schemeClr val="accent1"/>
          </a:lnRef>
          <a:fillRef idx="0">
            <a:schemeClr val="accent1"/>
          </a:fillRef>
          <a:effectRef idx="0">
            <a:schemeClr val="accent1"/>
          </a:effectRef>
          <a:fontRef idx="minor">
            <a:schemeClr val="tx1"/>
          </a:fontRef>
        </p:style>
      </p:cxnSp>
      <p:sp>
        <p:nvSpPr>
          <p:cNvPr id="13" name="12 Rectángulo redondeado"/>
          <p:cNvSpPr/>
          <p:nvPr/>
        </p:nvSpPr>
        <p:spPr>
          <a:xfrm>
            <a:off x="1428750" y="3500438"/>
            <a:ext cx="1714500" cy="8572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sp>
        <p:nvSpPr>
          <p:cNvPr id="14" name="13 Rectángulo redondeado"/>
          <p:cNvSpPr/>
          <p:nvPr/>
        </p:nvSpPr>
        <p:spPr>
          <a:xfrm>
            <a:off x="3571875" y="3429000"/>
            <a:ext cx="1928813" cy="9286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5" name="14 Rectángulo redondeado"/>
          <p:cNvSpPr/>
          <p:nvPr/>
        </p:nvSpPr>
        <p:spPr>
          <a:xfrm>
            <a:off x="5857875" y="3429000"/>
            <a:ext cx="1785938" cy="9286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cxnSp>
        <p:nvCxnSpPr>
          <p:cNvPr id="17" name="16 Conector recto"/>
          <p:cNvCxnSpPr>
            <a:stCxn id="13" idx="2"/>
          </p:cNvCxnSpPr>
          <p:nvPr/>
        </p:nvCxnSpPr>
        <p:spPr>
          <a:xfrm rot="5400000">
            <a:off x="1999457" y="4644231"/>
            <a:ext cx="571500"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18 Conector recto"/>
          <p:cNvCxnSpPr>
            <a:stCxn id="14" idx="2"/>
          </p:cNvCxnSpPr>
          <p:nvPr/>
        </p:nvCxnSpPr>
        <p:spPr>
          <a:xfrm rot="16200000" flipH="1">
            <a:off x="4208463" y="4657725"/>
            <a:ext cx="584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24 Conector recto"/>
          <p:cNvCxnSpPr>
            <a:stCxn id="15" idx="2"/>
          </p:cNvCxnSpPr>
          <p:nvPr/>
        </p:nvCxnSpPr>
        <p:spPr>
          <a:xfrm rot="16200000" flipH="1">
            <a:off x="6453981" y="4644232"/>
            <a:ext cx="576263" cy="19050"/>
          </a:xfrm>
          <a:prstGeom prst="line">
            <a:avLst/>
          </a:prstGeom>
        </p:spPr>
        <p:style>
          <a:lnRef idx="1">
            <a:schemeClr val="accent1"/>
          </a:lnRef>
          <a:fillRef idx="0">
            <a:schemeClr val="accent1"/>
          </a:fillRef>
          <a:effectRef idx="0">
            <a:schemeClr val="accent1"/>
          </a:effectRef>
          <a:fontRef idx="minor">
            <a:schemeClr val="tx1"/>
          </a:fontRef>
        </p:style>
      </p:cxnSp>
      <p:sp>
        <p:nvSpPr>
          <p:cNvPr id="48139" name="28 CuadroTexto"/>
          <p:cNvSpPr txBox="1">
            <a:spLocks noChangeArrowheads="1"/>
          </p:cNvSpPr>
          <p:nvPr/>
        </p:nvSpPr>
        <p:spPr bwMode="auto">
          <a:xfrm>
            <a:off x="2987675" y="908050"/>
            <a:ext cx="3097213" cy="396875"/>
          </a:xfrm>
          <a:prstGeom prst="rect">
            <a:avLst/>
          </a:prstGeom>
          <a:noFill/>
          <a:ln w="9525">
            <a:noFill/>
            <a:miter lim="800000"/>
            <a:headEnd/>
            <a:tailEnd/>
          </a:ln>
        </p:spPr>
        <p:txBody>
          <a:bodyPr>
            <a:spAutoFit/>
          </a:bodyPr>
          <a:lstStyle/>
          <a:p>
            <a:pPr algn="ctr">
              <a:defRPr/>
            </a:pPr>
            <a:r>
              <a:rPr lang="es-ES" sz="2000" b="1">
                <a:effectLst>
                  <a:outerShdw blurRad="38100" dist="38100" dir="2700000" algn="tl">
                    <a:srgbClr val="FFFFFF"/>
                  </a:outerShdw>
                </a:effectLst>
              </a:rPr>
              <a:t>Instrumentos de cuerda</a:t>
            </a:r>
          </a:p>
        </p:txBody>
      </p:sp>
      <p:sp>
        <p:nvSpPr>
          <p:cNvPr id="34829" name="31 CuadroTexto"/>
          <p:cNvSpPr txBox="1">
            <a:spLocks noChangeArrowheads="1"/>
          </p:cNvSpPr>
          <p:nvPr/>
        </p:nvSpPr>
        <p:spPr bwMode="auto">
          <a:xfrm>
            <a:off x="1403350" y="3716338"/>
            <a:ext cx="1714500" cy="338137"/>
          </a:xfrm>
          <a:prstGeom prst="rect">
            <a:avLst/>
          </a:prstGeom>
          <a:noFill/>
          <a:ln w="9525">
            <a:noFill/>
            <a:miter lim="800000"/>
            <a:headEnd/>
            <a:tailEnd/>
          </a:ln>
        </p:spPr>
        <p:txBody>
          <a:bodyPr>
            <a:spAutoFit/>
          </a:bodyPr>
          <a:lstStyle/>
          <a:p>
            <a:pPr algn="ctr"/>
            <a:r>
              <a:rPr lang="es-ES" sz="1600" b="1"/>
              <a:t>Cuerda frotada</a:t>
            </a:r>
          </a:p>
        </p:txBody>
      </p:sp>
      <p:sp>
        <p:nvSpPr>
          <p:cNvPr id="34830" name="32 CuadroTexto"/>
          <p:cNvSpPr txBox="1">
            <a:spLocks noChangeArrowheads="1"/>
          </p:cNvSpPr>
          <p:nvPr/>
        </p:nvSpPr>
        <p:spPr bwMode="auto">
          <a:xfrm>
            <a:off x="3643313" y="3714750"/>
            <a:ext cx="1785937" cy="338138"/>
          </a:xfrm>
          <a:prstGeom prst="rect">
            <a:avLst/>
          </a:prstGeom>
          <a:noFill/>
          <a:ln w="9525">
            <a:noFill/>
            <a:miter lim="800000"/>
            <a:headEnd/>
            <a:tailEnd/>
          </a:ln>
        </p:spPr>
        <p:txBody>
          <a:bodyPr>
            <a:spAutoFit/>
          </a:bodyPr>
          <a:lstStyle/>
          <a:p>
            <a:pPr algn="ctr"/>
            <a:r>
              <a:rPr lang="es-ES" sz="1600" b="1"/>
              <a:t>Cuerda pulsada</a:t>
            </a:r>
          </a:p>
        </p:txBody>
      </p:sp>
      <p:sp>
        <p:nvSpPr>
          <p:cNvPr id="34831" name="33 CuadroTexto"/>
          <p:cNvSpPr txBox="1">
            <a:spLocks noChangeArrowheads="1"/>
          </p:cNvSpPr>
          <p:nvPr/>
        </p:nvSpPr>
        <p:spPr bwMode="auto">
          <a:xfrm>
            <a:off x="5795963" y="3714750"/>
            <a:ext cx="1944687" cy="336550"/>
          </a:xfrm>
          <a:prstGeom prst="rect">
            <a:avLst/>
          </a:prstGeom>
          <a:noFill/>
          <a:ln w="9525">
            <a:noFill/>
            <a:miter lim="800000"/>
            <a:headEnd/>
            <a:tailEnd/>
          </a:ln>
        </p:spPr>
        <p:txBody>
          <a:bodyPr>
            <a:spAutoFit/>
          </a:bodyPr>
          <a:lstStyle/>
          <a:p>
            <a:pPr algn="ctr"/>
            <a:r>
              <a:rPr lang="es-ES" sz="1600" b="1"/>
              <a:t>Cuerda percutida</a:t>
            </a:r>
          </a:p>
        </p:txBody>
      </p:sp>
      <p:sp>
        <p:nvSpPr>
          <p:cNvPr id="35" name="34 Rectángulo"/>
          <p:cNvSpPr/>
          <p:nvPr/>
        </p:nvSpPr>
        <p:spPr>
          <a:xfrm>
            <a:off x="1403350" y="4929188"/>
            <a:ext cx="1739900" cy="121443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4833" name="35 CuadroTexto"/>
          <p:cNvSpPr txBox="1">
            <a:spLocks noChangeArrowheads="1"/>
          </p:cNvSpPr>
          <p:nvPr/>
        </p:nvSpPr>
        <p:spPr bwMode="auto">
          <a:xfrm>
            <a:off x="1285875" y="5013325"/>
            <a:ext cx="1714500" cy="1069975"/>
          </a:xfrm>
          <a:prstGeom prst="rect">
            <a:avLst/>
          </a:prstGeom>
          <a:noFill/>
          <a:ln w="9525">
            <a:noFill/>
            <a:miter lim="800000"/>
            <a:headEnd/>
            <a:tailEnd/>
          </a:ln>
        </p:spPr>
        <p:txBody>
          <a:bodyPr>
            <a:spAutoFit/>
          </a:bodyPr>
          <a:lstStyle/>
          <a:p>
            <a:pPr algn="ctr"/>
            <a:r>
              <a:rPr lang="es-ES" sz="1600" b="1"/>
              <a:t>Violín</a:t>
            </a:r>
          </a:p>
          <a:p>
            <a:pPr algn="ctr"/>
            <a:r>
              <a:rPr lang="es-ES" sz="1600" b="1"/>
              <a:t>Viola</a:t>
            </a:r>
          </a:p>
          <a:p>
            <a:pPr algn="ctr"/>
            <a:r>
              <a:rPr lang="es-ES" sz="1600" b="1"/>
              <a:t>Violonchelo</a:t>
            </a:r>
          </a:p>
          <a:p>
            <a:pPr algn="ctr"/>
            <a:r>
              <a:rPr lang="es-ES" sz="1600" b="1"/>
              <a:t>Contrabajo</a:t>
            </a:r>
          </a:p>
        </p:txBody>
      </p:sp>
      <p:sp>
        <p:nvSpPr>
          <p:cNvPr id="37" name="36 Rectángulo"/>
          <p:cNvSpPr/>
          <p:nvPr/>
        </p:nvSpPr>
        <p:spPr>
          <a:xfrm>
            <a:off x="3571875" y="4929188"/>
            <a:ext cx="1928813" cy="121443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4835" name="37 CuadroTexto"/>
          <p:cNvSpPr txBox="1">
            <a:spLocks noChangeArrowheads="1"/>
          </p:cNvSpPr>
          <p:nvPr/>
        </p:nvSpPr>
        <p:spPr bwMode="auto">
          <a:xfrm>
            <a:off x="3563938" y="5373688"/>
            <a:ext cx="1944687" cy="336550"/>
          </a:xfrm>
          <a:prstGeom prst="rect">
            <a:avLst/>
          </a:prstGeom>
          <a:noFill/>
          <a:ln w="9525">
            <a:noFill/>
            <a:miter lim="800000"/>
            <a:headEnd/>
            <a:tailEnd/>
          </a:ln>
        </p:spPr>
        <p:txBody>
          <a:bodyPr>
            <a:spAutoFit/>
          </a:bodyPr>
          <a:lstStyle/>
          <a:p>
            <a:pPr algn="ctr"/>
            <a:r>
              <a:rPr lang="es-ES" sz="1600" b="1"/>
              <a:t>Arpa</a:t>
            </a:r>
          </a:p>
        </p:txBody>
      </p:sp>
      <p:sp>
        <p:nvSpPr>
          <p:cNvPr id="39" name="38 Rectángulo"/>
          <p:cNvSpPr/>
          <p:nvPr/>
        </p:nvSpPr>
        <p:spPr>
          <a:xfrm>
            <a:off x="5857875" y="4929188"/>
            <a:ext cx="1857375" cy="121443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4837" name="39 CuadroTexto"/>
          <p:cNvSpPr txBox="1">
            <a:spLocks noChangeArrowheads="1"/>
          </p:cNvSpPr>
          <p:nvPr/>
        </p:nvSpPr>
        <p:spPr bwMode="auto">
          <a:xfrm>
            <a:off x="5867400" y="5373688"/>
            <a:ext cx="1800225" cy="336550"/>
          </a:xfrm>
          <a:prstGeom prst="rect">
            <a:avLst/>
          </a:prstGeom>
          <a:noFill/>
          <a:ln w="9525">
            <a:noFill/>
            <a:miter lim="800000"/>
            <a:headEnd/>
            <a:tailEnd/>
          </a:ln>
        </p:spPr>
        <p:txBody>
          <a:bodyPr>
            <a:spAutoFit/>
          </a:bodyPr>
          <a:lstStyle/>
          <a:p>
            <a:pPr algn="ctr"/>
            <a:r>
              <a:rPr lang="es-ES" sz="1600" b="1"/>
              <a:t>Piano</a:t>
            </a:r>
          </a:p>
        </p:txBody>
      </p:sp>
    </p:spTree>
  </p:cSld>
  <p:clrMapOvr>
    <a:masterClrMapping/>
  </p:clrMapOvr>
  <p:transition>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4" name="3 Rectángulo"/>
          <p:cNvSpPr/>
          <p:nvPr/>
        </p:nvSpPr>
        <p:spPr>
          <a:xfrm>
            <a:off x="2627313" y="620713"/>
            <a:ext cx="3816350" cy="928687"/>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9154" name="4 CuadroTexto"/>
          <p:cNvSpPr txBox="1">
            <a:spLocks noChangeArrowheads="1"/>
          </p:cNvSpPr>
          <p:nvPr/>
        </p:nvSpPr>
        <p:spPr bwMode="auto">
          <a:xfrm>
            <a:off x="2627313" y="908050"/>
            <a:ext cx="3816350" cy="457200"/>
          </a:xfrm>
          <a:prstGeom prst="rect">
            <a:avLst/>
          </a:prstGeom>
          <a:noFill/>
          <a:ln w="9525">
            <a:noFill/>
            <a:miter lim="800000"/>
            <a:headEnd/>
            <a:tailEnd/>
          </a:ln>
        </p:spPr>
        <p:txBody>
          <a:bodyPr>
            <a:spAutoFit/>
          </a:bodyPr>
          <a:lstStyle/>
          <a:p>
            <a:pPr algn="ctr">
              <a:defRPr/>
            </a:pPr>
            <a:r>
              <a:rPr lang="es-ES" sz="2400" b="1">
                <a:effectLst>
                  <a:outerShdw blurRad="38100" dist="38100" dir="2700000" algn="tl">
                    <a:srgbClr val="FFFFFF"/>
                  </a:outerShdw>
                </a:effectLst>
              </a:rPr>
              <a:t>Instrumentos de metal</a:t>
            </a:r>
          </a:p>
        </p:txBody>
      </p:sp>
      <p:cxnSp>
        <p:nvCxnSpPr>
          <p:cNvPr id="7" name="6 Conector recto"/>
          <p:cNvCxnSpPr/>
          <p:nvPr/>
        </p:nvCxnSpPr>
        <p:spPr>
          <a:xfrm rot="5400000">
            <a:off x="2877344" y="1883569"/>
            <a:ext cx="1366837" cy="714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8 Conector recto"/>
          <p:cNvCxnSpPr/>
          <p:nvPr/>
        </p:nvCxnSpPr>
        <p:spPr>
          <a:xfrm rot="16200000" flipH="1">
            <a:off x="4716463" y="1844675"/>
            <a:ext cx="1366837" cy="792163"/>
          </a:xfrm>
          <a:prstGeom prst="line">
            <a:avLst/>
          </a:prstGeom>
        </p:spPr>
        <p:style>
          <a:lnRef idx="1">
            <a:schemeClr val="accent1"/>
          </a:lnRef>
          <a:fillRef idx="0">
            <a:schemeClr val="accent1"/>
          </a:fillRef>
          <a:effectRef idx="0">
            <a:schemeClr val="accent1"/>
          </a:effectRef>
          <a:fontRef idx="minor">
            <a:schemeClr val="tx1"/>
          </a:fontRef>
        </p:style>
      </p:cxnSp>
      <p:sp>
        <p:nvSpPr>
          <p:cNvPr id="11" name="10 Rectángulo redondeado"/>
          <p:cNvSpPr/>
          <p:nvPr/>
        </p:nvSpPr>
        <p:spPr>
          <a:xfrm>
            <a:off x="2214563" y="2928938"/>
            <a:ext cx="1857375" cy="714375"/>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2" name="11 Rectángulo redondeado"/>
          <p:cNvSpPr/>
          <p:nvPr/>
        </p:nvSpPr>
        <p:spPr>
          <a:xfrm>
            <a:off x="4932363" y="2924175"/>
            <a:ext cx="1857375" cy="714375"/>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5848" name="12 CuadroTexto"/>
          <p:cNvSpPr txBox="1">
            <a:spLocks noChangeArrowheads="1"/>
          </p:cNvSpPr>
          <p:nvPr/>
        </p:nvSpPr>
        <p:spPr bwMode="auto">
          <a:xfrm>
            <a:off x="2286000" y="3068638"/>
            <a:ext cx="1714500" cy="336550"/>
          </a:xfrm>
          <a:prstGeom prst="rect">
            <a:avLst/>
          </a:prstGeom>
          <a:noFill/>
          <a:ln w="9525">
            <a:noFill/>
            <a:miter lim="800000"/>
            <a:headEnd/>
            <a:tailEnd/>
          </a:ln>
        </p:spPr>
        <p:txBody>
          <a:bodyPr>
            <a:spAutoFit/>
          </a:bodyPr>
          <a:lstStyle/>
          <a:p>
            <a:pPr algn="ctr"/>
            <a:r>
              <a:rPr lang="es-ES" sz="1600" b="1"/>
              <a:t>Viento madera</a:t>
            </a:r>
          </a:p>
        </p:txBody>
      </p:sp>
      <p:sp>
        <p:nvSpPr>
          <p:cNvPr id="35849" name="13 CuadroTexto"/>
          <p:cNvSpPr txBox="1">
            <a:spLocks noChangeArrowheads="1"/>
          </p:cNvSpPr>
          <p:nvPr/>
        </p:nvSpPr>
        <p:spPr bwMode="auto">
          <a:xfrm>
            <a:off x="4932363" y="3068638"/>
            <a:ext cx="1800225" cy="336550"/>
          </a:xfrm>
          <a:prstGeom prst="rect">
            <a:avLst/>
          </a:prstGeom>
          <a:noFill/>
          <a:ln w="9525">
            <a:noFill/>
            <a:miter lim="800000"/>
            <a:headEnd/>
            <a:tailEnd/>
          </a:ln>
        </p:spPr>
        <p:txBody>
          <a:bodyPr>
            <a:spAutoFit/>
          </a:bodyPr>
          <a:lstStyle/>
          <a:p>
            <a:pPr algn="ctr"/>
            <a:r>
              <a:rPr lang="es-ES" sz="1600" b="1"/>
              <a:t>Viento metal</a:t>
            </a:r>
          </a:p>
        </p:txBody>
      </p:sp>
      <p:sp>
        <p:nvSpPr>
          <p:cNvPr id="16" name="15 Rectángulo redondeado"/>
          <p:cNvSpPr/>
          <p:nvPr/>
        </p:nvSpPr>
        <p:spPr>
          <a:xfrm>
            <a:off x="1547813" y="4508500"/>
            <a:ext cx="1738312" cy="1428750"/>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7" name="16 Rectángulo redondeado"/>
          <p:cNvSpPr/>
          <p:nvPr/>
        </p:nvSpPr>
        <p:spPr>
          <a:xfrm>
            <a:off x="5715000" y="4500563"/>
            <a:ext cx="1785938" cy="1428750"/>
          </a:xfrm>
          <a:prstGeom prst="round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5852" name="17 CuadroTexto"/>
          <p:cNvSpPr txBox="1">
            <a:spLocks noChangeArrowheads="1"/>
          </p:cNvSpPr>
          <p:nvPr/>
        </p:nvSpPr>
        <p:spPr bwMode="auto">
          <a:xfrm>
            <a:off x="1547813" y="4508500"/>
            <a:ext cx="1728787" cy="1370013"/>
          </a:xfrm>
          <a:prstGeom prst="rect">
            <a:avLst/>
          </a:prstGeom>
          <a:noFill/>
          <a:ln w="9525">
            <a:noFill/>
            <a:miter lim="800000"/>
            <a:headEnd/>
            <a:tailEnd/>
          </a:ln>
        </p:spPr>
        <p:txBody>
          <a:bodyPr>
            <a:spAutoFit/>
          </a:bodyPr>
          <a:lstStyle/>
          <a:p>
            <a:pPr algn="ctr"/>
            <a:r>
              <a:rPr lang="es-ES" sz="1200" b="1"/>
              <a:t>Flauta travesera</a:t>
            </a:r>
          </a:p>
          <a:p>
            <a:pPr algn="ctr"/>
            <a:r>
              <a:rPr lang="es-ES" sz="1200" b="1"/>
              <a:t>Clarinete</a:t>
            </a:r>
          </a:p>
          <a:p>
            <a:pPr algn="ctr"/>
            <a:r>
              <a:rPr lang="es-ES" sz="1200" b="1"/>
              <a:t>Oboe</a:t>
            </a:r>
          </a:p>
          <a:p>
            <a:pPr algn="ctr"/>
            <a:r>
              <a:rPr lang="es-ES" sz="1200" b="1"/>
              <a:t>Corno inglés</a:t>
            </a:r>
          </a:p>
          <a:p>
            <a:pPr algn="ctr"/>
            <a:r>
              <a:rPr lang="es-ES" sz="1200" b="1"/>
              <a:t>Saxofón</a:t>
            </a:r>
          </a:p>
          <a:p>
            <a:pPr algn="ctr"/>
            <a:r>
              <a:rPr lang="es-ES" sz="1200" b="1"/>
              <a:t>Fagot</a:t>
            </a:r>
          </a:p>
          <a:p>
            <a:pPr algn="ctr"/>
            <a:r>
              <a:rPr lang="es-ES" sz="1200" b="1"/>
              <a:t>Contrafagot</a:t>
            </a:r>
          </a:p>
        </p:txBody>
      </p:sp>
      <p:sp>
        <p:nvSpPr>
          <p:cNvPr id="35853" name="18 CuadroTexto"/>
          <p:cNvSpPr txBox="1">
            <a:spLocks noChangeArrowheads="1"/>
          </p:cNvSpPr>
          <p:nvPr/>
        </p:nvSpPr>
        <p:spPr bwMode="auto">
          <a:xfrm>
            <a:off x="5786438" y="4797425"/>
            <a:ext cx="1643062" cy="822325"/>
          </a:xfrm>
          <a:prstGeom prst="rect">
            <a:avLst/>
          </a:prstGeom>
          <a:noFill/>
          <a:ln w="9525">
            <a:noFill/>
            <a:miter lim="800000"/>
            <a:headEnd/>
            <a:tailEnd/>
          </a:ln>
        </p:spPr>
        <p:txBody>
          <a:bodyPr>
            <a:spAutoFit/>
          </a:bodyPr>
          <a:lstStyle/>
          <a:p>
            <a:pPr algn="ctr"/>
            <a:r>
              <a:rPr lang="es-ES" sz="1200" b="1"/>
              <a:t>Trompeta</a:t>
            </a:r>
          </a:p>
          <a:p>
            <a:pPr algn="ctr"/>
            <a:r>
              <a:rPr lang="es-ES" sz="1200" b="1"/>
              <a:t>Trompa</a:t>
            </a:r>
          </a:p>
          <a:p>
            <a:pPr algn="ctr"/>
            <a:r>
              <a:rPr lang="es-ES" sz="1200" b="1"/>
              <a:t>Trombón de varas</a:t>
            </a:r>
          </a:p>
          <a:p>
            <a:pPr algn="ctr"/>
            <a:r>
              <a:rPr lang="es-ES" sz="1200" b="1"/>
              <a:t>Tuba</a:t>
            </a:r>
          </a:p>
        </p:txBody>
      </p:sp>
      <p:cxnSp>
        <p:nvCxnSpPr>
          <p:cNvPr id="21" name="20 Conector recto"/>
          <p:cNvCxnSpPr>
            <a:endCxn id="16" idx="0"/>
          </p:cNvCxnSpPr>
          <p:nvPr/>
        </p:nvCxnSpPr>
        <p:spPr>
          <a:xfrm rot="5400000">
            <a:off x="2179638" y="3805237"/>
            <a:ext cx="857250" cy="5365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22 Conector recto"/>
          <p:cNvCxnSpPr>
            <a:endCxn id="17" idx="0"/>
          </p:cNvCxnSpPr>
          <p:nvPr/>
        </p:nvCxnSpPr>
        <p:spPr>
          <a:xfrm rot="16200000" flipH="1">
            <a:off x="5947569" y="3839369"/>
            <a:ext cx="857250" cy="46513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4" name="3 Rectángulo"/>
          <p:cNvSpPr/>
          <p:nvPr/>
        </p:nvSpPr>
        <p:spPr>
          <a:xfrm>
            <a:off x="2555875" y="692150"/>
            <a:ext cx="4032250" cy="1000125"/>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0178" name="4 CuadroTexto"/>
          <p:cNvSpPr txBox="1">
            <a:spLocks noChangeArrowheads="1"/>
          </p:cNvSpPr>
          <p:nvPr/>
        </p:nvSpPr>
        <p:spPr bwMode="auto">
          <a:xfrm>
            <a:off x="2555875" y="981075"/>
            <a:ext cx="4032250" cy="396875"/>
          </a:xfrm>
          <a:prstGeom prst="rect">
            <a:avLst/>
          </a:prstGeom>
          <a:noFill/>
          <a:ln w="9525">
            <a:noFill/>
            <a:miter lim="800000"/>
            <a:headEnd/>
            <a:tailEnd/>
          </a:ln>
        </p:spPr>
        <p:txBody>
          <a:bodyPr>
            <a:spAutoFit/>
          </a:bodyPr>
          <a:lstStyle/>
          <a:p>
            <a:pPr algn="ctr">
              <a:defRPr/>
            </a:pPr>
            <a:r>
              <a:rPr lang="es-ES" sz="2000" b="1">
                <a:effectLst>
                  <a:outerShdw blurRad="38100" dist="38100" dir="2700000" algn="tl">
                    <a:srgbClr val="FFFFFF"/>
                  </a:outerShdw>
                </a:effectLst>
              </a:rPr>
              <a:t>Instrumentos de percusión</a:t>
            </a:r>
          </a:p>
        </p:txBody>
      </p:sp>
      <p:sp>
        <p:nvSpPr>
          <p:cNvPr id="6" name="5 Rectángulo redondeado"/>
          <p:cNvSpPr/>
          <p:nvPr/>
        </p:nvSpPr>
        <p:spPr>
          <a:xfrm>
            <a:off x="2195513" y="2565400"/>
            <a:ext cx="2214562" cy="1285875"/>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Rectángulo redondeado"/>
          <p:cNvSpPr/>
          <p:nvPr/>
        </p:nvSpPr>
        <p:spPr>
          <a:xfrm>
            <a:off x="5000625" y="2571750"/>
            <a:ext cx="2357438" cy="1285875"/>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Elipse"/>
          <p:cNvSpPr/>
          <p:nvPr/>
        </p:nvSpPr>
        <p:spPr>
          <a:xfrm>
            <a:off x="1571625" y="4357688"/>
            <a:ext cx="1571625" cy="1500187"/>
          </a:xfrm>
          <a:prstGeom prst="ellipse">
            <a:avLst/>
          </a:prstGeom>
          <a:solidFill>
            <a:srgbClr val="0037A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4C56B4"/>
              </a:solidFill>
            </a:endParaRPr>
          </a:p>
        </p:txBody>
      </p:sp>
      <p:sp>
        <p:nvSpPr>
          <p:cNvPr id="9" name="8 Elipse"/>
          <p:cNvSpPr/>
          <p:nvPr/>
        </p:nvSpPr>
        <p:spPr>
          <a:xfrm>
            <a:off x="6143625" y="4357688"/>
            <a:ext cx="1643063" cy="1571625"/>
          </a:xfrm>
          <a:prstGeom prst="ellipse">
            <a:avLst/>
          </a:prstGeom>
          <a:solidFill>
            <a:srgbClr val="0037A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cxnSp>
        <p:nvCxnSpPr>
          <p:cNvPr id="36872" name="14 Conector recto de flecha"/>
          <p:cNvCxnSpPr>
            <a:cxnSpLocks noChangeShapeType="1"/>
          </p:cNvCxnSpPr>
          <p:nvPr/>
        </p:nvCxnSpPr>
        <p:spPr bwMode="auto">
          <a:xfrm>
            <a:off x="6300788" y="3860800"/>
            <a:ext cx="493712" cy="571500"/>
          </a:xfrm>
          <a:prstGeom prst="straightConnector1">
            <a:avLst/>
          </a:prstGeom>
          <a:noFill/>
          <a:ln w="9525" algn="ctr">
            <a:solidFill>
              <a:srgbClr val="B6DCDF"/>
            </a:solidFill>
            <a:round/>
            <a:headEnd/>
            <a:tailEnd type="arrow" w="med" len="med"/>
          </a:ln>
        </p:spPr>
      </p:cxnSp>
      <p:cxnSp>
        <p:nvCxnSpPr>
          <p:cNvPr id="19" name="18 Conector recto de flecha"/>
          <p:cNvCxnSpPr/>
          <p:nvPr/>
        </p:nvCxnSpPr>
        <p:spPr>
          <a:xfrm rot="5400000">
            <a:off x="3240882" y="1878806"/>
            <a:ext cx="857250" cy="5000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20 Conector recto de flecha"/>
          <p:cNvCxnSpPr/>
          <p:nvPr/>
        </p:nvCxnSpPr>
        <p:spPr>
          <a:xfrm rot="5400000">
            <a:off x="2448719" y="3967956"/>
            <a:ext cx="571500" cy="3571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24 Conector recto de flecha"/>
          <p:cNvCxnSpPr/>
          <p:nvPr/>
        </p:nvCxnSpPr>
        <p:spPr>
          <a:xfrm rot="16200000" flipH="1">
            <a:off x="5330032" y="1950244"/>
            <a:ext cx="857250" cy="3571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6876" name="27 CuadroTexto"/>
          <p:cNvSpPr txBox="1">
            <a:spLocks noChangeArrowheads="1"/>
          </p:cNvSpPr>
          <p:nvPr/>
        </p:nvSpPr>
        <p:spPr bwMode="auto">
          <a:xfrm>
            <a:off x="2286000" y="3000375"/>
            <a:ext cx="2070100" cy="338138"/>
          </a:xfrm>
          <a:prstGeom prst="rect">
            <a:avLst/>
          </a:prstGeom>
          <a:noFill/>
          <a:ln w="9525">
            <a:noFill/>
            <a:miter lim="800000"/>
            <a:headEnd/>
            <a:tailEnd/>
          </a:ln>
        </p:spPr>
        <p:txBody>
          <a:bodyPr>
            <a:spAutoFit/>
          </a:bodyPr>
          <a:lstStyle/>
          <a:p>
            <a:pPr algn="ctr"/>
            <a:r>
              <a:rPr lang="es-ES" sz="1600" b="1"/>
              <a:t>Percusión afinada</a:t>
            </a:r>
          </a:p>
        </p:txBody>
      </p:sp>
      <p:sp>
        <p:nvSpPr>
          <p:cNvPr id="36877" name="28 CuadroTexto"/>
          <p:cNvSpPr txBox="1">
            <a:spLocks noChangeArrowheads="1"/>
          </p:cNvSpPr>
          <p:nvPr/>
        </p:nvSpPr>
        <p:spPr bwMode="auto">
          <a:xfrm>
            <a:off x="5003800" y="3000375"/>
            <a:ext cx="2282825" cy="338138"/>
          </a:xfrm>
          <a:prstGeom prst="rect">
            <a:avLst/>
          </a:prstGeom>
          <a:noFill/>
          <a:ln w="9525">
            <a:noFill/>
            <a:miter lim="800000"/>
            <a:headEnd/>
            <a:tailEnd/>
          </a:ln>
        </p:spPr>
        <p:txBody>
          <a:bodyPr>
            <a:spAutoFit/>
          </a:bodyPr>
          <a:lstStyle/>
          <a:p>
            <a:pPr algn="ctr"/>
            <a:r>
              <a:rPr lang="es-ES" sz="1600" b="1"/>
              <a:t>Percusión no afinada</a:t>
            </a:r>
          </a:p>
        </p:txBody>
      </p:sp>
      <p:sp>
        <p:nvSpPr>
          <p:cNvPr id="36878" name="29 CuadroTexto"/>
          <p:cNvSpPr txBox="1">
            <a:spLocks noChangeArrowheads="1"/>
          </p:cNvSpPr>
          <p:nvPr/>
        </p:nvSpPr>
        <p:spPr bwMode="auto">
          <a:xfrm>
            <a:off x="1714500" y="4929188"/>
            <a:ext cx="1273175" cy="366712"/>
          </a:xfrm>
          <a:prstGeom prst="rect">
            <a:avLst/>
          </a:prstGeom>
          <a:noFill/>
          <a:ln w="9525">
            <a:noFill/>
            <a:miter lim="800000"/>
            <a:headEnd/>
            <a:tailEnd/>
          </a:ln>
        </p:spPr>
        <p:txBody>
          <a:bodyPr>
            <a:spAutoFit/>
          </a:bodyPr>
          <a:lstStyle/>
          <a:p>
            <a:pPr algn="ctr"/>
            <a:r>
              <a:rPr lang="es-ES" b="1"/>
              <a:t>Timbales</a:t>
            </a:r>
          </a:p>
        </p:txBody>
      </p:sp>
      <p:sp>
        <p:nvSpPr>
          <p:cNvPr id="36879" name="30 CuadroTexto"/>
          <p:cNvSpPr txBox="1">
            <a:spLocks noChangeArrowheads="1"/>
          </p:cNvSpPr>
          <p:nvPr/>
        </p:nvSpPr>
        <p:spPr bwMode="auto">
          <a:xfrm>
            <a:off x="6300788" y="4714875"/>
            <a:ext cx="1295400" cy="915988"/>
          </a:xfrm>
          <a:prstGeom prst="rect">
            <a:avLst/>
          </a:prstGeom>
          <a:noFill/>
          <a:ln w="9525">
            <a:noFill/>
            <a:miter lim="800000"/>
            <a:headEnd/>
            <a:tailEnd/>
          </a:ln>
        </p:spPr>
        <p:txBody>
          <a:bodyPr>
            <a:spAutoFit/>
          </a:bodyPr>
          <a:lstStyle/>
          <a:p>
            <a:pPr algn="ctr"/>
            <a:r>
              <a:rPr lang="es-ES" b="1"/>
              <a:t>Bombo</a:t>
            </a:r>
          </a:p>
          <a:p>
            <a:pPr algn="ctr"/>
            <a:r>
              <a:rPr lang="es-ES" b="1"/>
              <a:t>Caja</a:t>
            </a:r>
          </a:p>
          <a:p>
            <a:pPr algn="ctr"/>
            <a:r>
              <a:rPr lang="es-ES" b="1"/>
              <a:t>Tambor</a:t>
            </a:r>
          </a:p>
        </p:txBody>
      </p:sp>
    </p:spTree>
  </p:cSld>
  <p:clrMapOvr>
    <a:masterClrMapping/>
  </p:clrMapOvr>
  <p:transition>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Título"/>
          <p:cNvSpPr>
            <a:spLocks noGrp="1"/>
          </p:cNvSpPr>
          <p:nvPr>
            <p:ph type="title"/>
          </p:nvPr>
        </p:nvSpPr>
        <p:spPr/>
        <p:txBody>
          <a:bodyPr/>
          <a:lstStyle/>
          <a:p>
            <a:pPr eaLnBrk="1" hangingPunct="1"/>
            <a:endParaRPr lang="es-ES" smtClean="0"/>
          </a:p>
        </p:txBody>
      </p:sp>
      <p:pic>
        <p:nvPicPr>
          <p:cNvPr id="37891" name="Picture 2"/>
          <p:cNvPicPr>
            <a:picLocks noGrp="1" noChangeAspect="1" noChangeArrowheads="1"/>
          </p:cNvPicPr>
          <p:nvPr>
            <p:ph idx="1"/>
          </p:nvPr>
        </p:nvPicPr>
        <p:blipFill>
          <a:blip r:embed="rId2"/>
          <a:srcRect/>
          <a:stretch>
            <a:fillRect/>
          </a:stretch>
        </p:blipFill>
        <p:spPr>
          <a:xfrm>
            <a:off x="0" y="0"/>
            <a:ext cx="9105900" cy="6858000"/>
          </a:xfrm>
        </p:spPr>
      </p:pic>
    </p:spTree>
  </p:cSld>
  <p:clrMapOvr>
    <a:masterClrMapping/>
  </p:clrMapOvr>
  <p:transition>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a:xfrm>
            <a:off x="611188" y="765175"/>
            <a:ext cx="7848600" cy="5759450"/>
          </a:xfrm>
        </p:spPr>
        <p:txBody>
          <a:bodyPr/>
          <a:lstStyle/>
          <a:p>
            <a:pPr eaLnBrk="1" hangingPunct="1">
              <a:lnSpc>
                <a:spcPct val="80000"/>
              </a:lnSpc>
              <a:defRPr/>
            </a:pPr>
            <a:endParaRPr lang="es-ES_tradnl" sz="300" b="1" dirty="0" smtClean="0"/>
          </a:p>
          <a:p>
            <a:pPr eaLnBrk="1" hangingPunct="1">
              <a:lnSpc>
                <a:spcPct val="80000"/>
              </a:lnSpc>
              <a:defRPr/>
            </a:pPr>
            <a:endParaRPr lang="es-ES_tradnl" sz="300" b="1" dirty="0" smtClean="0"/>
          </a:p>
          <a:p>
            <a:pPr eaLnBrk="1" hangingPunct="1">
              <a:lnSpc>
                <a:spcPct val="80000"/>
              </a:lnSpc>
              <a:defRPr/>
            </a:pPr>
            <a:endParaRPr lang="es-ES_tradnl" sz="300" b="1" dirty="0" smtClean="0"/>
          </a:p>
          <a:p>
            <a:pPr eaLnBrk="1" hangingPunct="1">
              <a:lnSpc>
                <a:spcPct val="80000"/>
              </a:lnSpc>
              <a:defRPr/>
            </a:pPr>
            <a:r>
              <a:rPr lang="es-ES_tradnl" sz="12600" b="1" dirty="0" smtClean="0">
                <a:solidFill>
                  <a:schemeClr val="bg1"/>
                </a:solidFill>
                <a:effectLst>
                  <a:outerShdw blurRad="38100" dist="38100" dir="2700000" algn="tl">
                    <a:srgbClr val="000000"/>
                  </a:outerShdw>
                </a:effectLst>
                <a:latin typeface="Georgia" pitchFamily="18" charset="0"/>
              </a:rPr>
              <a:t>FIN</a:t>
            </a:r>
          </a:p>
          <a:p>
            <a:pPr eaLnBrk="1" hangingPunct="1">
              <a:lnSpc>
                <a:spcPct val="80000"/>
              </a:lnSpc>
              <a:defRPr/>
            </a:pPr>
            <a:endParaRPr lang="es-ES_tradnl" sz="500" b="1" dirty="0" smtClean="0">
              <a:solidFill>
                <a:schemeClr val="bg1"/>
              </a:solidFill>
            </a:endParaRPr>
          </a:p>
          <a:p>
            <a:pPr eaLnBrk="1" hangingPunct="1">
              <a:lnSpc>
                <a:spcPct val="80000"/>
              </a:lnSpc>
              <a:defRPr/>
            </a:pPr>
            <a:endParaRPr lang="es-ES_tradnl" sz="300" b="1" dirty="0" smtClean="0">
              <a:solidFill>
                <a:schemeClr val="bg1"/>
              </a:solidFill>
              <a:latin typeface="Georgia" pitchFamily="18" charset="0"/>
            </a:endParaRPr>
          </a:p>
          <a:p>
            <a:pPr eaLnBrk="1" hangingPunct="1">
              <a:lnSpc>
                <a:spcPct val="80000"/>
              </a:lnSpc>
              <a:defRPr/>
            </a:pPr>
            <a:endParaRPr lang="es-ES_tradnl" sz="300" b="1" dirty="0" smtClean="0">
              <a:solidFill>
                <a:schemeClr val="bg1"/>
              </a:solidFill>
              <a:latin typeface="Georgia" pitchFamily="18" charset="0"/>
            </a:endParaRPr>
          </a:p>
          <a:p>
            <a:pPr eaLnBrk="1" hangingPunct="1">
              <a:lnSpc>
                <a:spcPct val="80000"/>
              </a:lnSpc>
              <a:defRPr/>
            </a:pPr>
            <a:endParaRPr lang="es-ES_tradnl" sz="300" b="1" dirty="0" smtClean="0">
              <a:solidFill>
                <a:schemeClr val="bg1"/>
              </a:solidFill>
              <a:latin typeface="Georgia" pitchFamily="18" charset="0"/>
            </a:endParaRPr>
          </a:p>
          <a:p>
            <a:pPr eaLnBrk="1" hangingPunct="1">
              <a:lnSpc>
                <a:spcPct val="80000"/>
              </a:lnSpc>
              <a:defRPr/>
            </a:pPr>
            <a:endParaRPr lang="es-ES_tradnl" sz="300" b="1" dirty="0" smtClean="0">
              <a:solidFill>
                <a:schemeClr val="bg1"/>
              </a:solidFill>
              <a:latin typeface="Georgia" pitchFamily="18" charset="0"/>
            </a:endParaRPr>
          </a:p>
          <a:p>
            <a:pPr eaLnBrk="1" hangingPunct="1">
              <a:lnSpc>
                <a:spcPct val="80000"/>
              </a:lnSpc>
              <a:defRPr/>
            </a:pPr>
            <a:r>
              <a:rPr lang="es-ES_tradnl" sz="1800" b="1" dirty="0" smtClean="0">
                <a:solidFill>
                  <a:schemeClr val="bg1"/>
                </a:solidFill>
                <a:latin typeface="Georgia" pitchFamily="18" charset="0"/>
              </a:rPr>
              <a:t>	</a:t>
            </a:r>
          </a:p>
          <a:p>
            <a:pPr eaLnBrk="1" hangingPunct="1">
              <a:lnSpc>
                <a:spcPct val="80000"/>
              </a:lnSpc>
              <a:defRPr/>
            </a:pPr>
            <a:endParaRPr lang="es-ES_tradnl" sz="1800" b="1" dirty="0" smtClean="0">
              <a:solidFill>
                <a:schemeClr val="bg1"/>
              </a:solidFill>
              <a:latin typeface="Georgia" pitchFamily="18" charset="0"/>
            </a:endParaRPr>
          </a:p>
          <a:p>
            <a:pPr eaLnBrk="1" hangingPunct="1">
              <a:defRPr/>
            </a:pPr>
            <a:r>
              <a:rPr lang="es-ES_tradnl" sz="2400" dirty="0" smtClean="0">
                <a:solidFill>
                  <a:schemeClr val="bg1"/>
                </a:solidFill>
                <a:latin typeface="Georgia" pitchFamily="18" charset="0"/>
              </a:rPr>
              <a:t>El objeto de estas presentación es exclusivamente difundir el arte, sin ánimo  de lucro, a través de la música.</a:t>
            </a:r>
          </a:p>
          <a:p>
            <a:pPr eaLnBrk="1" hangingPunct="1">
              <a:defRPr/>
            </a:pPr>
            <a:r>
              <a:rPr lang="es-ES_tradnl" sz="2400" dirty="0" smtClean="0">
                <a:solidFill>
                  <a:schemeClr val="bg1"/>
                </a:solidFill>
                <a:latin typeface="Georgia" pitchFamily="18" charset="0"/>
              </a:rPr>
              <a:t>Espero que disfrutéis con ella.</a:t>
            </a:r>
          </a:p>
          <a:p>
            <a:pPr eaLnBrk="1" hangingPunct="1">
              <a:defRPr/>
            </a:pPr>
            <a:endParaRPr lang="es-ES_tradnl" sz="2400" dirty="0" smtClean="0">
              <a:solidFill>
                <a:schemeClr val="bg1"/>
              </a:solidFill>
              <a:latin typeface="Georgia" pitchFamily="18" charset="0"/>
            </a:endParaRPr>
          </a:p>
        </p:txBody>
      </p:sp>
    </p:spTree>
  </p:cSld>
  <p:clrMapOvr>
    <a:masterClrMapping/>
  </p:clrMapOvr>
  <p:transition>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5222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5222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52229"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52230"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52231"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52232"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52233"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52234"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52256"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52257"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52258"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52280"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52281"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OGO PARA TODO">
  <a:themeElements>
    <a:clrScheme name="GATO DE ANGO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GATO DE ANGORA">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GATO DE ANGO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ATO DE ANGOR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ATO DE ANGOR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ATO DE ANGOR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ATO DE ANGOR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ATO DE ANGOR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ATO DE ANGOR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ATO DE ANGOR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ATO DE ANGOR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ATO DE ANGOR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ATO DE ANGOR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ATO DE ANGOR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LOGO PARA TODO</Template>
  <TotalTime>9</TotalTime>
  <Words>501</Words>
  <Application>Microsoft Office PowerPoint</Application>
  <PresentationFormat>Presentación en pantalla (4:3)</PresentationFormat>
  <Paragraphs>141</Paragraphs>
  <Slides>38</Slides>
  <Notes>1</Notes>
  <HiddenSlides>0</HiddenSlides>
  <MMClips>0</MMClips>
  <ScaleCrop>false</ScaleCrop>
  <HeadingPairs>
    <vt:vector size="4" baseType="variant">
      <vt:variant>
        <vt:lpstr>Tema</vt:lpstr>
      </vt:variant>
      <vt:variant>
        <vt:i4>2</vt:i4>
      </vt:variant>
      <vt:variant>
        <vt:lpstr>Títulos de diapositiva</vt:lpstr>
      </vt:variant>
      <vt:variant>
        <vt:i4>38</vt:i4>
      </vt:variant>
    </vt:vector>
  </HeadingPairs>
  <TitlesOfParts>
    <vt:vector size="40" baseType="lpstr">
      <vt:lpstr>LOGO PARA TODO</vt:lpstr>
      <vt:lpstr>Diseño predeterminado</vt:lpstr>
      <vt:lpstr>Diapositiva 1</vt:lpstr>
      <vt:lpstr>Diapositiva 2</vt:lpstr>
      <vt:lpstr>Diapositiva 3</vt:lpstr>
      <vt:lpstr>Esquema de colocación de los instrumentos de una orquesta</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Gustavo Dudamel</vt:lpstr>
      <vt:lpstr>Zubin Mehta</vt:lpstr>
      <vt:lpstr>Zubin Mehta</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2013-07-12T16:20:47Z</dcterms:created>
  <dcterms:modified xsi:type="dcterms:W3CDTF">2013-07-12T16:30:39Z</dcterms:modified>
</cp:coreProperties>
</file>