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61" r:id="rId6"/>
  </p:sldIdLst>
  <p:sldSz cx="9144000" cy="5715000" type="screen16x10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xi+3UOzEoG3fBoex7wlGFw" hashData="djk3Fic/uwtQIyw7ob1xE1y4Ky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9200"/>
    <a:srgbClr val="D6A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90" d="100"/>
          <a:sy n="90" d="100"/>
        </p:scale>
        <p:origin x="-426" y="-9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775356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D0FD12-CBDD-4C6E-B89B-861972F68C10}" type="datetimeFigureOut">
              <a:rPr lang="fr-FR"/>
              <a:pPr>
                <a:defRPr/>
              </a:pPr>
              <a:t>27/12/2013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A46D8E-6169-4DFF-8507-B1C180B18DF8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E260EB-19CC-4C5F-95BD-CC3451142C78}" type="datetimeFigureOut">
              <a:rPr lang="fr-FR"/>
              <a:pPr>
                <a:defRPr/>
              </a:pPr>
              <a:t>27/12/2013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5522B1-BC8F-42C6-94A9-ECD892D9EE41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672418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CEAEAA-61D1-41AF-96D5-ED0F8BAB46FD}" type="datetimeFigureOut">
              <a:rPr lang="fr-FR"/>
              <a:pPr>
                <a:defRPr/>
              </a:pPr>
              <a:t>27/12/2013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34E258-0BA3-4E60-8E17-8FDF0ACA61E4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CA91E2-830E-4756-9520-889E87FA873A}" type="datetimeFigureOut">
              <a:rPr lang="fr-FR"/>
              <a:pPr>
                <a:defRPr/>
              </a:pPr>
              <a:t>27/12/2013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D5088E-7249-435F-9663-94424A3139DC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79262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8" y="1279262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8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4A5AA0-7772-4D93-80C2-398A65BDABAC}" type="datetimeFigureOut">
              <a:rPr lang="fr-FR"/>
              <a:pPr>
                <a:defRPr/>
              </a:pPr>
              <a:t>27/12/2013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01D9E6-1138-4D4D-9624-D1577815D52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49E5FC-3D6E-4245-9649-E4F3AEFB2E18}" type="datetimeFigureOut">
              <a:rPr lang="fr-FR"/>
              <a:pPr>
                <a:defRPr/>
              </a:pPr>
              <a:t>27/12/2013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7B9BFA-0B51-4E68-9F8D-5402FE31C3A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2A4D48-4365-4BD4-8835-C168890C1C71}" type="datetimeFigureOut">
              <a:rPr lang="fr-FR"/>
              <a:pPr>
                <a:defRPr/>
              </a:pPr>
              <a:t>27/12/2013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41FA88-2A79-4E2F-83AD-75FFFD6FAE3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2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2" y="1195918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115DD5-327B-497B-BB02-79CAD81F6735}" type="datetimeFigureOut">
              <a:rPr lang="fr-FR"/>
              <a:pPr>
                <a:defRPr/>
              </a:pPr>
              <a:t>27/12/2013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3EA7AC-215B-4445-8416-8E0F5E8304CC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A74152-C5F8-4AF3-813F-CD7CC80D779E}" type="datetimeFigureOut">
              <a:rPr lang="fr-FR"/>
              <a:pPr>
                <a:defRPr/>
              </a:pPr>
              <a:t>27/12/2013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CC50FD-5B8C-4AF0-9ADB-DCD870EA3349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0C3459-96E0-4B8F-B626-41D6A23D0198}" type="datetimeFigureOut">
              <a:rPr lang="fr-FR"/>
              <a:pPr>
                <a:defRPr/>
              </a:pPr>
              <a:t>27/12/2013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F0D1A7-810F-4EE1-8D79-4B83CC2A84DB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28866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28866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8F1803-33F6-422C-813E-906EA64911B5}" type="datetimeFigureOut">
              <a:rPr lang="fr-FR"/>
              <a:pPr>
                <a:defRPr/>
              </a:pPr>
              <a:t>27/12/2013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E3CFAC-CD7C-4E9C-9F74-23A4017A0CE3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7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578D76-123E-4895-A560-CD49CA0898E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28600"/>
            <a:ext cx="82296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333500"/>
            <a:ext cx="8229600" cy="37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5297488"/>
            <a:ext cx="21336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EF51CA4-E14C-44C6-8A6B-F17902B923F8}" type="datetimeFigureOut">
              <a:rPr lang="fr-FR"/>
              <a:pPr>
                <a:defRPr/>
              </a:pPr>
              <a:t>27/12/2013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5297488"/>
            <a:ext cx="28956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5297488"/>
            <a:ext cx="21336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048B7D4-3174-4CD3-8694-ED480B29EED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8865"/>
            <a:ext cx="82296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33500"/>
            <a:ext cx="8229600" cy="37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54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5204354"/>
            <a:ext cx="2895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5204354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CC9A34A-B994-42FE-87C0-7567A79C8E4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image" Target="../media/image14.jpeg"/><Relationship Id="rId18" Type="http://schemas.openxmlformats.org/officeDocument/2006/relationships/image" Target="../media/image19.jpeg"/><Relationship Id="rId26" Type="http://schemas.openxmlformats.org/officeDocument/2006/relationships/image" Target="../media/image27.png"/><Relationship Id="rId3" Type="http://schemas.openxmlformats.org/officeDocument/2006/relationships/image" Target="../media/image4.jpeg"/><Relationship Id="rId21" Type="http://schemas.openxmlformats.org/officeDocument/2006/relationships/image" Target="../media/image22.jpeg"/><Relationship Id="rId7" Type="http://schemas.openxmlformats.org/officeDocument/2006/relationships/image" Target="../media/image8.jpeg"/><Relationship Id="rId12" Type="http://schemas.openxmlformats.org/officeDocument/2006/relationships/image" Target="../media/image13.jpeg"/><Relationship Id="rId17" Type="http://schemas.openxmlformats.org/officeDocument/2006/relationships/image" Target="../media/image18.jpeg"/><Relationship Id="rId25" Type="http://schemas.openxmlformats.org/officeDocument/2006/relationships/image" Target="../media/image26.jpeg"/><Relationship Id="rId2" Type="http://schemas.openxmlformats.org/officeDocument/2006/relationships/image" Target="../media/image3.jpeg"/><Relationship Id="rId16" Type="http://schemas.openxmlformats.org/officeDocument/2006/relationships/image" Target="../media/image17.jpeg"/><Relationship Id="rId20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24" Type="http://schemas.openxmlformats.org/officeDocument/2006/relationships/image" Target="../media/image25.jpeg"/><Relationship Id="rId5" Type="http://schemas.openxmlformats.org/officeDocument/2006/relationships/image" Target="../media/image6.jpeg"/><Relationship Id="rId15" Type="http://schemas.openxmlformats.org/officeDocument/2006/relationships/image" Target="../media/image16.jpeg"/><Relationship Id="rId23" Type="http://schemas.openxmlformats.org/officeDocument/2006/relationships/image" Target="../media/image24.jpeg"/><Relationship Id="rId10" Type="http://schemas.openxmlformats.org/officeDocument/2006/relationships/image" Target="../media/image11.jpeg"/><Relationship Id="rId19" Type="http://schemas.openxmlformats.org/officeDocument/2006/relationships/image" Target="../media/image20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Relationship Id="rId14" Type="http://schemas.openxmlformats.org/officeDocument/2006/relationships/image" Target="../media/image15.jpeg"/><Relationship Id="rId22" Type="http://schemas.openxmlformats.org/officeDocument/2006/relationships/image" Target="../media/image23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29.jpeg"/><Relationship Id="rId7" Type="http://schemas.openxmlformats.org/officeDocument/2006/relationships/image" Target="../media/image33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Relationship Id="rId9" Type="http://schemas.openxmlformats.org/officeDocument/2006/relationships/image" Target="../media/image35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/>
          <p:cNvSpPr>
            <a:spLocks noGrp="1"/>
          </p:cNvSpPr>
          <p:nvPr>
            <p:ph type="ctrTitle"/>
          </p:nvPr>
        </p:nvSpPr>
        <p:spPr>
          <a:xfrm>
            <a:off x="685800" y="1774825"/>
            <a:ext cx="7772400" cy="1225550"/>
          </a:xfrm>
        </p:spPr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fr-FR" smtClean="0"/>
          </a:p>
        </p:txBody>
      </p:sp>
      <p:pic>
        <p:nvPicPr>
          <p:cNvPr id="2052" name="Image 6" descr="Présentation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ZoneTexte 7"/>
          <p:cNvSpPr txBox="1"/>
          <p:nvPr/>
        </p:nvSpPr>
        <p:spPr>
          <a:xfrm>
            <a:off x="0" y="120651"/>
            <a:ext cx="9144000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7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chment" pitchFamily="66" charset="0"/>
                <a:cs typeface="+mn-cs"/>
              </a:rPr>
              <a:t>Roberto Carlos </a:t>
            </a:r>
            <a:r>
              <a:rPr lang="fr-FR" sz="7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chment" pitchFamily="66" charset="0"/>
                <a:cs typeface="+mn-cs"/>
              </a:rPr>
              <a:t>(</a:t>
            </a:r>
            <a:r>
              <a:rPr lang="fr-FR" sz="7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chment" pitchFamily="66" charset="0"/>
                <a:cs typeface="+mn-cs"/>
              </a:rPr>
              <a:t>La distancia)</a:t>
            </a:r>
          </a:p>
        </p:txBody>
      </p:sp>
    </p:spTree>
  </p:cSld>
  <p:clrMapOvr>
    <a:masterClrMapping/>
  </p:clrMapOvr>
  <p:transition spd="slow" advClick="0" advTm="15000">
    <p:sndAc>
      <p:stSnd>
        <p:snd r:embed="rId2" name="Roberto Carlos - C'est fini il faut se dire adieu (La distancia) (2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075" name="Espace réservé du contenu 7" descr="Présentation1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  <p:pic>
        <p:nvPicPr>
          <p:cNvPr id="10" name="Image 9" descr="Présentation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11" descr="Présentation1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Image 13" descr="Présentation..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Image 15" descr="Présentation1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Image 16" descr="Présentation1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4572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Image 17" descr="Présentation1.jp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572000" y="0"/>
            <a:ext cx="4572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Image 18" descr="Présentation1.jpg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572000" y="0"/>
            <a:ext cx="4572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Image 19" descr="Présentation1.jpg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4572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Image 20" descr="Présentation1.jpg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4581527" y="0"/>
            <a:ext cx="456247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Image 21" descr="Présentation1.jpg"/>
          <p:cNvPicPr>
            <a:picLocks noChangeAspect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0"/>
            <a:ext cx="458152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Image 22" descr="Présentation1.jpg"/>
          <p:cNvPicPr>
            <a:picLocks noChangeAspect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Image 23" descr="Roberto Carlos chante confession.jpg"/>
          <p:cNvPicPr>
            <a:picLocks noChangeAspect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Image 26" descr="Roberto Carlos chante confession.jpg"/>
          <p:cNvPicPr>
            <a:picLocks noChangeAspect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Image 28" descr="Roberto Carlos chante confession.jpg"/>
          <p:cNvPicPr>
            <a:picLocks noChangeAspect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Image 29" descr="Roberto Carlos chante confession.jpg"/>
          <p:cNvPicPr>
            <a:picLocks noChangeAspect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4581527" y="0"/>
            <a:ext cx="456247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Image 30" descr="Roberto Carlos chante confession.jpg"/>
          <p:cNvPicPr>
            <a:picLocks noChangeAspect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0" y="0"/>
            <a:ext cx="458152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Image 31" descr="Roberto Carlos chante confession.jpg"/>
          <p:cNvPicPr>
            <a:picLocks noChangeAspect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Image 35" descr="Roberto Carlos chante confession.jpg"/>
          <p:cNvPicPr>
            <a:picLocks noChangeAspect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Image 37" descr="Roberto Carlos chante confession.jpg"/>
          <p:cNvPicPr>
            <a:picLocks noChangeAspect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Image 39" descr="Roberto Carlos chante confession.jpg"/>
          <p:cNvPicPr>
            <a:picLocks noChangeAspect="1"/>
          </p:cNvPicPr>
          <p:nvPr/>
        </p:nvPicPr>
        <p:blipFill>
          <a:blip r:embed="rId21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" name="Image 42" descr="Roberto Carlos chante confession.jpg"/>
          <p:cNvPicPr>
            <a:picLocks noChangeAspect="1"/>
          </p:cNvPicPr>
          <p:nvPr/>
        </p:nvPicPr>
        <p:blipFill>
          <a:blip r:embed="rId2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" name="Image 44" descr="Roberto Carlos chante confession.jpg"/>
          <p:cNvPicPr>
            <a:picLocks noChangeAspect="1"/>
          </p:cNvPicPr>
          <p:nvPr/>
        </p:nvPicPr>
        <p:blipFill>
          <a:blip r:embed="rId2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Image 32" descr="Roberto Carlos chante confession.jpg"/>
          <p:cNvPicPr>
            <a:picLocks noChangeAspect="1"/>
          </p:cNvPicPr>
          <p:nvPr/>
        </p:nvPicPr>
        <p:blipFill>
          <a:blip r:embed="rId24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Image 33" descr="Roberto Carlos chante La distancia....jpg"/>
          <p:cNvPicPr>
            <a:picLocks noChangeAspect="1"/>
          </p:cNvPicPr>
          <p:nvPr/>
        </p:nvPicPr>
        <p:blipFill>
          <a:blip r:embed="rId25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00" name="Image 27" descr="19e2f676.png"/>
          <p:cNvPicPr>
            <a:picLocks noChangeAspect="1"/>
          </p:cNvPicPr>
          <p:nvPr/>
        </p:nvPicPr>
        <p:blipFill>
          <a:blip r:embed="rId26"/>
          <a:srcRect/>
          <a:stretch>
            <a:fillRect/>
          </a:stretch>
        </p:blipFill>
        <p:spPr bwMode="auto">
          <a:xfrm>
            <a:off x="7092950" y="1409700"/>
            <a:ext cx="2051050" cy="430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5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7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1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32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3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7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7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3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6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9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3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7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8" presetClass="exit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31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5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6" presetClass="exit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9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8" presetClass="exit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64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8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67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1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7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39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5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2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5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9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97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98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4000" decel="100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3" dur="4000" decel="10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4000" decel="10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4000" decel="10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5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1" dur="1925" accel="100000">
                                          <p:stCondLst>
                                            <p:cond delay="3075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2" dur="1925" accel="100000">
                                          <p:stCondLst>
                                            <p:cond delay="3075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from x="200000" y="450000"/>
                                      <p:to x="10000" y="10000"/>
                                    </p:animScale>
                                    <p:animScale>
                                      <p:cBhvr>
                                        <p:cTn id="213" dur="3075" decel="100000"/>
                                        <p:tgtEl>
                                          <p:spTgt spid="40"/>
                                        </p:tgtEl>
                                      </p:cBhvr>
                                      <p:from x="100000" y="100000"/>
                                      <p:to x="200000" y="450000"/>
                                    </p:animScale>
                                    <p:anim from="(ppt_x)" to="(0.5)" calcmode="lin" valueType="num">
                                      <p:cBhvr>
                                        <p:cTn id="214" dur="3075" decel="100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0.5)" to="(0.5)" calcmode="lin" valueType="num">
                                      <p:cBhvr>
                                        <p:cTn id="215" dur="1925">
                                          <p:stCondLst>
                                            <p:cond delay="3075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ppt_y+0.4)" calcmode="lin" valueType="num">
                                      <p:cBhvr>
                                        <p:cTn id="216" dur="3075" decel="100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 from="(ppt_y)" to="(ppt_y)" calcmode="lin" valueType="num">
                                      <p:cBhvr>
                                        <p:cTn id="217" dur="1925">
                                          <p:stCondLst>
                                            <p:cond delay="3075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1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2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5" fill="hold">
                      <p:stCondLst>
                        <p:cond delay="indefinite"/>
                      </p:stCondLst>
                      <p:childTnLst>
                        <p:par>
                          <p:cTn id="226" fill="hold">
                            <p:stCondLst>
                              <p:cond delay="0"/>
                            </p:stCondLst>
                            <p:childTnLst>
                              <p:par>
                                <p:cTn id="227" presetID="5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8" dur="1925" accel="100000">
                                          <p:stCondLst>
                                            <p:cond delay="3075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9" dur="1925" accel="100000">
                                          <p:stCondLst>
                                            <p:cond delay="3075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from x="200000" y="450000"/>
                                      <p:to x="10000" y="10000"/>
                                    </p:animScale>
                                    <p:animScale>
                                      <p:cBhvr>
                                        <p:cTn id="230" dur="3075" decel="100000"/>
                                        <p:tgtEl>
                                          <p:spTgt spid="43"/>
                                        </p:tgtEl>
                                      </p:cBhvr>
                                      <p:from x="100000" y="100000"/>
                                      <p:to x="200000" y="450000"/>
                                    </p:animScale>
                                    <p:anim from="(ppt_x)" to="(0.5)" calcmode="lin" valueType="num">
                                      <p:cBhvr>
                                        <p:cTn id="231" dur="3075" decel="100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0.5)" to="(0.5)" calcmode="lin" valueType="num">
                                      <p:cBhvr>
                                        <p:cTn id="232" dur="1925">
                                          <p:stCondLst>
                                            <p:cond delay="3075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ppt_y+0.4)" calcmode="lin" valueType="num">
                                      <p:cBhvr>
                                        <p:cTn id="233" dur="3075" decel="100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 from="(ppt_y)" to="(ppt_y)" calcmode="lin" valueType="num">
                                      <p:cBhvr>
                                        <p:cTn id="234" dur="1925">
                                          <p:stCondLst>
                                            <p:cond delay="3075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2" fill="hold">
                      <p:stCondLst>
                        <p:cond delay="indefinite"/>
                      </p:stCondLst>
                      <p:childTnLst>
                        <p:par>
                          <p:cTn id="243" fill="hold">
                            <p:stCondLst>
                              <p:cond delay="0"/>
                            </p:stCondLst>
                            <p:childTnLst>
                              <p:par>
                                <p:cTn id="244" presetID="7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2" fill="hold">
                      <p:stCondLst>
                        <p:cond delay="indefinite"/>
                      </p:stCondLst>
                      <p:childTnLst>
                        <p:par>
                          <p:cTn id="253" fill="hold">
                            <p:stCondLst>
                              <p:cond delay="0"/>
                            </p:stCondLst>
                            <p:childTnLst>
                              <p:par>
                                <p:cTn id="25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6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9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0" fill="hold">
                      <p:stCondLst>
                        <p:cond delay="indefinite"/>
                      </p:stCondLst>
                      <p:childTnLst>
                        <p:par>
                          <p:cTn id="261" fill="hold">
                            <p:stCondLst>
                              <p:cond delay="0"/>
                            </p:stCondLst>
                            <p:childTnLst>
                              <p:par>
                                <p:cTn id="262" presetID="7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099" name="Espace réservé du contenu 7" descr="Roberto Carlos chante confession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  <p:pic>
        <p:nvPicPr>
          <p:cNvPr id="5" name="Image 4" descr="Roberto Carlos chante confession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Roberto Carlos chante confession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62477" y="0"/>
            <a:ext cx="458152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 7" descr="Roberto Carlos chante confession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456247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mage 8" descr="Roberto Carlos chante confession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458152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9" descr="Roberto Carlos chante confession.jp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581527" y="0"/>
            <a:ext cx="456247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11" descr="Roberto Carlos chante confession.jpg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Image 12" descr="Roberto Carlos chante confession.jpg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ZoneTexte 13"/>
          <p:cNvSpPr txBox="1"/>
          <p:nvPr/>
        </p:nvSpPr>
        <p:spPr>
          <a:xfrm>
            <a:off x="6156325" y="4802188"/>
            <a:ext cx="2592388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FR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Création Gilbert.</a:t>
            </a:r>
          </a:p>
        </p:txBody>
      </p:sp>
    </p:spTree>
  </p:cSld>
  <p:clrMapOvr>
    <a:masterClrMapping/>
  </p:clrMapOvr>
  <p:transition spd="slow" advClick="0" advTm="51000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7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7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5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1925" accel="100000">
                                          <p:stCondLst>
                                            <p:cond delay="307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1925" accel="100000">
                                          <p:stCondLst>
                                            <p:cond delay="307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00000" y="450000"/>
                                      <p:to x="10000" y="10000"/>
                                    </p:animScale>
                                    <p:animScale>
                                      <p:cBhvr>
                                        <p:cTn id="69" dur="3075" decel="100000"/>
                                        <p:tgtEl>
                                          <p:spTgt spid="12"/>
                                        </p:tgtEl>
                                      </p:cBhvr>
                                      <p:from x="100000" y="100000"/>
                                      <p:to x="200000" y="450000"/>
                                    </p:animScale>
                                    <p:anim from="(ppt_x)" to="(0.5)" calcmode="lin" valueType="num">
                                      <p:cBhvr>
                                        <p:cTn id="70" dur="3075" decel="100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0.5)" to="(0.5)" calcmode="lin" valueType="num">
                                      <p:cBhvr>
                                        <p:cTn id="71" dur="1925">
                                          <p:stCondLst>
                                            <p:cond delay="307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ppt_y+0.4)" calcmode="lin" valueType="num">
                                      <p:cBhvr>
                                        <p:cTn id="72" dur="3075" decel="100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 from="(ppt_y)" to="(ppt_y)" calcmode="lin" valueType="num">
                                      <p:cBhvr>
                                        <p:cTn id="73" dur="1925">
                                          <p:stCondLst>
                                            <p:cond delay="307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0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1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2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715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27000"/>
            <a:ext cx="8839200" cy="54610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54000"/>
            <a:ext cx="8534400" cy="52070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841500"/>
            <a:ext cx="304800" cy="2540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4826000"/>
            <a:ext cx="3811588" cy="455083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572001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3810001"/>
            <a:ext cx="2540000" cy="941917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1590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794002"/>
          <a:ext cx="3200400" cy="137160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30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4130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4130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794000"/>
          <a:ext cx="3200400" cy="137160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30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571500"/>
            <a:ext cx="7924800" cy="10795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9685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oberto-carlos-chante-la-distancia-gilbert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roberto-carlos-chante-la-distancia-gilbert</Template>
  <TotalTime>3</TotalTime>
  <Words>69</Words>
  <Application>Microsoft Office PowerPoint</Application>
  <PresentationFormat>Presentación en pantalla (16:10)</PresentationFormat>
  <Paragraphs>30</Paragraphs>
  <Slides>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</vt:i4>
      </vt:variant>
    </vt:vector>
  </HeadingPairs>
  <TitlesOfParts>
    <vt:vector size="11" baseType="lpstr">
      <vt:lpstr>Arial</vt:lpstr>
      <vt:lpstr>Calibri</vt:lpstr>
      <vt:lpstr>Parchment</vt:lpstr>
      <vt:lpstr>Matura MT Script Capitals</vt:lpstr>
      <vt:lpstr>Forte</vt:lpstr>
      <vt:lpstr>roberto-carlos-chante-la-distancia-gilbert</vt:lpstr>
      <vt:lpstr>Diseño predeterminado</vt:lpstr>
      <vt:lpstr>Diapositiva 1</vt:lpstr>
      <vt:lpstr>Diapositiva 2</vt:lpstr>
      <vt:lpstr>Diapositiva 3</vt:lpstr>
      <vt:lpstr>Diapositiva 4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2</cp:revision>
  <dcterms:created xsi:type="dcterms:W3CDTF">2013-12-27T15:02:38Z</dcterms:created>
  <dcterms:modified xsi:type="dcterms:W3CDTF">2013-12-27T15:05:54Z</dcterms:modified>
</cp:coreProperties>
</file>