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76" y="2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8701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0189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4638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2563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7344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9111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269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3179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984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3987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8902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309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CFBFD-6B9A-441C-A4F2-B163060AE56F}" type="datetimeFigureOut">
              <a:rPr lang="es-CL" smtClean="0"/>
              <a:t>05-04-2021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7513C-B8BF-4000-A70B-A4896AADA93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301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296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657601" y="1195754"/>
            <a:ext cx="4754880" cy="438912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26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288424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17198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" name="John Lennon - Imagin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>
                <a:solidFill>
                  <a:schemeClr val="bg1"/>
                </a:solidFill>
              </a:rPr>
              <a:t>Imagina que no hay Cielo, </a:t>
            </a:r>
          </a:p>
          <a:p>
            <a:pPr algn="ctr"/>
            <a:r>
              <a:rPr lang="es-MX" sz="3200" b="1" dirty="0">
                <a:solidFill>
                  <a:schemeClr val="bg1"/>
                </a:solidFill>
              </a:rPr>
              <a:t>es fácil si lo intentas. </a:t>
            </a:r>
          </a:p>
        </p:txBody>
      </p:sp>
    </p:spTree>
    <p:extLst>
      <p:ext uri="{BB962C8B-B14F-4D97-AF65-F5344CB8AC3E}">
        <p14:creationId xmlns:p14="http://schemas.microsoft.com/office/powerpoint/2010/main" val="111080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1341518" y="419052"/>
            <a:ext cx="9508963" cy="6281152"/>
            <a:chOff x="1341518" y="419052"/>
            <a:chExt cx="9508963" cy="6281152"/>
          </a:xfrm>
        </p:grpSpPr>
        <p:sp>
          <p:nvSpPr>
            <p:cNvPr id="4" name="Rectángulo 3"/>
            <p:cNvSpPr/>
            <p:nvPr/>
          </p:nvSpPr>
          <p:spPr>
            <a:xfrm>
              <a:off x="3657601" y="1326382"/>
              <a:ext cx="4754880" cy="4389120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pic>
          <p:nvPicPr>
            <p:cNvPr id="1026" name="Picture 2" descr="http://comercialyoko.cl/images/ventana-02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1518" y="419052"/>
              <a:ext cx="9508963" cy="62811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13" name="CuadroTexto 12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Sin infierno bajo de nosotros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Solo cielo.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88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7" name="CuadroTexto 6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Imagina a todo el mundo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Viviendo el día a día .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39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Imagina que no hay países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No es difícil de hacerlo.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62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Nada por lo que matar o morir.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Tampoco religión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25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Puedes decir que soy un soñador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Pero no soy el único.</a:t>
            </a:r>
          </a:p>
        </p:txBody>
      </p:sp>
    </p:spTree>
    <p:extLst>
      <p:ext uri="{BB962C8B-B14F-4D97-AF65-F5344CB8AC3E}">
        <p14:creationId xmlns:p14="http://schemas.microsoft.com/office/powerpoint/2010/main" val="43951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Imagina que no hay posiciones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Me pregunto si puedes.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845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Sin necesidad de hambruna o gula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Todo el mundo compartiendo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33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Puedes decir que soy un soñador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Pero no soy el </a:t>
            </a:r>
            <a:r>
              <a:rPr lang="es-MX" sz="3200" b="1" dirty="0" err="1" smtClean="0">
                <a:solidFill>
                  <a:schemeClr val="bg1"/>
                </a:solidFill>
              </a:rPr>
              <a:t>unico</a:t>
            </a:r>
            <a:r>
              <a:rPr lang="es-MX" sz="3200" b="1" dirty="0" smtClean="0">
                <a:solidFill>
                  <a:schemeClr val="bg1"/>
                </a:solidFill>
              </a:rPr>
              <a:t>.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36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657601" y="1326382"/>
            <a:ext cx="4754880" cy="438912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9" name="Picture 2" descr="http://comercialyoko.cl/images/ventana-0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518" y="419052"/>
            <a:ext cx="9508963" cy="628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91964" y="886265"/>
            <a:ext cx="8957603" cy="5971735"/>
          </a:xfrm>
          <a:prstGeom prst="rect">
            <a:avLst/>
          </a:prstGeom>
          <a:effectLst>
            <a:outerShdw blurRad="50800" dist="2159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2495006" y="15109"/>
            <a:ext cx="74719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Espero que algún día te unas a nosotros</a:t>
            </a:r>
          </a:p>
          <a:p>
            <a:pPr algn="ctr"/>
            <a:r>
              <a:rPr lang="es-MX" sz="3200" b="1" dirty="0" smtClean="0">
                <a:solidFill>
                  <a:schemeClr val="bg1"/>
                </a:solidFill>
              </a:rPr>
              <a:t>El mundo será uno solo.</a:t>
            </a:r>
            <a:endParaRPr lang="es-MX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79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9000">
        <p14:doors dir="vert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Application>Microsoft Office PowerPoint</Application>
  <PresentationFormat>Panorámica</PresentationFormat>
  <Paragraphs>22</Paragraphs>
  <Slides>11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12</cp:revision>
  <dcterms:created xsi:type="dcterms:W3CDTF">2018-03-25T22:39:13Z</dcterms:created>
  <dcterms:modified xsi:type="dcterms:W3CDTF">2021-04-05T21:33:58Z</dcterms:modified>
</cp:coreProperties>
</file>