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31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2" r:id="rId17"/>
    <p:sldId id="273" r:id="rId18"/>
    <p:sldId id="274" r:id="rId19"/>
    <p:sldId id="275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5" r:id="rId29"/>
    <p:sldId id="286" r:id="rId30"/>
    <p:sldId id="287" r:id="rId31"/>
    <p:sldId id="288" r:id="rId32"/>
    <p:sldId id="289" r:id="rId33"/>
    <p:sldId id="290" r:id="rId34"/>
    <p:sldId id="292" r:id="rId35"/>
    <p:sldId id="294" r:id="rId36"/>
    <p:sldId id="295" r:id="rId37"/>
    <p:sldId id="296" r:id="rId38"/>
    <p:sldId id="297" r:id="rId39"/>
    <p:sldId id="298" r:id="rId40"/>
    <p:sldId id="299" r:id="rId41"/>
    <p:sldId id="300" r:id="rId42"/>
    <p:sldId id="301" r:id="rId43"/>
    <p:sldId id="302" r:id="rId44"/>
    <p:sldId id="303" r:id="rId45"/>
    <p:sldId id="304" r:id="rId46"/>
    <p:sldId id="305" r:id="rId47"/>
    <p:sldId id="306" r:id="rId48"/>
    <p:sldId id="307" r:id="rId49"/>
    <p:sldId id="308" r:id="rId50"/>
    <p:sldId id="309" r:id="rId51"/>
    <p:sldId id="310" r:id="rId52"/>
    <p:sldId id="311" r:id="rId53"/>
    <p:sldId id="312" r:id="rId54"/>
    <p:sldId id="313" r:id="rId55"/>
    <p:sldId id="314" r:id="rId56"/>
    <p:sldId id="315" r:id="rId57"/>
    <p:sldId id="316" r:id="rId58"/>
    <p:sldId id="318" r:id="rId59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eorgia" charset="0"/>
        <a:ea typeface="ＭＳ Ｐゴシック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eorgia" charset="0"/>
        <a:ea typeface="ＭＳ Ｐゴシック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eorgia" charset="0"/>
        <a:ea typeface="ＭＳ Ｐゴシック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eorgia" charset="0"/>
        <a:ea typeface="ＭＳ Ｐゴシック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eorgia" charset="0"/>
        <a:ea typeface="ＭＳ Ｐゴシック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Georgia" charset="0"/>
        <a:ea typeface="ＭＳ Ｐゴシック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Georgia" charset="0"/>
        <a:ea typeface="ＭＳ Ｐゴシック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Georgia" charset="0"/>
        <a:ea typeface="ＭＳ Ｐゴシック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Georgia" charset="0"/>
        <a:ea typeface="ＭＳ Ｐゴシック" charset="-128"/>
        <a:cs typeface="+mn-cs"/>
      </a:defRPr>
    </a:lvl9pPr>
  </p:defaultTextStyle>
  <p:modifyVerifier cryptProviderType="rsaFull" cryptAlgorithmClass="hash" cryptAlgorithmType="typeAny" cryptAlgorithmSid="4" spinCount="50000" saltData="dRdkIrJqYVPnomFi9rszSA" hashData="025g45e1Qg5BiqtRxiJ2r84oZoA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93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2BAEDD-78BD-43E9-BA6B-644D00BB097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1DEEE8-F28B-49FB-A728-5036F45E290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6BEF2A-775E-4724-8F08-CC9100F5696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364A58-C895-4F1C-BCE5-CDE3164A7AE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00241A-F294-415D-A884-1893238BA7B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1B6123-346D-4D29-A2F4-FB7B354E392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E2ED31-7B40-44F2-BBC8-FA0D99C808F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E6B1AB-031A-4FBF-A1EF-D99E0EFC57F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89FF9A-E504-4367-BFC5-DB5AAFB09A7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B63D1A-285B-4F70-8442-229F8849C94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162DB0-0F2F-4AEF-A045-6476B6F896C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C885A9C-885D-4E59-8EE9-702BE2F816B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latin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>
                <a:latin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>
                <a:latin typeface="Arial" charset="0"/>
              </a:defRPr>
            </a:lvl1pPr>
          </a:lstStyle>
          <a:p>
            <a:pPr>
              <a:defRPr/>
            </a:pPr>
            <a:fld id="{BE04ADE3-CECE-433F-B51E-3AC060511D0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>
    <p:fad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charset="-128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-128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charset="-128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charset="-128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charset="-128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8BA48C9-DC4B-4FC2-BD36-077FEF76D63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55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56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rgbClr val="000099"/>
          </a:solidFill>
        </p:spPr>
        <p:txBody>
          <a:bodyPr/>
          <a:lstStyle/>
          <a:p>
            <a:pPr eaLnBrk="1" hangingPunct="1"/>
            <a:r>
              <a:rPr lang="it-IT" sz="3200" b="1" smtClean="0">
                <a:solidFill>
                  <a:schemeClr val="bg1"/>
                </a:solidFill>
                <a:latin typeface="Algerian" pitchFamily="82" charset="0"/>
              </a:rPr>
              <a:t>Un paese dove non siete mai stati.</a:t>
            </a:r>
            <a:r>
              <a:rPr lang="it-IT" sz="3200" smtClean="0">
                <a:solidFill>
                  <a:schemeClr val="bg1"/>
                </a:solidFill>
                <a:latin typeface="Algerian" pitchFamily="82" charset="0"/>
              </a:rPr>
              <a:t/>
            </a:r>
            <a:br>
              <a:rPr lang="it-IT" sz="3200" smtClean="0">
                <a:solidFill>
                  <a:schemeClr val="bg1"/>
                </a:solidFill>
                <a:latin typeface="Algerian" pitchFamily="82" charset="0"/>
              </a:rPr>
            </a:br>
            <a:r>
              <a:rPr lang="it-IT" sz="2000" smtClean="0">
                <a:solidFill>
                  <a:schemeClr val="bg1"/>
                </a:solidFill>
                <a:latin typeface="Algerian" pitchFamily="82" charset="0"/>
              </a:rPr>
              <a:t/>
            </a:r>
            <a:br>
              <a:rPr lang="it-IT" sz="2000" smtClean="0">
                <a:solidFill>
                  <a:schemeClr val="bg1"/>
                </a:solidFill>
                <a:latin typeface="Algerian" pitchFamily="82" charset="0"/>
              </a:rPr>
            </a:br>
            <a:r>
              <a:rPr lang="it-IT" sz="2000" smtClean="0">
                <a:solidFill>
                  <a:schemeClr val="bg1"/>
                </a:solidFill>
                <a:latin typeface="Algerian" pitchFamily="82" charset="0"/>
              </a:rPr>
              <a:t/>
            </a:r>
            <a:br>
              <a:rPr lang="it-IT" sz="2000" smtClean="0">
                <a:solidFill>
                  <a:schemeClr val="bg1"/>
                </a:solidFill>
                <a:latin typeface="Algerian" pitchFamily="82" charset="0"/>
              </a:rPr>
            </a:br>
            <a:endParaRPr lang="pt-BR" sz="2000" smtClean="0">
              <a:solidFill>
                <a:schemeClr val="bg1"/>
              </a:solidFill>
              <a:latin typeface="Algerian" pitchFamily="82" charset="0"/>
            </a:endParaRPr>
          </a:p>
        </p:txBody>
      </p:sp>
    </p:spTree>
  </p:cSld>
  <p:clrMapOvr>
    <a:masterClrMapping/>
  </p:clrMapOvr>
  <p:transition spd="med" advTm="3000">
    <p:fade/>
    <p:sndAc>
      <p:stSnd loop="1">
        <p:snd r:embed="rId2" name="jimmy fontana il mondo(ro)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FF">
            <a:alpha val="5098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594225"/>
          </a:xfrm>
        </p:spPr>
        <p:txBody>
          <a:bodyPr/>
          <a:lstStyle/>
          <a:p>
            <a:r>
              <a:rPr lang="it-IT" dirty="0" smtClean="0"/>
              <a:t>Homenaje a Jimmy Fontana</a:t>
            </a:r>
            <a:br>
              <a:rPr lang="it-IT" dirty="0" smtClean="0"/>
            </a:br>
            <a:r>
              <a:rPr lang="it-IT" dirty="0" smtClean="0"/>
              <a:t>Un fuera de serie en la canción melódica.</a:t>
            </a:r>
            <a:br>
              <a:rPr lang="it-IT" dirty="0" smtClean="0"/>
            </a:br>
            <a:r>
              <a:rPr lang="it-IT" dirty="0" smtClean="0"/>
              <a:t>Que recientemente nos ha dejado</a:t>
            </a:r>
            <a:br>
              <a:rPr lang="it-IT" dirty="0" smtClean="0"/>
            </a:br>
            <a:r>
              <a:rPr lang="it-IT" dirty="0" smtClean="0"/>
              <a:t>Muere a los 78 años en Roma 11/9/2013</a:t>
            </a:r>
          </a:p>
        </p:txBody>
      </p:sp>
      <p:sp>
        <p:nvSpPr>
          <p:cNvPr id="14339" name="Rettangolo 2"/>
          <p:cNvSpPr>
            <a:spLocks noChangeArrowheads="1"/>
          </p:cNvSpPr>
          <p:nvPr/>
        </p:nvSpPr>
        <p:spPr bwMode="auto">
          <a:xfrm>
            <a:off x="684213" y="4941888"/>
            <a:ext cx="7488237" cy="1014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t-IT" sz="2000">
                <a:latin typeface="Algerian" pitchFamily="82" charset="0"/>
              </a:rPr>
              <a:t>NB : Gli abitanti sono di avariate etnie, ma in comune c’è che si mangia bene dovunque…….dalla Lombardia all’Emilia  al Lazio…….</a:t>
            </a:r>
            <a:endParaRPr lang="it-IT" sz="2000"/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2268538" y="6021388"/>
            <a:ext cx="46863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400">
                <a:solidFill>
                  <a:srgbClr val="FF0000"/>
                </a:solidFill>
              </a:rPr>
              <a:t>Canta Jimmy Fontana : Il mondo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2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3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4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/>
      <p:bldP spid="14339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o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di</a:t>
            </a:r>
          </a:p>
        </p:txBody>
      </p:sp>
      <p:pic>
        <p:nvPicPr>
          <p:cNvPr id="4099" name="Immagine 3" descr="17142_9835ad8b9df8f619023e5e73d106c2f4_larg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0"/>
            <a:ext cx="86233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o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 smtClean="0"/>
          </a:p>
        </p:txBody>
      </p:sp>
      <p:pic>
        <p:nvPicPr>
          <p:cNvPr id="5123" name="Immagine 3" descr="Albero bello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4" name="CasellaDiTesto 4"/>
          <p:cNvSpPr txBox="1">
            <a:spLocks noChangeArrowheads="1"/>
          </p:cNvSpPr>
          <p:nvPr/>
        </p:nvSpPr>
        <p:spPr bwMode="auto">
          <a:xfrm>
            <a:off x="762000" y="0"/>
            <a:ext cx="14065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t-IT" sz="1400">
                <a:solidFill>
                  <a:schemeClr val="bg1"/>
                </a:solidFill>
              </a:rPr>
              <a:t>Alberobello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o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 smtClean="0"/>
          </a:p>
        </p:txBody>
      </p:sp>
      <p:pic>
        <p:nvPicPr>
          <p:cNvPr id="6147" name="Immagine 3" descr="Amalfi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8" name="CasellaDiTesto 4"/>
          <p:cNvSpPr txBox="1">
            <a:spLocks noChangeArrowheads="1"/>
          </p:cNvSpPr>
          <p:nvPr/>
        </p:nvSpPr>
        <p:spPr bwMode="auto">
          <a:xfrm>
            <a:off x="381000" y="228600"/>
            <a:ext cx="71596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 sz="1400">
                <a:solidFill>
                  <a:srgbClr val="FFFFFF"/>
                </a:solidFill>
              </a:rPr>
              <a:t>Amalfi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o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 smtClean="0"/>
          </a:p>
        </p:txBody>
      </p:sp>
      <p:pic>
        <p:nvPicPr>
          <p:cNvPr id="7171" name="Immagine 3" descr="Asinar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2" name="CasellaDiTesto 4"/>
          <p:cNvSpPr txBox="1">
            <a:spLocks noChangeArrowheads="1"/>
          </p:cNvSpPr>
          <p:nvPr/>
        </p:nvSpPr>
        <p:spPr bwMode="auto">
          <a:xfrm>
            <a:off x="381000" y="304800"/>
            <a:ext cx="17526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t-IT" sz="1400">
                <a:solidFill>
                  <a:srgbClr val="FFFFFF"/>
                </a:solidFill>
              </a:rPr>
              <a:t>Isola dell’Asinara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o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 smtClean="0"/>
          </a:p>
        </p:txBody>
      </p:sp>
      <p:pic>
        <p:nvPicPr>
          <p:cNvPr id="8195" name="Immagine 3" descr="Balbianello Lago di Como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28600"/>
            <a:ext cx="9029700" cy="708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6" name="CasellaDiTesto 4"/>
          <p:cNvSpPr txBox="1">
            <a:spLocks noChangeArrowheads="1"/>
          </p:cNvSpPr>
          <p:nvPr/>
        </p:nvSpPr>
        <p:spPr bwMode="auto">
          <a:xfrm>
            <a:off x="609600" y="0"/>
            <a:ext cx="10795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 sz="1400"/>
              <a:t>Balbianello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o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 smtClean="0"/>
          </a:p>
        </p:txBody>
      </p:sp>
      <p:pic>
        <p:nvPicPr>
          <p:cNvPr id="9219" name="Immagine 3" descr="Basilica di S.Eufemia a Grado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28600" y="0"/>
            <a:ext cx="9144000" cy="701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0" name="CasellaDiTesto 4"/>
          <p:cNvSpPr txBox="1">
            <a:spLocks noChangeArrowheads="1"/>
          </p:cNvSpPr>
          <p:nvPr/>
        </p:nvSpPr>
        <p:spPr bwMode="auto">
          <a:xfrm>
            <a:off x="228600" y="228600"/>
            <a:ext cx="246221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 sz="1400">
                <a:solidFill>
                  <a:srgbClr val="FFFFFF"/>
                </a:solidFill>
              </a:rPr>
              <a:t>Basilica di S.Eufemia- Grado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o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 smtClean="0"/>
          </a:p>
        </p:txBody>
      </p:sp>
      <p:pic>
        <p:nvPicPr>
          <p:cNvPr id="10243" name="Immagine 3" descr="Bergamo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4" name="CasellaDiTesto 4"/>
          <p:cNvSpPr txBox="1">
            <a:spLocks noChangeArrowheads="1"/>
          </p:cNvSpPr>
          <p:nvPr/>
        </p:nvSpPr>
        <p:spPr bwMode="auto">
          <a:xfrm>
            <a:off x="1371600" y="457200"/>
            <a:ext cx="8985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 sz="1400">
                <a:solidFill>
                  <a:srgbClr val="FFFFFF"/>
                </a:solidFill>
              </a:rPr>
              <a:t>Bergamo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o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 smtClean="0"/>
          </a:p>
        </p:txBody>
      </p:sp>
      <p:pic>
        <p:nvPicPr>
          <p:cNvPr id="11267" name="Immagine 3" descr="Cala Dogana LEVANZO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8" name="CasellaDiTesto 4"/>
          <p:cNvSpPr txBox="1">
            <a:spLocks noChangeArrowheads="1"/>
          </p:cNvSpPr>
          <p:nvPr/>
        </p:nvSpPr>
        <p:spPr bwMode="auto">
          <a:xfrm>
            <a:off x="1219200" y="152400"/>
            <a:ext cx="19970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 sz="1400">
                <a:solidFill>
                  <a:srgbClr val="FFFFFF"/>
                </a:solidFill>
              </a:rPr>
              <a:t>Levanzo - Cala Dogana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o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 smtClean="0"/>
          </a:p>
        </p:txBody>
      </p:sp>
      <p:pic>
        <p:nvPicPr>
          <p:cNvPr id="12291" name="Immagine 3" descr="Castelluccio di Norci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3975" y="-152400"/>
            <a:ext cx="9197975" cy="701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2" name="CasellaDiTesto 4"/>
          <p:cNvSpPr txBox="1">
            <a:spLocks noChangeArrowheads="1"/>
          </p:cNvSpPr>
          <p:nvPr/>
        </p:nvSpPr>
        <p:spPr bwMode="auto">
          <a:xfrm>
            <a:off x="838200" y="0"/>
            <a:ext cx="24034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t-IT" sz="1400"/>
              <a:t>Castelluccio di Norcia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o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 smtClean="0"/>
          </a:p>
        </p:txBody>
      </p:sp>
      <p:pic>
        <p:nvPicPr>
          <p:cNvPr id="13315" name="Immagine 3" descr="Castelluccio di Norcik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6" name="CasellaDiTesto 4"/>
          <p:cNvSpPr txBox="1">
            <a:spLocks noChangeArrowheads="1"/>
          </p:cNvSpPr>
          <p:nvPr/>
        </p:nvSpPr>
        <p:spPr bwMode="auto">
          <a:xfrm>
            <a:off x="304800" y="304800"/>
            <a:ext cx="1817688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 sz="1400"/>
              <a:t>sempre..Castelluccio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o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 smtClean="0"/>
          </a:p>
        </p:txBody>
      </p:sp>
      <p:pic>
        <p:nvPicPr>
          <p:cNvPr id="14339" name="Immagine 3" descr="Cattedrale di Pinerolo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52400"/>
            <a:ext cx="9144000" cy="7162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0" name="CasellaDiTesto 4"/>
          <p:cNvSpPr txBox="1">
            <a:spLocks noChangeArrowheads="1"/>
          </p:cNvSpPr>
          <p:nvPr/>
        </p:nvSpPr>
        <p:spPr bwMode="auto">
          <a:xfrm>
            <a:off x="609600" y="0"/>
            <a:ext cx="24193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>
                <a:solidFill>
                  <a:schemeClr val="bg1"/>
                </a:solidFill>
              </a:rPr>
              <a:t>Cattedrale di Pinerolo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o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 smtClean="0"/>
          </a:p>
        </p:txBody>
      </p:sp>
      <p:pic>
        <p:nvPicPr>
          <p:cNvPr id="15363" name="Immagine 3" descr="Chiesa della madre di Dio TORINO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4" name="CasellaDiTesto 4"/>
          <p:cNvSpPr txBox="1">
            <a:spLocks noChangeArrowheads="1"/>
          </p:cNvSpPr>
          <p:nvPr/>
        </p:nvSpPr>
        <p:spPr bwMode="auto">
          <a:xfrm>
            <a:off x="457200" y="152400"/>
            <a:ext cx="45720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t-IT" sz="1400">
                <a:solidFill>
                  <a:srgbClr val="FFFFFF"/>
                </a:solidFill>
              </a:rPr>
              <a:t>Chiesa della Gran Madre di Dio – Torino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o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 smtClean="0"/>
          </a:p>
        </p:txBody>
      </p:sp>
      <p:pic>
        <p:nvPicPr>
          <p:cNvPr id="16387" name="Immagine 3" descr="Duomo di Orvieto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8" name="CasellaDiTesto 4"/>
          <p:cNvSpPr txBox="1">
            <a:spLocks noChangeArrowheads="1"/>
          </p:cNvSpPr>
          <p:nvPr/>
        </p:nvSpPr>
        <p:spPr bwMode="auto">
          <a:xfrm>
            <a:off x="2133600" y="228600"/>
            <a:ext cx="77946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 sz="1400">
                <a:solidFill>
                  <a:srgbClr val="FFFFFF"/>
                </a:solidFill>
              </a:rPr>
              <a:t>Orvieto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o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 smtClean="0"/>
          </a:p>
        </p:txBody>
      </p:sp>
      <p:pic>
        <p:nvPicPr>
          <p:cNvPr id="17411" name="Immagine 3" descr="Eric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2" name="CasellaDiTesto 4"/>
          <p:cNvSpPr txBox="1">
            <a:spLocks noChangeArrowheads="1"/>
          </p:cNvSpPr>
          <p:nvPr/>
        </p:nvSpPr>
        <p:spPr bwMode="auto">
          <a:xfrm>
            <a:off x="3124200" y="228600"/>
            <a:ext cx="5969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 sz="1400"/>
              <a:t>Erice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o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 smtClean="0"/>
          </a:p>
        </p:txBody>
      </p:sp>
      <p:pic>
        <p:nvPicPr>
          <p:cNvPr id="18435" name="Immagine 3" descr="Firenze da Ponte Vecchio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6" name="CasellaDiTesto 4"/>
          <p:cNvSpPr txBox="1">
            <a:spLocks noChangeArrowheads="1"/>
          </p:cNvSpPr>
          <p:nvPr/>
        </p:nvSpPr>
        <p:spPr bwMode="auto">
          <a:xfrm>
            <a:off x="1143000" y="457200"/>
            <a:ext cx="1646238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 sz="1400">
                <a:solidFill>
                  <a:srgbClr val="FFFFFF"/>
                </a:solidFill>
              </a:rPr>
              <a:t>..da Ponte Vecchio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o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 smtClean="0"/>
          </a:p>
        </p:txBody>
      </p:sp>
      <p:pic>
        <p:nvPicPr>
          <p:cNvPr id="19459" name="Immagine 3" descr="Firenz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270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0" name="CasellaDiTesto 4"/>
          <p:cNvSpPr txBox="1">
            <a:spLocks noChangeArrowheads="1"/>
          </p:cNvSpPr>
          <p:nvPr/>
        </p:nvSpPr>
        <p:spPr bwMode="auto">
          <a:xfrm>
            <a:off x="762000" y="228600"/>
            <a:ext cx="41910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t-IT">
                <a:solidFill>
                  <a:srgbClr val="FFFFFF"/>
                </a:solidFill>
              </a:rPr>
              <a:t>..questa città piccola e povera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o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 smtClean="0"/>
          </a:p>
        </p:txBody>
      </p:sp>
      <p:pic>
        <p:nvPicPr>
          <p:cNvPr id="20483" name="Immagine 3" descr="Fontana delle tartarugh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17475" y="73025"/>
            <a:ext cx="9144000" cy="664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4" name="CasellaDiTesto 4"/>
          <p:cNvSpPr txBox="1">
            <a:spLocks noChangeArrowheads="1"/>
          </p:cNvSpPr>
          <p:nvPr/>
        </p:nvSpPr>
        <p:spPr bwMode="auto">
          <a:xfrm>
            <a:off x="609600" y="152400"/>
            <a:ext cx="36576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t-IT" sz="1400">
                <a:solidFill>
                  <a:srgbClr val="FFFFFF"/>
                </a:solidFill>
              </a:rPr>
              <a:t>Fontana delle Tartarughe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xt Box 4"/>
          <p:cNvSpPr txBox="1">
            <a:spLocks noChangeArrowheads="1"/>
          </p:cNvSpPr>
          <p:nvPr/>
        </p:nvSpPr>
        <p:spPr bwMode="auto">
          <a:xfrm>
            <a:off x="7596188" y="5805488"/>
            <a:ext cx="1368425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400">
                <a:solidFill>
                  <a:schemeClr val="hlink"/>
                </a:solidFill>
              </a:rPr>
              <a:t>TB</a:t>
            </a:r>
          </a:p>
        </p:txBody>
      </p:sp>
      <p:sp>
        <p:nvSpPr>
          <p:cNvPr id="21507" name="Titolo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 smtClean="0"/>
          </a:p>
        </p:txBody>
      </p:sp>
      <p:pic>
        <p:nvPicPr>
          <p:cNvPr id="21508" name="Immagine 4" descr="Fornovolasco VERGEMOLI - Luycc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74613" y="0"/>
            <a:ext cx="9144001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9" name="CasellaDiTesto 5"/>
          <p:cNvSpPr txBox="1">
            <a:spLocks noChangeArrowheads="1"/>
          </p:cNvSpPr>
          <p:nvPr/>
        </p:nvSpPr>
        <p:spPr bwMode="auto">
          <a:xfrm>
            <a:off x="304800" y="228600"/>
            <a:ext cx="38862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t-IT">
                <a:solidFill>
                  <a:srgbClr val="FFFFFF"/>
                </a:solidFill>
              </a:rPr>
              <a:t>Fornovolasco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 smtClean="0"/>
          </a:p>
        </p:txBody>
      </p:sp>
      <p:pic>
        <p:nvPicPr>
          <p:cNvPr id="22531" name="Segnaposto contenuto 3" descr="il ponte di Tallorno - Valchiusella IVREA.jpg"/>
          <p:cNvPicPr>
            <a:picLocks noGrp="1" noChangeAspect="1"/>
          </p:cNvPicPr>
          <p:nvPr>
            <p:ph idx="1"/>
          </p:nvPr>
        </p:nvPicPr>
        <p:blipFill>
          <a:blip r:embed="rId2"/>
          <a:srcRect l="-23439" r="-23439"/>
          <a:stretch>
            <a:fillRect/>
          </a:stretch>
        </p:blipFill>
        <p:spPr>
          <a:xfrm>
            <a:off x="-1676400" y="228600"/>
            <a:ext cx="11915775" cy="6553200"/>
          </a:xfrm>
        </p:spPr>
      </p:pic>
      <p:sp>
        <p:nvSpPr>
          <p:cNvPr id="22532" name="CasellaDiTesto 4"/>
          <p:cNvSpPr txBox="1">
            <a:spLocks noChangeArrowheads="1"/>
          </p:cNvSpPr>
          <p:nvPr/>
        </p:nvSpPr>
        <p:spPr bwMode="auto">
          <a:xfrm>
            <a:off x="685800" y="609600"/>
            <a:ext cx="324326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 sz="1400"/>
              <a:t>Ponte di Tallorno - Valchiusella - Ivrea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 smtClean="0"/>
          </a:p>
        </p:txBody>
      </p:sp>
      <p:pic>
        <p:nvPicPr>
          <p:cNvPr id="23555" name="Segnaposto contenuto 3" descr="Ischia.jpg"/>
          <p:cNvPicPr>
            <a:picLocks noGrp="1" noChangeAspect="1"/>
          </p:cNvPicPr>
          <p:nvPr>
            <p:ph idx="1"/>
          </p:nvPr>
        </p:nvPicPr>
        <p:blipFill>
          <a:blip r:embed="rId2"/>
          <a:srcRect l="-13338" r="-13338"/>
          <a:stretch>
            <a:fillRect/>
          </a:stretch>
        </p:blipFill>
        <p:spPr>
          <a:xfrm>
            <a:off x="-1143000" y="0"/>
            <a:ext cx="11506200" cy="6858000"/>
          </a:xfrm>
        </p:spPr>
      </p:pic>
      <p:sp>
        <p:nvSpPr>
          <p:cNvPr id="23556" name="CasellaDiTesto 4"/>
          <p:cNvSpPr txBox="1">
            <a:spLocks noChangeArrowheads="1"/>
          </p:cNvSpPr>
          <p:nvPr/>
        </p:nvSpPr>
        <p:spPr bwMode="auto">
          <a:xfrm>
            <a:off x="990600" y="381000"/>
            <a:ext cx="21844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 sz="1400"/>
              <a:t>Ischia ( fin troppo facile )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 smtClean="0"/>
          </a:p>
        </p:txBody>
      </p:sp>
      <p:pic>
        <p:nvPicPr>
          <p:cNvPr id="24579" name="Segnaposto contenuto 3" descr="Isola Santa.jpg"/>
          <p:cNvPicPr>
            <a:picLocks noGrp="1" noChangeAspect="1"/>
          </p:cNvPicPr>
          <p:nvPr>
            <p:ph idx="1"/>
          </p:nvPr>
        </p:nvPicPr>
        <p:blipFill>
          <a:blip r:embed="rId2"/>
          <a:srcRect l="-7915" r="-7915"/>
          <a:stretch>
            <a:fillRect/>
          </a:stretch>
        </p:blipFill>
        <p:spPr>
          <a:xfrm>
            <a:off x="-609600" y="0"/>
            <a:ext cx="10515600" cy="6858000"/>
          </a:xfrm>
        </p:spPr>
      </p:pic>
      <p:sp>
        <p:nvSpPr>
          <p:cNvPr id="24580" name="CasellaDiTesto 4"/>
          <p:cNvSpPr txBox="1">
            <a:spLocks noChangeArrowheads="1"/>
          </p:cNvSpPr>
          <p:nvPr/>
        </p:nvSpPr>
        <p:spPr bwMode="auto">
          <a:xfrm>
            <a:off x="990600" y="228600"/>
            <a:ext cx="43465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 sz="1400"/>
              <a:t>Isola Santa ( non vi dico dovè…io però ci sono stato )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 smtClean="0"/>
          </a:p>
        </p:txBody>
      </p:sp>
      <p:pic>
        <p:nvPicPr>
          <p:cNvPr id="25603" name="Segnaposto contenuto 3" descr="Lago d'Orta Isola di S.Giulio.jpg"/>
          <p:cNvPicPr>
            <a:picLocks noGrp="1" noChangeAspect="1"/>
          </p:cNvPicPr>
          <p:nvPr>
            <p:ph idx="1"/>
          </p:nvPr>
        </p:nvPicPr>
        <p:blipFill>
          <a:blip r:embed="rId2"/>
          <a:srcRect l="-18187" r="-18187"/>
          <a:stretch>
            <a:fillRect/>
          </a:stretch>
        </p:blipFill>
        <p:spPr>
          <a:xfrm>
            <a:off x="-1600200" y="0"/>
            <a:ext cx="12420600" cy="6858000"/>
          </a:xfrm>
        </p:spPr>
      </p:pic>
      <p:sp>
        <p:nvSpPr>
          <p:cNvPr id="25604" name="CasellaDiTesto 4"/>
          <p:cNvSpPr txBox="1">
            <a:spLocks noChangeArrowheads="1"/>
          </p:cNvSpPr>
          <p:nvPr/>
        </p:nvSpPr>
        <p:spPr bwMode="auto">
          <a:xfrm>
            <a:off x="914400" y="381000"/>
            <a:ext cx="18097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>
                <a:solidFill>
                  <a:schemeClr val="bg1"/>
                </a:solidFill>
              </a:rPr>
              <a:t>Isola di S.Giulio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 smtClean="0"/>
          </a:p>
        </p:txBody>
      </p:sp>
      <p:pic>
        <p:nvPicPr>
          <p:cNvPr id="26627" name="Segnaposto contenuto 3" descr="lago d'orta.jpg"/>
          <p:cNvPicPr>
            <a:picLocks noGrp="1" noChangeAspect="1"/>
          </p:cNvPicPr>
          <p:nvPr>
            <p:ph idx="1"/>
          </p:nvPr>
        </p:nvPicPr>
        <p:blipFill>
          <a:blip r:embed="rId2"/>
          <a:srcRect l="-18187" r="-18187"/>
          <a:stretch>
            <a:fillRect/>
          </a:stretch>
        </p:blipFill>
        <p:spPr>
          <a:xfrm>
            <a:off x="-1600200" y="0"/>
            <a:ext cx="12420600" cy="6858000"/>
          </a:xfrm>
        </p:spPr>
      </p:pic>
      <p:sp>
        <p:nvSpPr>
          <p:cNvPr id="26628" name="CasellaDiTesto 4"/>
          <p:cNvSpPr txBox="1">
            <a:spLocks noChangeArrowheads="1"/>
          </p:cNvSpPr>
          <p:nvPr/>
        </p:nvSpPr>
        <p:spPr bwMode="auto">
          <a:xfrm>
            <a:off x="533400" y="304800"/>
            <a:ext cx="143351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 sz="1400"/>
              <a:t>..sul lago d’Orta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 smtClean="0"/>
          </a:p>
        </p:txBody>
      </p:sp>
      <p:pic>
        <p:nvPicPr>
          <p:cNvPr id="27651" name="Segnaposto contenuto 3" descr="Lago di Fusine.jpf"/>
          <p:cNvPicPr>
            <a:picLocks noGrp="1" noChangeAspect="1"/>
          </p:cNvPicPr>
          <p:nvPr>
            <p:ph idx="1"/>
          </p:nvPr>
        </p:nvPicPr>
        <p:blipFill>
          <a:blip r:embed="rId2"/>
          <a:srcRect l="-10609" r="-10609"/>
          <a:stretch>
            <a:fillRect/>
          </a:stretch>
        </p:blipFill>
        <p:spPr>
          <a:xfrm>
            <a:off x="-990600" y="0"/>
            <a:ext cx="11049000" cy="7086600"/>
          </a:xfrm>
        </p:spPr>
      </p:pic>
      <p:sp>
        <p:nvSpPr>
          <p:cNvPr id="27652" name="CasellaDiTesto 4"/>
          <p:cNvSpPr txBox="1">
            <a:spLocks noChangeArrowheads="1"/>
          </p:cNvSpPr>
          <p:nvPr/>
        </p:nvSpPr>
        <p:spPr bwMode="auto">
          <a:xfrm>
            <a:off x="990600" y="228600"/>
            <a:ext cx="157003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/>
              <a:t>Fusine - laghi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 smtClean="0"/>
          </a:p>
        </p:txBody>
      </p:sp>
      <p:pic>
        <p:nvPicPr>
          <p:cNvPr id="28675" name="Segnaposto contenuto 3" descr="lago di Misurina.jpg"/>
          <p:cNvPicPr>
            <a:picLocks noGrp="1" noChangeAspect="1"/>
          </p:cNvPicPr>
          <p:nvPr>
            <p:ph idx="1"/>
          </p:nvPr>
        </p:nvPicPr>
        <p:blipFill>
          <a:blip r:embed="rId2"/>
          <a:srcRect l="-18187" r="-18187"/>
          <a:stretch>
            <a:fillRect/>
          </a:stretch>
        </p:blipFill>
        <p:spPr>
          <a:xfrm>
            <a:off x="-1600200" y="0"/>
            <a:ext cx="12039600" cy="6858000"/>
          </a:xfrm>
        </p:spPr>
      </p:pic>
      <p:sp>
        <p:nvSpPr>
          <p:cNvPr id="28676" name="CasellaDiTesto 4"/>
          <p:cNvSpPr txBox="1">
            <a:spLocks noChangeArrowheads="1"/>
          </p:cNvSpPr>
          <p:nvPr/>
        </p:nvSpPr>
        <p:spPr bwMode="auto">
          <a:xfrm>
            <a:off x="609600" y="228600"/>
            <a:ext cx="27432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t-IT" sz="1400"/>
              <a:t>Misurina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 smtClean="0"/>
          </a:p>
        </p:txBody>
      </p:sp>
      <p:pic>
        <p:nvPicPr>
          <p:cNvPr id="29699" name="Segnaposto contenuto 3" descr="le tre cime di lavaredo.jpg"/>
          <p:cNvPicPr>
            <a:picLocks noGrp="1" noChangeAspect="1"/>
          </p:cNvPicPr>
          <p:nvPr>
            <p:ph idx="1"/>
          </p:nvPr>
        </p:nvPicPr>
        <p:blipFill>
          <a:blip r:embed="rId2"/>
          <a:srcRect l="-18187" r="-18187"/>
          <a:stretch>
            <a:fillRect/>
          </a:stretch>
        </p:blipFill>
        <p:spPr>
          <a:xfrm>
            <a:off x="-1600200" y="0"/>
            <a:ext cx="12344400" cy="6858000"/>
          </a:xfrm>
        </p:spPr>
      </p:pic>
      <p:sp>
        <p:nvSpPr>
          <p:cNvPr id="29700" name="CasellaDiTesto 4"/>
          <p:cNvSpPr txBox="1">
            <a:spLocks noChangeArrowheads="1"/>
          </p:cNvSpPr>
          <p:nvPr/>
        </p:nvSpPr>
        <p:spPr bwMode="auto">
          <a:xfrm>
            <a:off x="533400" y="381000"/>
            <a:ext cx="178276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 sz="1400"/>
              <a:t>Le cime di Lavaredo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 smtClean="0"/>
          </a:p>
        </p:txBody>
      </p:sp>
      <p:pic>
        <p:nvPicPr>
          <p:cNvPr id="30723" name="Segnaposto contenuto 3" descr="manarola.jpg"/>
          <p:cNvPicPr>
            <a:picLocks noGrp="1" noChangeAspect="1"/>
          </p:cNvPicPr>
          <p:nvPr>
            <p:ph idx="1"/>
          </p:nvPr>
        </p:nvPicPr>
        <p:blipFill>
          <a:blip r:embed="rId2"/>
          <a:srcRect l="-10654" r="-10654"/>
          <a:stretch>
            <a:fillRect/>
          </a:stretch>
        </p:blipFill>
        <p:spPr>
          <a:xfrm>
            <a:off x="-990600" y="0"/>
            <a:ext cx="10972800" cy="6858000"/>
          </a:xfrm>
        </p:spPr>
      </p:pic>
      <p:sp>
        <p:nvSpPr>
          <p:cNvPr id="30724" name="CasellaDiTesto 4"/>
          <p:cNvSpPr txBox="1">
            <a:spLocks noChangeArrowheads="1"/>
          </p:cNvSpPr>
          <p:nvPr/>
        </p:nvSpPr>
        <p:spPr bwMode="auto">
          <a:xfrm>
            <a:off x="381000" y="457200"/>
            <a:ext cx="95091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 sz="1400">
                <a:solidFill>
                  <a:srgbClr val="FFFFFF"/>
                </a:solidFill>
              </a:rPr>
              <a:t>Manarola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 smtClean="0"/>
          </a:p>
        </p:txBody>
      </p:sp>
      <p:pic>
        <p:nvPicPr>
          <p:cNvPr id="31747" name="Segnaposto contenuto 3" descr="Mantova.jpg"/>
          <p:cNvPicPr>
            <a:picLocks noGrp="1" noChangeAspect="1"/>
          </p:cNvPicPr>
          <p:nvPr>
            <p:ph idx="1"/>
          </p:nvPr>
        </p:nvPicPr>
        <p:blipFill>
          <a:blip r:embed="rId2"/>
          <a:srcRect l="-10747" r="-10747"/>
          <a:stretch>
            <a:fillRect/>
          </a:stretch>
        </p:blipFill>
        <p:spPr>
          <a:xfrm>
            <a:off x="-914400" y="0"/>
            <a:ext cx="10439400" cy="6858000"/>
          </a:xfrm>
        </p:spPr>
      </p:pic>
      <p:sp>
        <p:nvSpPr>
          <p:cNvPr id="31748" name="CasellaDiTesto 4"/>
          <p:cNvSpPr txBox="1">
            <a:spLocks noChangeArrowheads="1"/>
          </p:cNvSpPr>
          <p:nvPr/>
        </p:nvSpPr>
        <p:spPr bwMode="auto">
          <a:xfrm>
            <a:off x="914400" y="304800"/>
            <a:ext cx="8858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 sz="1400"/>
              <a:t>Mantova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 smtClean="0"/>
          </a:p>
        </p:txBody>
      </p:sp>
      <p:pic>
        <p:nvPicPr>
          <p:cNvPr id="32771" name="Segnaposto contenuto 3" descr="Marsala le saline.jpg"/>
          <p:cNvPicPr>
            <a:picLocks noGrp="1" noChangeAspect="1"/>
          </p:cNvPicPr>
          <p:nvPr>
            <p:ph idx="1"/>
          </p:nvPr>
        </p:nvPicPr>
        <p:blipFill>
          <a:blip r:embed="rId2"/>
          <a:srcRect l="-18187" r="-18187"/>
          <a:stretch>
            <a:fillRect/>
          </a:stretch>
        </p:blipFill>
        <p:spPr>
          <a:xfrm>
            <a:off x="-1600200" y="0"/>
            <a:ext cx="12115800" cy="6934200"/>
          </a:xfrm>
        </p:spPr>
      </p:pic>
      <p:sp>
        <p:nvSpPr>
          <p:cNvPr id="32772" name="CasellaDiTesto 4"/>
          <p:cNvSpPr txBox="1">
            <a:spLocks noChangeArrowheads="1"/>
          </p:cNvSpPr>
          <p:nvPr/>
        </p:nvSpPr>
        <p:spPr bwMode="auto">
          <a:xfrm>
            <a:off x="762000" y="457200"/>
            <a:ext cx="8255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 sz="1400"/>
              <a:t>Marsala</a:t>
            </a:r>
            <a:r>
              <a:rPr lang="it-IT"/>
              <a:t> 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 smtClean="0"/>
          </a:p>
        </p:txBody>
      </p:sp>
      <p:pic>
        <p:nvPicPr>
          <p:cNvPr id="33795" name="Segnaposto contenuto 3" descr="Matera.jpg"/>
          <p:cNvPicPr>
            <a:picLocks noGrp="1" noChangeAspect="1"/>
          </p:cNvPicPr>
          <p:nvPr>
            <p:ph idx="1"/>
          </p:nvPr>
        </p:nvPicPr>
        <p:blipFill>
          <a:blip r:embed="rId2"/>
          <a:srcRect l="-10609" r="-10609"/>
          <a:stretch>
            <a:fillRect/>
          </a:stretch>
        </p:blipFill>
        <p:spPr>
          <a:xfrm>
            <a:off x="-990600" y="0"/>
            <a:ext cx="10972800" cy="6858000"/>
          </a:xfrm>
        </p:spPr>
      </p:pic>
      <p:sp>
        <p:nvSpPr>
          <p:cNvPr id="33796" name="CasellaDiTesto 4"/>
          <p:cNvSpPr txBox="1">
            <a:spLocks noChangeArrowheads="1"/>
          </p:cNvSpPr>
          <p:nvPr/>
        </p:nvSpPr>
        <p:spPr bwMode="auto">
          <a:xfrm>
            <a:off x="914400" y="304800"/>
            <a:ext cx="75406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 sz="1400"/>
              <a:t>Matera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 smtClean="0"/>
          </a:p>
        </p:txBody>
      </p:sp>
      <p:pic>
        <p:nvPicPr>
          <p:cNvPr id="34819" name="Segnaposto contenuto 3" descr="monte bianco.jpg"/>
          <p:cNvPicPr>
            <a:picLocks noGrp="1" noChangeAspect="1"/>
          </p:cNvPicPr>
          <p:nvPr>
            <p:ph idx="1"/>
          </p:nvPr>
        </p:nvPicPr>
        <p:blipFill>
          <a:blip r:embed="rId2"/>
          <a:srcRect l="-18187" r="-18187"/>
          <a:stretch>
            <a:fillRect/>
          </a:stretch>
        </p:blipFill>
        <p:spPr>
          <a:xfrm>
            <a:off x="-1600200" y="0"/>
            <a:ext cx="12420600" cy="6858000"/>
          </a:xfrm>
        </p:spPr>
      </p:pic>
      <p:sp>
        <p:nvSpPr>
          <p:cNvPr id="34820" name="CasellaDiTesto 4"/>
          <p:cNvSpPr txBox="1">
            <a:spLocks noChangeArrowheads="1"/>
          </p:cNvSpPr>
          <p:nvPr/>
        </p:nvSpPr>
        <p:spPr bwMode="auto">
          <a:xfrm>
            <a:off x="381000" y="228600"/>
            <a:ext cx="1290638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 sz="1400">
                <a:solidFill>
                  <a:srgbClr val="FFFFFF"/>
                </a:solidFill>
              </a:rPr>
              <a:t>Monte Bianco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 smtClean="0"/>
          </a:p>
        </p:txBody>
      </p:sp>
      <p:pic>
        <p:nvPicPr>
          <p:cNvPr id="35843" name="Segnaposto contenuto 9" descr="Pestum.jpg"/>
          <p:cNvPicPr>
            <a:picLocks noGrp="1" noChangeAspect="1"/>
          </p:cNvPicPr>
          <p:nvPr>
            <p:ph idx="1"/>
          </p:nvPr>
        </p:nvPicPr>
        <p:blipFill>
          <a:blip r:embed="rId2"/>
          <a:srcRect l="-10408" r="-10408"/>
          <a:stretch>
            <a:fillRect/>
          </a:stretch>
        </p:blipFill>
        <p:spPr>
          <a:xfrm>
            <a:off x="-838200" y="0"/>
            <a:ext cx="10896600" cy="6858000"/>
          </a:xfrm>
        </p:spPr>
      </p:pic>
      <p:sp>
        <p:nvSpPr>
          <p:cNvPr id="35844" name="CasellaDiTesto 10"/>
          <p:cNvSpPr txBox="1">
            <a:spLocks noChangeArrowheads="1"/>
          </p:cNvSpPr>
          <p:nvPr/>
        </p:nvSpPr>
        <p:spPr bwMode="auto">
          <a:xfrm>
            <a:off x="914400" y="381000"/>
            <a:ext cx="782638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 sz="1400"/>
              <a:t>Pestum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 smtClean="0"/>
          </a:p>
        </p:txBody>
      </p:sp>
      <p:pic>
        <p:nvPicPr>
          <p:cNvPr id="36867" name="Segnaposto contenuto 3" descr="Piazza del Campo.jpg"/>
          <p:cNvPicPr>
            <a:picLocks noGrp="1" noChangeAspect="1"/>
          </p:cNvPicPr>
          <p:nvPr>
            <p:ph idx="1"/>
          </p:nvPr>
        </p:nvPicPr>
        <p:blipFill>
          <a:blip r:embed="rId2"/>
          <a:srcRect l="-18187" r="-18187"/>
          <a:stretch>
            <a:fillRect/>
          </a:stretch>
        </p:blipFill>
        <p:spPr>
          <a:xfrm>
            <a:off x="-1676400" y="0"/>
            <a:ext cx="12192000" cy="6934200"/>
          </a:xfrm>
        </p:spPr>
      </p:pic>
      <p:sp>
        <p:nvSpPr>
          <p:cNvPr id="36868" name="CasellaDiTesto 4"/>
          <p:cNvSpPr txBox="1">
            <a:spLocks noChangeArrowheads="1"/>
          </p:cNvSpPr>
          <p:nvPr/>
        </p:nvSpPr>
        <p:spPr bwMode="auto">
          <a:xfrm>
            <a:off x="533400" y="6324600"/>
            <a:ext cx="15779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 sz="1400">
                <a:solidFill>
                  <a:srgbClr val="FFFFFF"/>
                </a:solidFill>
              </a:rPr>
              <a:t>Piazza del Campo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 smtClean="0"/>
          </a:p>
        </p:txBody>
      </p:sp>
      <p:pic>
        <p:nvPicPr>
          <p:cNvPr id="37891" name="Segnaposto contenuto 3" descr="Pitigliano.jpg"/>
          <p:cNvPicPr>
            <a:picLocks noGrp="1" noChangeAspect="1"/>
          </p:cNvPicPr>
          <p:nvPr>
            <p:ph idx="1"/>
          </p:nvPr>
        </p:nvPicPr>
        <p:blipFill>
          <a:blip r:embed="rId2"/>
          <a:srcRect l="-10609" r="-10609"/>
          <a:stretch>
            <a:fillRect/>
          </a:stretch>
        </p:blipFill>
        <p:spPr>
          <a:xfrm>
            <a:off x="-914400" y="0"/>
            <a:ext cx="10972800" cy="6858000"/>
          </a:xfrm>
        </p:spPr>
      </p:pic>
      <p:sp>
        <p:nvSpPr>
          <p:cNvPr id="37892" name="CasellaDiTesto 4"/>
          <p:cNvSpPr txBox="1">
            <a:spLocks noChangeArrowheads="1"/>
          </p:cNvSpPr>
          <p:nvPr/>
        </p:nvSpPr>
        <p:spPr bwMode="auto">
          <a:xfrm>
            <a:off x="1371600" y="381000"/>
            <a:ext cx="9493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 sz="1400">
                <a:solidFill>
                  <a:srgbClr val="FFFFFF"/>
                </a:solidFill>
              </a:rPr>
              <a:t>Pitigliano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 smtClean="0"/>
          </a:p>
        </p:txBody>
      </p:sp>
      <p:pic>
        <p:nvPicPr>
          <p:cNvPr id="38915" name="Segnaposto contenuto 3" descr="Ponte delo diavolo sul Serchio.jpg"/>
          <p:cNvPicPr>
            <a:picLocks noGrp="1" noChangeAspect="1"/>
          </p:cNvPicPr>
          <p:nvPr>
            <p:ph idx="1"/>
          </p:nvPr>
        </p:nvPicPr>
        <p:blipFill>
          <a:blip r:embed="rId2"/>
          <a:srcRect l="-10408" r="-10408"/>
          <a:stretch>
            <a:fillRect/>
          </a:stretch>
        </p:blipFill>
        <p:spPr>
          <a:xfrm>
            <a:off x="-914400" y="0"/>
            <a:ext cx="10363200" cy="6858000"/>
          </a:xfrm>
        </p:spPr>
      </p:pic>
      <p:sp>
        <p:nvSpPr>
          <p:cNvPr id="38916" name="CasellaDiTesto 4"/>
          <p:cNvSpPr txBox="1">
            <a:spLocks noChangeArrowheads="1"/>
          </p:cNvSpPr>
          <p:nvPr/>
        </p:nvSpPr>
        <p:spPr bwMode="auto">
          <a:xfrm>
            <a:off x="228600" y="0"/>
            <a:ext cx="36925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t-IT" sz="1400"/>
              <a:t>Ponte del diavolo – fiume Serchio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 smtClean="0"/>
          </a:p>
        </p:txBody>
      </p:sp>
      <p:pic>
        <p:nvPicPr>
          <p:cNvPr id="39939" name="Segnaposto contenuto 3" descr="Portofino.jpg"/>
          <p:cNvPicPr>
            <a:picLocks noGrp="1" noChangeAspect="1"/>
          </p:cNvPicPr>
          <p:nvPr>
            <p:ph idx="1"/>
          </p:nvPr>
        </p:nvPicPr>
        <p:blipFill>
          <a:blip r:embed="rId2"/>
          <a:srcRect l="-18187" r="-18187"/>
          <a:stretch>
            <a:fillRect/>
          </a:stretch>
        </p:blipFill>
        <p:spPr>
          <a:xfrm>
            <a:off x="-1600200" y="0"/>
            <a:ext cx="11582400" cy="6858000"/>
          </a:xfrm>
        </p:spPr>
      </p:pic>
      <p:sp>
        <p:nvSpPr>
          <p:cNvPr id="39940" name="CasellaDiTesto 4"/>
          <p:cNvSpPr txBox="1">
            <a:spLocks noChangeArrowheads="1"/>
          </p:cNvSpPr>
          <p:nvPr/>
        </p:nvSpPr>
        <p:spPr bwMode="auto">
          <a:xfrm>
            <a:off x="6248400" y="6400800"/>
            <a:ext cx="19050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t-IT"/>
              <a:t>Portofino</a:t>
            </a:r>
          </a:p>
          <a:p>
            <a:endParaRPr lang="it-IT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 smtClean="0"/>
          </a:p>
        </p:txBody>
      </p:sp>
      <p:pic>
        <p:nvPicPr>
          <p:cNvPr id="40963" name="Segnaposto contenuto 3" descr="Premana.jpg"/>
          <p:cNvPicPr>
            <a:picLocks noGrp="1" noChangeAspect="1"/>
          </p:cNvPicPr>
          <p:nvPr>
            <p:ph idx="1"/>
          </p:nvPr>
        </p:nvPicPr>
        <p:blipFill>
          <a:blip r:embed="rId2"/>
          <a:srcRect l="-18187" r="-18187"/>
          <a:stretch>
            <a:fillRect/>
          </a:stretch>
        </p:blipFill>
        <p:spPr>
          <a:xfrm>
            <a:off x="-1447800" y="0"/>
            <a:ext cx="11811000" cy="6705600"/>
          </a:xfrm>
        </p:spPr>
      </p:pic>
      <p:sp>
        <p:nvSpPr>
          <p:cNvPr id="40964" name="CasellaDiTesto 4"/>
          <p:cNvSpPr txBox="1">
            <a:spLocks noChangeArrowheads="1"/>
          </p:cNvSpPr>
          <p:nvPr/>
        </p:nvSpPr>
        <p:spPr bwMode="auto">
          <a:xfrm>
            <a:off x="838200" y="381000"/>
            <a:ext cx="110331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>
                <a:solidFill>
                  <a:srgbClr val="FFFFFF"/>
                </a:solidFill>
              </a:rPr>
              <a:t>Premana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 smtClean="0"/>
          </a:p>
        </p:txBody>
      </p:sp>
      <p:pic>
        <p:nvPicPr>
          <p:cNvPr id="41987" name="Segnaposto contenuto 5" descr="Ravello.jpg"/>
          <p:cNvPicPr>
            <a:picLocks noGrp="1" noChangeAspect="1"/>
          </p:cNvPicPr>
          <p:nvPr>
            <p:ph idx="1"/>
          </p:nvPr>
        </p:nvPicPr>
        <p:blipFill>
          <a:blip r:embed="rId2"/>
          <a:srcRect l="-10812" r="-10812"/>
          <a:stretch>
            <a:fillRect/>
          </a:stretch>
        </p:blipFill>
        <p:spPr>
          <a:xfrm>
            <a:off x="-1066800" y="0"/>
            <a:ext cx="11125200" cy="6858000"/>
          </a:xfrm>
        </p:spPr>
      </p:pic>
      <p:sp>
        <p:nvSpPr>
          <p:cNvPr id="41988" name="CasellaDiTesto 6"/>
          <p:cNvSpPr txBox="1">
            <a:spLocks noChangeArrowheads="1"/>
          </p:cNvSpPr>
          <p:nvPr/>
        </p:nvSpPr>
        <p:spPr bwMode="auto">
          <a:xfrm>
            <a:off x="533400" y="304800"/>
            <a:ext cx="776288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 sz="1400"/>
              <a:t>Ravello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 smtClean="0"/>
          </a:p>
        </p:txBody>
      </p:sp>
      <p:pic>
        <p:nvPicPr>
          <p:cNvPr id="43011" name="Segnaposto contenuto 5" descr="S. Vito Sicilia.jpg"/>
          <p:cNvPicPr>
            <a:picLocks noGrp="1" noChangeAspect="1"/>
          </p:cNvPicPr>
          <p:nvPr>
            <p:ph idx="1"/>
          </p:nvPr>
        </p:nvPicPr>
        <p:blipFill>
          <a:blip r:embed="rId2"/>
          <a:srcRect l="-8080" r="-8080"/>
          <a:stretch>
            <a:fillRect/>
          </a:stretch>
        </p:blipFill>
        <p:spPr>
          <a:xfrm>
            <a:off x="-762000" y="0"/>
            <a:ext cx="10515600" cy="6858000"/>
          </a:xfrm>
        </p:spPr>
      </p:pic>
      <p:sp>
        <p:nvSpPr>
          <p:cNvPr id="43012" name="CasellaDiTesto 6"/>
          <p:cNvSpPr txBox="1">
            <a:spLocks noChangeArrowheads="1"/>
          </p:cNvSpPr>
          <p:nvPr/>
        </p:nvSpPr>
        <p:spPr bwMode="auto">
          <a:xfrm>
            <a:off x="609600" y="304800"/>
            <a:ext cx="80168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/>
              <a:t>S.Vito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 smtClean="0"/>
          </a:p>
        </p:txBody>
      </p:sp>
      <p:pic>
        <p:nvPicPr>
          <p:cNvPr id="44035" name="Segnaposto contenuto 3" descr="S.Agata dei Goti.jpg"/>
          <p:cNvPicPr>
            <a:picLocks noGrp="1" noChangeAspect="1"/>
          </p:cNvPicPr>
          <p:nvPr>
            <p:ph idx="1"/>
          </p:nvPr>
        </p:nvPicPr>
        <p:blipFill>
          <a:blip r:embed="rId2"/>
          <a:srcRect l="-18187" r="-18187"/>
          <a:stretch>
            <a:fillRect/>
          </a:stretch>
        </p:blipFill>
        <p:spPr>
          <a:xfrm>
            <a:off x="-1600200" y="0"/>
            <a:ext cx="12039600" cy="6858000"/>
          </a:xfrm>
        </p:spPr>
      </p:pic>
      <p:sp>
        <p:nvSpPr>
          <p:cNvPr id="44036" name="CasellaDiTesto 4"/>
          <p:cNvSpPr txBox="1">
            <a:spLocks noChangeArrowheads="1"/>
          </p:cNvSpPr>
          <p:nvPr/>
        </p:nvSpPr>
        <p:spPr bwMode="auto">
          <a:xfrm>
            <a:off x="914400" y="457200"/>
            <a:ext cx="18256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/>
              <a:t>S.Agata dei Goti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 smtClean="0"/>
          </a:p>
        </p:txBody>
      </p:sp>
      <p:pic>
        <p:nvPicPr>
          <p:cNvPr id="45059" name="Segnaposto contenuto 7" descr="S.Nilo abbazia Grottaferrata.jpg"/>
          <p:cNvPicPr>
            <a:picLocks noGrp="1" noChangeAspect="1"/>
          </p:cNvPicPr>
          <p:nvPr>
            <p:ph idx="1"/>
          </p:nvPr>
        </p:nvPicPr>
        <p:blipFill>
          <a:blip r:embed="rId2"/>
          <a:srcRect l="-10004" r="-10004"/>
          <a:stretch>
            <a:fillRect/>
          </a:stretch>
        </p:blipFill>
        <p:spPr>
          <a:xfrm>
            <a:off x="-838200" y="0"/>
            <a:ext cx="10744200" cy="6858000"/>
          </a:xfrm>
        </p:spPr>
      </p:pic>
      <p:sp>
        <p:nvSpPr>
          <p:cNvPr id="45060" name="CasellaDiTesto 8"/>
          <p:cNvSpPr txBox="1">
            <a:spLocks noChangeArrowheads="1"/>
          </p:cNvSpPr>
          <p:nvPr/>
        </p:nvSpPr>
        <p:spPr bwMode="auto">
          <a:xfrm>
            <a:off x="1219200" y="609600"/>
            <a:ext cx="45720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t-IT">
                <a:solidFill>
                  <a:srgbClr val="FFFFFF"/>
                </a:solidFill>
              </a:rPr>
              <a:t>S.Nilo Grottaferrata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 smtClean="0"/>
          </a:p>
        </p:txBody>
      </p:sp>
      <p:pic>
        <p:nvPicPr>
          <p:cNvPr id="46083" name="Segnaposto contenuto 3" descr="Santa Maddalena in Funes.jpg"/>
          <p:cNvPicPr>
            <a:picLocks noGrp="1" noChangeAspect="1"/>
          </p:cNvPicPr>
          <p:nvPr>
            <p:ph idx="1"/>
          </p:nvPr>
        </p:nvPicPr>
        <p:blipFill>
          <a:blip r:embed="rId2"/>
          <a:srcRect l="-10509" r="-10509"/>
          <a:stretch>
            <a:fillRect/>
          </a:stretch>
        </p:blipFill>
        <p:spPr>
          <a:xfrm>
            <a:off x="-914400" y="0"/>
            <a:ext cx="10896600" cy="6858000"/>
          </a:xfrm>
        </p:spPr>
      </p:pic>
      <p:sp>
        <p:nvSpPr>
          <p:cNvPr id="46084" name="CasellaDiTesto 4"/>
          <p:cNvSpPr txBox="1">
            <a:spLocks noChangeArrowheads="1"/>
          </p:cNvSpPr>
          <p:nvPr/>
        </p:nvSpPr>
        <p:spPr bwMode="auto">
          <a:xfrm>
            <a:off x="685800" y="304800"/>
            <a:ext cx="245268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/>
              <a:t>S.Maddalena in Funes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 smtClean="0"/>
          </a:p>
        </p:txBody>
      </p:sp>
      <p:pic>
        <p:nvPicPr>
          <p:cNvPr id="47107" name="Segnaposto contenuto 3" descr="Scanno.jpg"/>
          <p:cNvPicPr>
            <a:picLocks noGrp="1" noChangeAspect="1"/>
          </p:cNvPicPr>
          <p:nvPr>
            <p:ph idx="1"/>
          </p:nvPr>
        </p:nvPicPr>
        <p:blipFill>
          <a:blip r:embed="rId2"/>
          <a:srcRect l="-10609" r="-10609"/>
          <a:stretch>
            <a:fillRect/>
          </a:stretch>
        </p:blipFill>
        <p:spPr>
          <a:xfrm>
            <a:off x="-914400" y="0"/>
            <a:ext cx="10896600" cy="6858000"/>
          </a:xfrm>
        </p:spPr>
      </p:pic>
      <p:sp>
        <p:nvSpPr>
          <p:cNvPr id="47108" name="CasellaDiTesto 4"/>
          <p:cNvSpPr txBox="1">
            <a:spLocks noChangeArrowheads="1"/>
          </p:cNvSpPr>
          <p:nvPr/>
        </p:nvSpPr>
        <p:spPr bwMode="auto">
          <a:xfrm>
            <a:off x="1219200" y="381000"/>
            <a:ext cx="93186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/>
              <a:t>Scanno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 smtClean="0"/>
          </a:p>
        </p:txBody>
      </p:sp>
      <p:pic>
        <p:nvPicPr>
          <p:cNvPr id="48131" name="Segnaposto contenuto 3" descr="Positano.jpg"/>
          <p:cNvPicPr>
            <a:picLocks noGrp="1" noChangeAspect="1"/>
          </p:cNvPicPr>
          <p:nvPr>
            <p:ph idx="1"/>
          </p:nvPr>
        </p:nvPicPr>
        <p:blipFill>
          <a:blip r:embed="rId2"/>
          <a:srcRect l="-4752" r="-4752"/>
          <a:stretch>
            <a:fillRect/>
          </a:stretch>
        </p:blipFill>
        <p:spPr>
          <a:xfrm>
            <a:off x="-457200" y="0"/>
            <a:ext cx="9982200" cy="6858000"/>
          </a:xfrm>
        </p:spPr>
      </p:pic>
      <p:sp>
        <p:nvSpPr>
          <p:cNvPr id="48132" name="CasellaDiTesto 4"/>
          <p:cNvSpPr txBox="1">
            <a:spLocks noChangeArrowheads="1"/>
          </p:cNvSpPr>
          <p:nvPr/>
        </p:nvSpPr>
        <p:spPr bwMode="auto">
          <a:xfrm>
            <a:off x="533400" y="381000"/>
            <a:ext cx="107473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/>
              <a:t>Positano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 smtClean="0"/>
          </a:p>
        </p:txBody>
      </p:sp>
      <p:pic>
        <p:nvPicPr>
          <p:cNvPr id="49155" name="Segnaposto contenuto 5" descr="Spello.jpg"/>
          <p:cNvPicPr>
            <a:picLocks noGrp="1" noChangeAspect="1"/>
          </p:cNvPicPr>
          <p:nvPr>
            <p:ph idx="1"/>
          </p:nvPr>
        </p:nvPicPr>
        <p:blipFill>
          <a:blip r:embed="rId2"/>
          <a:srcRect l="-10913" r="-10913"/>
          <a:stretch>
            <a:fillRect/>
          </a:stretch>
        </p:blipFill>
        <p:spPr>
          <a:xfrm>
            <a:off x="-1905000" y="0"/>
            <a:ext cx="12115800" cy="6858000"/>
          </a:xfrm>
        </p:spPr>
      </p:pic>
      <p:sp>
        <p:nvSpPr>
          <p:cNvPr id="49156" name="CasellaDiTesto 6"/>
          <p:cNvSpPr txBox="1">
            <a:spLocks noChangeArrowheads="1"/>
          </p:cNvSpPr>
          <p:nvPr/>
        </p:nvSpPr>
        <p:spPr bwMode="auto">
          <a:xfrm>
            <a:off x="0" y="304800"/>
            <a:ext cx="20574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t-IT"/>
              <a:t>Spello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 smtClean="0"/>
          </a:p>
        </p:txBody>
      </p:sp>
      <p:pic>
        <p:nvPicPr>
          <p:cNvPr id="50179" name="Segnaposto contenuto 5" descr="Trabocco Abruzzo.jpg"/>
          <p:cNvPicPr>
            <a:picLocks noGrp="1" noChangeAspect="1"/>
          </p:cNvPicPr>
          <p:nvPr>
            <p:ph idx="1"/>
          </p:nvPr>
        </p:nvPicPr>
        <p:blipFill>
          <a:blip r:embed="rId2"/>
          <a:srcRect l="-10571" r="-10571"/>
          <a:stretch>
            <a:fillRect/>
          </a:stretch>
        </p:blipFill>
        <p:spPr>
          <a:xfrm>
            <a:off x="-914400" y="0"/>
            <a:ext cx="10896600" cy="6858000"/>
          </a:xfrm>
        </p:spPr>
      </p:pic>
      <p:sp>
        <p:nvSpPr>
          <p:cNvPr id="50180" name="CasellaDiTesto 6"/>
          <p:cNvSpPr txBox="1">
            <a:spLocks noChangeArrowheads="1"/>
          </p:cNvSpPr>
          <p:nvPr/>
        </p:nvSpPr>
        <p:spPr bwMode="auto">
          <a:xfrm>
            <a:off x="609600" y="914400"/>
            <a:ext cx="21336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t-IT" sz="1400">
                <a:solidFill>
                  <a:srgbClr val="FFFFFF"/>
                </a:solidFill>
              </a:rPr>
              <a:t>Un trabocco..Abruzzo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 smtClean="0"/>
          </a:p>
        </p:txBody>
      </p:sp>
      <p:pic>
        <p:nvPicPr>
          <p:cNvPr id="51203" name="Segnaposto contenuto 3" descr="Trieste.jpg"/>
          <p:cNvPicPr>
            <a:picLocks noGrp="1" noChangeAspect="1"/>
          </p:cNvPicPr>
          <p:nvPr>
            <p:ph idx="1"/>
          </p:nvPr>
        </p:nvPicPr>
        <p:blipFill>
          <a:blip r:embed="rId2"/>
          <a:srcRect l="-10408" r="-10408"/>
          <a:stretch>
            <a:fillRect/>
          </a:stretch>
        </p:blipFill>
        <p:spPr>
          <a:xfrm>
            <a:off x="-838200" y="0"/>
            <a:ext cx="10896600" cy="6858000"/>
          </a:xfrm>
        </p:spPr>
      </p:pic>
      <p:sp>
        <p:nvSpPr>
          <p:cNvPr id="51204" name="CasellaDiTesto 4"/>
          <p:cNvSpPr txBox="1">
            <a:spLocks noChangeArrowheads="1"/>
          </p:cNvSpPr>
          <p:nvPr/>
        </p:nvSpPr>
        <p:spPr bwMode="auto">
          <a:xfrm>
            <a:off x="1600200" y="685800"/>
            <a:ext cx="8921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t-IT">
                <a:solidFill>
                  <a:srgbClr val="FF0000"/>
                </a:solidFill>
              </a:rPr>
              <a:t>Trieste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 smtClean="0"/>
          </a:p>
        </p:txBody>
      </p:sp>
      <p:pic>
        <p:nvPicPr>
          <p:cNvPr id="52227" name="Segnaposto contenuto 3" descr="Val d'Orcia.jpg"/>
          <p:cNvPicPr>
            <a:picLocks noGrp="1" noChangeAspect="1"/>
          </p:cNvPicPr>
          <p:nvPr>
            <p:ph idx="1"/>
          </p:nvPr>
        </p:nvPicPr>
        <p:blipFill>
          <a:blip r:embed="rId2"/>
          <a:srcRect t="-1453" b="-1453"/>
          <a:stretch>
            <a:fillRect/>
          </a:stretch>
        </p:blipFill>
        <p:spPr>
          <a:xfrm>
            <a:off x="0" y="0"/>
            <a:ext cx="9144000" cy="7010400"/>
          </a:xfrm>
        </p:spPr>
      </p:pic>
      <p:sp>
        <p:nvSpPr>
          <p:cNvPr id="52228" name="CasellaDiTesto 4"/>
          <p:cNvSpPr txBox="1">
            <a:spLocks noChangeArrowheads="1"/>
          </p:cNvSpPr>
          <p:nvPr/>
        </p:nvSpPr>
        <p:spPr bwMode="auto">
          <a:xfrm>
            <a:off x="381000" y="6629400"/>
            <a:ext cx="12096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 sz="1400" b="1">
                <a:solidFill>
                  <a:schemeClr val="bg1"/>
                </a:solidFill>
              </a:rPr>
              <a:t>Val d’Orcia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 smtClean="0"/>
          </a:p>
        </p:txBody>
      </p:sp>
      <p:pic>
        <p:nvPicPr>
          <p:cNvPr id="53251" name="Segnaposto contenuto 3" descr="Valnerina.jpg"/>
          <p:cNvPicPr>
            <a:picLocks noGrp="1" noChangeAspect="1"/>
          </p:cNvPicPr>
          <p:nvPr>
            <p:ph idx="1"/>
          </p:nvPr>
        </p:nvPicPr>
        <p:blipFill>
          <a:blip r:embed="rId2"/>
          <a:srcRect l="-18506" r="-18506"/>
          <a:stretch>
            <a:fillRect/>
          </a:stretch>
        </p:blipFill>
        <p:spPr>
          <a:xfrm>
            <a:off x="-1600200" y="0"/>
            <a:ext cx="12039600" cy="6858000"/>
          </a:xfrm>
        </p:spPr>
      </p:pic>
      <p:sp>
        <p:nvSpPr>
          <p:cNvPr id="53252" name="CasellaDiTesto 4"/>
          <p:cNvSpPr txBox="1">
            <a:spLocks noChangeArrowheads="1"/>
          </p:cNvSpPr>
          <p:nvPr/>
        </p:nvSpPr>
        <p:spPr bwMode="auto">
          <a:xfrm>
            <a:off x="685800" y="1295400"/>
            <a:ext cx="9620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 sz="1400">
                <a:solidFill>
                  <a:srgbClr val="FFFFFF"/>
                </a:solidFill>
              </a:rPr>
              <a:t>Valnerina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 smtClean="0"/>
          </a:p>
        </p:txBody>
      </p:sp>
      <p:pic>
        <p:nvPicPr>
          <p:cNvPr id="54275" name="Segnaposto contenuto 3" descr="Verona.jpg"/>
          <p:cNvPicPr>
            <a:picLocks noGrp="1" noChangeAspect="1"/>
          </p:cNvPicPr>
          <p:nvPr>
            <p:ph idx="1"/>
          </p:nvPr>
        </p:nvPicPr>
        <p:blipFill>
          <a:blip r:embed="rId2"/>
          <a:srcRect l="-18187" r="-18187"/>
          <a:stretch>
            <a:fillRect/>
          </a:stretch>
        </p:blipFill>
        <p:spPr>
          <a:xfrm>
            <a:off x="-1524000" y="0"/>
            <a:ext cx="11963400" cy="7086600"/>
          </a:xfrm>
        </p:spPr>
      </p:pic>
      <p:sp>
        <p:nvSpPr>
          <p:cNvPr id="54276" name="CasellaDiTesto 4"/>
          <p:cNvSpPr txBox="1">
            <a:spLocks noChangeArrowheads="1"/>
          </p:cNvSpPr>
          <p:nvPr/>
        </p:nvSpPr>
        <p:spPr bwMode="auto">
          <a:xfrm>
            <a:off x="533400" y="381000"/>
            <a:ext cx="92233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/>
              <a:t>Verona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 smtClean="0"/>
          </a:p>
        </p:txBody>
      </p:sp>
      <p:pic>
        <p:nvPicPr>
          <p:cNvPr id="55299" name="Segnaposto contenuto 3" descr="Villa borghese.jpg"/>
          <p:cNvPicPr>
            <a:picLocks noGrp="1" noChangeAspect="1"/>
          </p:cNvPicPr>
          <p:nvPr>
            <p:ph idx="1"/>
          </p:nvPr>
        </p:nvPicPr>
        <p:blipFill>
          <a:blip r:embed="rId2"/>
          <a:srcRect l="-10571" r="-10571"/>
          <a:stretch>
            <a:fillRect/>
          </a:stretch>
        </p:blipFill>
        <p:spPr>
          <a:xfrm>
            <a:off x="-990600" y="0"/>
            <a:ext cx="11049000" cy="6858000"/>
          </a:xfrm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 smtClean="0"/>
          </a:p>
        </p:txBody>
      </p:sp>
      <p:pic>
        <p:nvPicPr>
          <p:cNvPr id="56323" name="Segnaposto contenuto 3" descr="villaggio abbandonatyo di Craco.jpg"/>
          <p:cNvPicPr>
            <a:picLocks noGrp="1" noChangeAspect="1"/>
          </p:cNvPicPr>
          <p:nvPr>
            <p:ph idx="1"/>
          </p:nvPr>
        </p:nvPicPr>
        <p:blipFill>
          <a:blip r:embed="rId2"/>
          <a:srcRect l="-18057" r="-18057"/>
          <a:stretch>
            <a:fillRect/>
          </a:stretch>
        </p:blipFill>
        <p:spPr>
          <a:xfrm>
            <a:off x="-1524000" y="0"/>
            <a:ext cx="11963400" cy="6858000"/>
          </a:xfrm>
        </p:spPr>
      </p:pic>
      <p:sp>
        <p:nvSpPr>
          <p:cNvPr id="56324" name="CasellaDiTesto 4"/>
          <p:cNvSpPr txBox="1">
            <a:spLocks noChangeArrowheads="1"/>
          </p:cNvSpPr>
          <p:nvPr/>
        </p:nvSpPr>
        <p:spPr bwMode="auto">
          <a:xfrm>
            <a:off x="838200" y="609600"/>
            <a:ext cx="389096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>
                <a:solidFill>
                  <a:srgbClr val="FFFFFF"/>
                </a:solidFill>
              </a:rPr>
              <a:t>Il villaggio abbandonato di Craco (?)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 smtClean="0"/>
          </a:p>
        </p:txBody>
      </p:sp>
      <p:pic>
        <p:nvPicPr>
          <p:cNvPr id="57347" name="Segnaposto contenuto 5" descr="Toscana.jpg"/>
          <p:cNvPicPr>
            <a:picLocks noGrp="1" noChangeAspect="1"/>
          </p:cNvPicPr>
          <p:nvPr>
            <p:ph idx="1"/>
          </p:nvPr>
        </p:nvPicPr>
        <p:blipFill>
          <a:blip r:embed="rId2"/>
          <a:srcRect l="-10609" r="-10609"/>
          <a:stretch>
            <a:fillRect/>
          </a:stretch>
        </p:blipFill>
        <p:spPr>
          <a:xfrm>
            <a:off x="-914400" y="0"/>
            <a:ext cx="10896600" cy="7010400"/>
          </a:xfrm>
        </p:spPr>
      </p:pic>
      <p:sp>
        <p:nvSpPr>
          <p:cNvPr id="57348" name="CasellaDiTesto 6"/>
          <p:cNvSpPr txBox="1">
            <a:spLocks noChangeArrowheads="1"/>
          </p:cNvSpPr>
          <p:nvPr/>
        </p:nvSpPr>
        <p:spPr bwMode="auto">
          <a:xfrm>
            <a:off x="762000" y="457200"/>
            <a:ext cx="80010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t-IT"/>
              <a:t>E adesso potete andare a Las Vegas a Pukhet a Praga in Norvegia e a Sharm el Sheik……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 smtClean="0"/>
          </a:p>
        </p:txBody>
      </p:sp>
      <p:pic>
        <p:nvPicPr>
          <p:cNvPr id="58371" name="Segnaposto contenuto 3" descr="Venezia gondola.jpg"/>
          <p:cNvPicPr>
            <a:picLocks noGrp="1" noChangeAspect="1"/>
          </p:cNvPicPr>
          <p:nvPr>
            <p:ph idx="1"/>
          </p:nvPr>
        </p:nvPicPr>
        <p:blipFill>
          <a:blip r:embed="rId2"/>
          <a:srcRect l="-15207" r="-15207"/>
          <a:stretch>
            <a:fillRect/>
          </a:stretch>
        </p:blipFill>
        <p:spPr>
          <a:xfrm>
            <a:off x="-1905000" y="-685800"/>
            <a:ext cx="12801600" cy="8229600"/>
          </a:xfrm>
        </p:spPr>
      </p:pic>
      <p:sp>
        <p:nvSpPr>
          <p:cNvPr id="58372" name="CasellaDiTesto 4"/>
          <p:cNvSpPr txBox="1">
            <a:spLocks noChangeArrowheads="1"/>
          </p:cNvSpPr>
          <p:nvPr/>
        </p:nvSpPr>
        <p:spPr bwMode="auto">
          <a:xfrm>
            <a:off x="6172200" y="4572000"/>
            <a:ext cx="1981200" cy="1477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t-IT">
                <a:solidFill>
                  <a:schemeClr val="bg1"/>
                </a:solidFill>
              </a:rPr>
              <a:t>Paese mio……..</a:t>
            </a:r>
          </a:p>
          <a:p>
            <a:r>
              <a:rPr lang="it-IT">
                <a:solidFill>
                  <a:schemeClr val="bg1"/>
                </a:solidFill>
              </a:rPr>
              <a:t>come saresti bello se in giro non ci fossero</a:t>
            </a:r>
          </a:p>
          <a:p>
            <a:r>
              <a:rPr lang="it-IT">
                <a:solidFill>
                  <a:schemeClr val="bg1"/>
                </a:solidFill>
              </a:rPr>
              <a:t>tanti italiani……..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Italia-Jimmy Fontanan_n sesi esliginde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Italia-Jimmy Fontanan_n sesi esliginde</Template>
  <TotalTime>2</TotalTime>
  <Words>273</Words>
  <Application>Microsoft Office PowerPoint</Application>
  <PresentationFormat>Presentación en pantalla (4:3)</PresentationFormat>
  <Paragraphs>88</Paragraphs>
  <Slides>57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57</vt:i4>
      </vt:variant>
    </vt:vector>
  </HeadingPairs>
  <TitlesOfParts>
    <vt:vector size="64" baseType="lpstr">
      <vt:lpstr>Georgia</vt:lpstr>
      <vt:lpstr>ＭＳ Ｐゴシック</vt:lpstr>
      <vt:lpstr>Arial</vt:lpstr>
      <vt:lpstr>Calibri</vt:lpstr>
      <vt:lpstr>Algerian</vt:lpstr>
      <vt:lpstr>Italia-Jimmy Fontanan_n sesi esliginde</vt:lpstr>
      <vt:lpstr>Diseño predeterminado</vt:lpstr>
      <vt:lpstr>Un paese dove non siete mai stati.   </vt:lpstr>
      <vt:lpstr>Homenaje a Jimmy Fontana Un fuera de serie en la canción melódica. Que recientemente nos ha dejado Muere a los 78 años en Roma 11/9/2013</vt:lpstr>
      <vt:lpstr>di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 paese dove non siete mai stati.   </dc:title>
  <dc:creator>JOSE LUIS</dc:creator>
  <cp:lastModifiedBy>JOSE LUIS</cp:lastModifiedBy>
  <cp:revision>1</cp:revision>
  <dcterms:created xsi:type="dcterms:W3CDTF">2014-05-12T20:31:48Z</dcterms:created>
  <dcterms:modified xsi:type="dcterms:W3CDTF">2014-05-12T20:34:43Z</dcterms:modified>
</cp:coreProperties>
</file>