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9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Default Extension="gif" ContentType="image/gif"/>
  <Override PartName="/ppt/notesSlides/notesSlide11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55"/>
  </p:notesMasterIdLst>
  <p:sldIdLst>
    <p:sldId id="720" r:id="rId3"/>
    <p:sldId id="706" r:id="rId4"/>
    <p:sldId id="699" r:id="rId5"/>
    <p:sldId id="707" r:id="rId6"/>
    <p:sldId id="695" r:id="rId7"/>
    <p:sldId id="692" r:id="rId8"/>
    <p:sldId id="715" r:id="rId9"/>
    <p:sldId id="653" r:id="rId10"/>
    <p:sldId id="649" r:id="rId11"/>
    <p:sldId id="663" r:id="rId12"/>
    <p:sldId id="664" r:id="rId13"/>
    <p:sldId id="672" r:id="rId14"/>
    <p:sldId id="712" r:id="rId15"/>
    <p:sldId id="666" r:id="rId16"/>
    <p:sldId id="674" r:id="rId17"/>
    <p:sldId id="725" r:id="rId18"/>
    <p:sldId id="665" r:id="rId19"/>
    <p:sldId id="696" r:id="rId20"/>
    <p:sldId id="676" r:id="rId21"/>
    <p:sldId id="718" r:id="rId22"/>
    <p:sldId id="704" r:id="rId23"/>
    <p:sldId id="680" r:id="rId24"/>
    <p:sldId id="761" r:id="rId25"/>
    <p:sldId id="759" r:id="rId26"/>
    <p:sldId id="748" r:id="rId27"/>
    <p:sldId id="688" r:id="rId28"/>
    <p:sldId id="730" r:id="rId29"/>
    <p:sldId id="686" r:id="rId30"/>
    <p:sldId id="762" r:id="rId31"/>
    <p:sldId id="685" r:id="rId32"/>
    <p:sldId id="740" r:id="rId33"/>
    <p:sldId id="726" r:id="rId34"/>
    <p:sldId id="743" r:id="rId35"/>
    <p:sldId id="684" r:id="rId36"/>
    <p:sldId id="736" r:id="rId37"/>
    <p:sldId id="741" r:id="rId38"/>
    <p:sldId id="683" r:id="rId39"/>
    <p:sldId id="737" r:id="rId40"/>
    <p:sldId id="732" r:id="rId41"/>
    <p:sldId id="739" r:id="rId42"/>
    <p:sldId id="742" r:id="rId43"/>
    <p:sldId id="745" r:id="rId44"/>
    <p:sldId id="744" r:id="rId45"/>
    <p:sldId id="734" r:id="rId46"/>
    <p:sldId id="770" r:id="rId47"/>
    <p:sldId id="733" r:id="rId48"/>
    <p:sldId id="769" r:id="rId49"/>
    <p:sldId id="738" r:id="rId50"/>
    <p:sldId id="735" r:id="rId51"/>
    <p:sldId id="771" r:id="rId52"/>
    <p:sldId id="724" r:id="rId53"/>
    <p:sldId id="772" r:id="rId54"/>
  </p:sldIdLst>
  <p:sldSz cx="11198225" cy="6858000"/>
  <p:notesSz cx="6858000" cy="9144000"/>
  <p:defaultTextStyle>
    <a:defPPr>
      <a:defRPr lang="hu-H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r4l9/n8XmYvEzGwkWWrOdw" hashData="sfPpCR680cXtHTApxYm3PiTIPPA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000000"/>
    <a:srgbClr val="FF5B5B"/>
    <a:srgbClr val="00FF00"/>
    <a:srgbClr val="5F5F5F"/>
    <a:srgbClr val="FF9900"/>
    <a:srgbClr val="FF4FFF"/>
    <a:srgbClr val="800080"/>
    <a:srgbClr val="50005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26660" autoAdjust="0"/>
    <p:restoredTop sz="92679" autoAdjust="0"/>
  </p:normalViewPr>
  <p:slideViewPr>
    <p:cSldViewPr>
      <p:cViewPr>
        <p:scale>
          <a:sx n="60" d="100"/>
          <a:sy n="60" d="100"/>
        </p:scale>
        <p:origin x="-876" y="-402"/>
      </p:cViewPr>
      <p:guideLst>
        <p:guide orient="horz" pos="2160"/>
        <p:guide pos="3527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s-BO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fld id="{28551B0D-02BD-4D0E-89E7-F89D53159EFF}" type="datetimeFigureOut">
              <a:rPr lang="es-BO"/>
              <a:pPr>
                <a:defRPr/>
              </a:pPr>
              <a:t>03/04/2014</a:t>
            </a:fld>
            <a:endParaRPr lang="es-BO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30238" y="685800"/>
            <a:ext cx="55975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BO" noProof="0" dirty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s-BO" noProof="0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s-B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fld id="{2591F5D6-E60E-4E4F-8D3C-C346921D63E8}" type="slidenum">
              <a:rPr lang="es-BO"/>
              <a:pPr>
                <a:defRPr/>
              </a:pPr>
              <a:t>‹Nº›</a:t>
            </a:fld>
            <a:endParaRPr lang="es-BO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529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5530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3F7983BA-E347-4179-8772-A239417CB361}" type="slidenum">
              <a:rPr lang="es-BO" smtClean="0"/>
              <a:pPr/>
              <a:t>1</a:t>
            </a:fld>
            <a:endParaRPr lang="es-BO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632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5632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2EFCEE94-151C-4987-87A8-1B32CCC8C5E9}" type="slidenum">
              <a:rPr lang="es-BO" smtClean="0"/>
              <a:pPr/>
              <a:t>6</a:t>
            </a:fld>
            <a:endParaRPr lang="es-BO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734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5734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69C5926D-FCF4-4B3C-9F67-47A4BCD41E06}" type="slidenum">
              <a:rPr lang="es-BO" smtClean="0"/>
              <a:pPr/>
              <a:t>12</a:t>
            </a:fld>
            <a:endParaRPr lang="es-BO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837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5837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A217101B-B35D-4F2E-9D0C-6339033DF693}" type="slidenum">
              <a:rPr lang="es-BO" smtClean="0"/>
              <a:pPr/>
              <a:t>14</a:t>
            </a:fld>
            <a:endParaRPr lang="es-BO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939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5939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EE9AD7DC-FB50-4544-B5AF-18604A81A356}" type="slidenum">
              <a:rPr lang="es-BO" smtClean="0"/>
              <a:pPr/>
              <a:t>15</a:t>
            </a:fld>
            <a:endParaRPr lang="es-BO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041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6042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8EC2E57B-7F11-40D0-BD11-330AD505FACA}" type="slidenum">
              <a:rPr lang="es-BO" smtClean="0"/>
              <a:pPr/>
              <a:t>16</a:t>
            </a:fld>
            <a:endParaRPr lang="es-BO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144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6144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B9C6979D-F933-4915-B178-FD9521E9E4B4}" type="slidenum">
              <a:rPr lang="es-BO" smtClean="0"/>
              <a:pPr/>
              <a:t>18</a:t>
            </a:fld>
            <a:endParaRPr lang="es-BO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246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6246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DBB4F415-9578-4C18-860E-78CB87B22A14}" type="slidenum">
              <a:rPr lang="es-BO" smtClean="0"/>
              <a:pPr/>
              <a:t>19</a:t>
            </a:fld>
            <a:endParaRPr lang="es-BO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349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6349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4BA422D3-D1D4-4FF0-A9F5-5254A34B5880}" type="slidenum">
              <a:rPr lang="es-BO" smtClean="0"/>
              <a:pPr/>
              <a:t>20</a:t>
            </a:fld>
            <a:endParaRPr lang="es-BO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45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645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E9385CA8-7A8D-4ECF-A001-63109DE88593}" type="slidenum">
              <a:rPr lang="es-BO" smtClean="0"/>
              <a:pPr/>
              <a:t>36</a:t>
            </a:fld>
            <a:endParaRPr lang="es-BO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553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6554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1CD8EDE4-51D1-4886-B51F-8E52FA72D687}" type="slidenum">
              <a:rPr lang="es-BO" smtClean="0"/>
              <a:pPr/>
              <a:t>51</a:t>
            </a:fld>
            <a:endParaRPr lang="es-BO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1" y="213048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7C6430-842F-4318-B3CA-74F630BEA2EF}" type="datetimeFigureOut">
              <a:rPr lang="hu-HU"/>
              <a:pPr>
                <a:defRPr/>
              </a:pPr>
              <a:t>2014. 04. 03.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EA1099-5BE9-4222-81C7-A9263A67E124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  <p:transition spd="slow" advClick="0" advTm="3000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3197FC-449A-4C72-8D16-486E1CDC7685}" type="datetimeFigureOut">
              <a:rPr lang="hu-HU"/>
              <a:pPr>
                <a:defRPr/>
              </a:pPr>
              <a:t>2014. 04. 03.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B0BFC7-3563-44B7-B81F-347A8011DD3C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  <p:transition spd="slow" advClick="0" advTm="3000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4" y="440696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4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C9FD92-BE44-45AC-B219-BF539C5F677C}" type="datetimeFigureOut">
              <a:rPr lang="hu-HU"/>
              <a:pPr>
                <a:defRPr/>
              </a:pPr>
              <a:t>2014. 04. 03.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EFD920-71B6-43B1-9659-441A591E7131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  <p:transition spd="slow" advClick="0" advTm="3000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2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5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9DFF76-35C9-471C-AFCF-409B16E614E2}" type="datetimeFigureOut">
              <a:rPr lang="hu-HU"/>
              <a:pPr>
                <a:defRPr/>
              </a:pPr>
              <a:t>2014. 04. 03.</a:t>
            </a:fld>
            <a:endParaRPr lang="hu-HU" dirty="0"/>
          </a:p>
        </p:txBody>
      </p:sp>
      <p:sp>
        <p:nvSpPr>
          <p:cNvPr id="6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F6A431-3C37-405A-A414-9F39444BD623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  <p:transition spd="slow" advClick="0" advTm="3000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7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97A7D6-DA4A-4CA2-9153-84DB701622F6}" type="datetimeFigureOut">
              <a:rPr lang="hu-HU"/>
              <a:pPr>
                <a:defRPr/>
              </a:pPr>
              <a:t>2014. 04. 03.</a:t>
            </a:fld>
            <a:endParaRPr lang="hu-HU" dirty="0"/>
          </a:p>
        </p:txBody>
      </p:sp>
      <p:sp>
        <p:nvSpPr>
          <p:cNvPr id="8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9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360FCC-BEBC-410F-BFA4-1DDE8E7D9353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  <p:transition spd="slow" advClick="0" advTm="3000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F4F7E5-EA16-4A41-9B8D-152DFCE7C553}" type="datetimeFigureOut">
              <a:rPr lang="hu-HU"/>
              <a:pPr>
                <a:defRPr/>
              </a:pPr>
              <a:t>2014. 04. 03.</a:t>
            </a:fld>
            <a:endParaRPr lang="hu-HU" dirty="0"/>
          </a:p>
        </p:txBody>
      </p:sp>
      <p:sp>
        <p:nvSpPr>
          <p:cNvPr id="4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18803E-3600-4818-AE5A-3B52428DC9F0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  <p:transition spd="slow" advClick="0" advTm="3000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3E0DAD-FD93-4FF4-8DDE-35001100397E}" type="datetimeFigureOut">
              <a:rPr lang="hu-HU"/>
              <a:pPr>
                <a:defRPr/>
              </a:pPr>
              <a:t>2014. 04. 03.</a:t>
            </a:fld>
            <a:endParaRPr lang="hu-HU" dirty="0"/>
          </a:p>
        </p:txBody>
      </p:sp>
      <p:sp>
        <p:nvSpPr>
          <p:cNvPr id="3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4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A315A0-EB68-44B8-BC1F-E36393CE6586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  <p:transition spd="slow" advClick="0" advTm="3000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2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11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2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54F9CE-6363-494B-829B-62E26DCB6B32}" type="datetimeFigureOut">
              <a:rPr lang="hu-HU"/>
              <a:pPr>
                <a:defRPr/>
              </a:pPr>
              <a:t>2014. 04. 03.</a:t>
            </a:fld>
            <a:endParaRPr lang="hu-HU" dirty="0"/>
          </a:p>
        </p:txBody>
      </p:sp>
      <p:sp>
        <p:nvSpPr>
          <p:cNvPr id="6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662CD5-F86F-4813-BE37-3B2C5D86E09A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  <p:transition spd="slow" advClick="0" advTm="3000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hu-HU" noProof="0" dirty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6ADB4B-339D-4C6E-B24B-A78773BA285A}" type="datetimeFigureOut">
              <a:rPr lang="hu-HU"/>
              <a:pPr>
                <a:defRPr/>
              </a:pPr>
              <a:t>2014. 04. 03.</a:t>
            </a:fld>
            <a:endParaRPr lang="hu-HU" dirty="0"/>
          </a:p>
        </p:txBody>
      </p:sp>
      <p:sp>
        <p:nvSpPr>
          <p:cNvPr id="6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F0E14E-121B-4AD2-91CB-C006FCAE4C00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  <p:transition spd="slow" advClick="0" advTm="3000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5A7E51-CD19-4CA1-83E7-588BE908AC7F}" type="datetimeFigureOut">
              <a:rPr lang="hu-HU"/>
              <a:pPr>
                <a:defRPr/>
              </a:pPr>
              <a:t>2014. 04. 03.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2BE28E-9ABA-4930-A122-F11F5D85129C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  <p:transition spd="slow" advClick="0" advTm="3000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9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9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F1C063-4A0B-4513-B51F-EB72C07D4E4C}" type="datetimeFigureOut">
              <a:rPr lang="hu-HU"/>
              <a:pPr>
                <a:defRPr/>
              </a:pPr>
              <a:t>2014. 04. 03.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62C239-AAB2-4B5C-A92A-C273961529C2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  <p:transition spd="slow" advClick="0" advTm="3000">
    <p:split orient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39867" y="2130428"/>
            <a:ext cx="9518491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79734" y="3886200"/>
            <a:ext cx="7838758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41F054-AFEA-4398-BA8F-EF6FC4B6C03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Cím helye 1"/>
          <p:cNvSpPr>
            <a:spLocks noGrp="1"/>
          </p:cNvSpPr>
          <p:nvPr>
            <p:ph type="title"/>
          </p:nvPr>
        </p:nvSpPr>
        <p:spPr bwMode="auto">
          <a:xfrm>
            <a:off x="560388" y="274638"/>
            <a:ext cx="1007745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Mintacím szerkesztése</a:t>
            </a:r>
          </a:p>
        </p:txBody>
      </p:sp>
      <p:sp>
        <p:nvSpPr>
          <p:cNvPr id="1027" name="Szöveg helye 2"/>
          <p:cNvSpPr>
            <a:spLocks noGrp="1"/>
          </p:cNvSpPr>
          <p:nvPr>
            <p:ph type="body" idx="1"/>
          </p:nvPr>
        </p:nvSpPr>
        <p:spPr bwMode="auto">
          <a:xfrm>
            <a:off x="560388" y="1600200"/>
            <a:ext cx="1007745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560388" y="6356350"/>
            <a:ext cx="2613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65AAB16-B7E4-4373-AA73-9B4C8C921352}" type="datetimeFigureOut">
              <a:rPr lang="hu-HU"/>
              <a:pPr>
                <a:defRPr/>
              </a:pPr>
              <a:t>2014. 04. 03.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825875" y="6356350"/>
            <a:ext cx="35464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8024813" y="6356350"/>
            <a:ext cx="2613025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EDBD957F-163E-4895-8B5D-4B74FA1E476D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3000">
    <p:split orient="vert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59911" y="274638"/>
            <a:ext cx="10078403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559911" y="1600201"/>
            <a:ext cx="10078403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59911" y="6245225"/>
            <a:ext cx="2612919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826060" y="6245225"/>
            <a:ext cx="3546105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025395" y="6245225"/>
            <a:ext cx="2612919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C285D26A-3E3B-481E-AEAC-3397473F2A5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gi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gif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8.gif"/><Relationship Id="rId4" Type="http://schemas.openxmlformats.org/officeDocument/2006/relationships/image" Target="../media/image55.jpeg"/></Relationships>
</file>

<file path=ppt/slides/_rels/slide5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56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57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5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WordArt 5"/>
          <p:cNvSpPr>
            <a:spLocks noChangeArrowheads="1" noChangeShapeType="1" noTextEdit="1"/>
          </p:cNvSpPr>
          <p:nvPr/>
        </p:nvSpPr>
        <p:spPr bwMode="auto">
          <a:xfrm>
            <a:off x="452438" y="698500"/>
            <a:ext cx="3959225" cy="14398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i="1" kern="10">
                <a:ln w="9525">
                  <a:noFill/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/>
              </a:rPr>
              <a:t>My Way</a:t>
            </a:r>
          </a:p>
        </p:txBody>
      </p:sp>
      <p:sp>
        <p:nvSpPr>
          <p:cNvPr id="9" name="WordArt 5"/>
          <p:cNvSpPr>
            <a:spLocks noChangeArrowheads="1" noChangeShapeType="1" noTextEdit="1"/>
          </p:cNvSpPr>
          <p:nvPr/>
        </p:nvSpPr>
        <p:spPr bwMode="auto">
          <a:xfrm>
            <a:off x="2962275" y="3121025"/>
            <a:ext cx="4525963" cy="863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i="1" kern="10" dirty="0">
                <a:ln w="9525">
                  <a:noFill/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/>
              </a:rPr>
              <a:t>Frank Sinatra</a:t>
            </a:r>
          </a:p>
        </p:txBody>
      </p:sp>
      <p:pic>
        <p:nvPicPr>
          <p:cNvPr id="6" name="Picture 4" descr="Frank Sinatra performing at the Sands Hotel, Las Vegas, 1964.&#10;Modern silver gelatin, 11x14, stamped. $600&#10;&amp;#xC2;&amp;#xA9; 1978 David Sutton&#10;MPTV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2895" t="50009" r="6089" b="28691"/>
          <a:stretch/>
        </p:blipFill>
        <p:spPr bwMode="auto">
          <a:xfrm>
            <a:off x="9002110" y="3290777"/>
            <a:ext cx="1134389" cy="1387365"/>
          </a:xfrm>
          <a:prstGeom prst="rect">
            <a:avLst/>
          </a:prstGeom>
          <a:noFill/>
          <a:ln>
            <a:noFill/>
          </a:ln>
          <a:effectLst>
            <a:softEdge rad="317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3582988" y="2617788"/>
            <a:ext cx="3722687" cy="5238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0" hangingPunct="0">
              <a:defRPr/>
            </a:pPr>
            <a:r>
              <a:rPr lang="en-US" sz="2800" dirty="0">
                <a:solidFill>
                  <a:schemeClr val="bg1">
                    <a:lumMod val="65000"/>
                  </a:schemeClr>
                </a:solidFill>
                <a:latin typeface="Arial Black" pitchFamily="34" charset="0"/>
              </a:rPr>
              <a:t>walnalo@yahoo.es</a:t>
            </a:r>
          </a:p>
        </p:txBody>
      </p:sp>
      <p:sp>
        <p:nvSpPr>
          <p:cNvPr id="2054" name="TextBox 10"/>
          <p:cNvSpPr txBox="1">
            <a:spLocks noChangeArrowheads="1"/>
          </p:cNvSpPr>
          <p:nvPr/>
        </p:nvSpPr>
        <p:spPr bwMode="auto">
          <a:xfrm>
            <a:off x="3582988" y="2617788"/>
            <a:ext cx="3722687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2800">
                <a:solidFill>
                  <a:srgbClr val="000000"/>
                </a:solidFill>
                <a:latin typeface="Arial Black" pitchFamily="34" charset="0"/>
              </a:rPr>
              <a:t>walnalo@yahoo.es</a:t>
            </a:r>
          </a:p>
        </p:txBody>
      </p:sp>
      <p:sp>
        <p:nvSpPr>
          <p:cNvPr id="2055" name="TextBox 5"/>
          <p:cNvSpPr txBox="1">
            <a:spLocks noChangeArrowheads="1"/>
          </p:cNvSpPr>
          <p:nvPr/>
        </p:nvSpPr>
        <p:spPr bwMode="auto">
          <a:xfrm>
            <a:off x="6678613" y="6132513"/>
            <a:ext cx="2868612" cy="523875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2800">
                <a:solidFill>
                  <a:srgbClr val="FF0000"/>
                </a:solidFill>
                <a:latin typeface="Arial Black" pitchFamily="34" charset="0"/>
              </a:rPr>
              <a:t>AUTOMATICO</a:t>
            </a:r>
          </a:p>
        </p:txBody>
      </p:sp>
      <p:sp>
        <p:nvSpPr>
          <p:cNvPr id="2056" name="TextBox 1"/>
          <p:cNvSpPr txBox="1">
            <a:spLocks noChangeArrowheads="1"/>
          </p:cNvSpPr>
          <p:nvPr/>
        </p:nvSpPr>
        <p:spPr bwMode="auto">
          <a:xfrm>
            <a:off x="3238500" y="5999163"/>
            <a:ext cx="1884363" cy="523875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endParaRPr lang="en-US" sz="2800"/>
          </a:p>
        </p:txBody>
      </p:sp>
      <p:sp>
        <p:nvSpPr>
          <p:cNvPr id="2057" name="TextBox 2"/>
          <p:cNvSpPr txBox="1">
            <a:spLocks noChangeArrowheads="1"/>
          </p:cNvSpPr>
          <p:nvPr/>
        </p:nvSpPr>
        <p:spPr bwMode="auto">
          <a:xfrm rot="-1191082">
            <a:off x="1365250" y="6402388"/>
            <a:ext cx="873125" cy="246062"/>
          </a:xfrm>
          <a:prstGeom prst="rect">
            <a:avLst/>
          </a:prstGeom>
          <a:solidFill>
            <a:srgbClr val="000000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1000"/>
              <a:t>…………/////</a:t>
            </a:r>
          </a:p>
        </p:txBody>
      </p:sp>
      <p:sp>
        <p:nvSpPr>
          <p:cNvPr id="11" name="WordArt 5"/>
          <p:cNvSpPr>
            <a:spLocks noChangeArrowheads="1" noChangeShapeType="1" noTextEdit="1"/>
          </p:cNvSpPr>
          <p:nvPr/>
        </p:nvSpPr>
        <p:spPr bwMode="auto">
          <a:xfrm>
            <a:off x="2878138" y="4221163"/>
            <a:ext cx="4735512" cy="6731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i="1" kern="10" dirty="0">
                <a:ln w="9525">
                  <a:noFill/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/>
              </a:rPr>
              <a:t>Le canta a su vida</a:t>
            </a:r>
          </a:p>
        </p:txBody>
      </p:sp>
    </p:spTree>
  </p:cSld>
  <p:clrMapOvr>
    <a:masterClrMapping/>
  </p:clrMapOvr>
  <p:transition spd="slow" advClick="0" advTm="11000">
    <p:split orient="vert"/>
    <p:sndAc>
      <p:stSnd loop="1">
        <p:snd r:embed="rId3" name="Amiman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52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8" presetID="23" presetClass="entr" presetSubtype="52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9" grpId="0" animBg="1"/>
      <p:bldP spid="1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5"/>
          <p:cNvSpPr txBox="1">
            <a:spLocks noChangeArrowheads="1"/>
          </p:cNvSpPr>
          <p:nvPr/>
        </p:nvSpPr>
        <p:spPr bwMode="auto">
          <a:xfrm>
            <a:off x="0" y="0"/>
            <a:ext cx="11198225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800" b="1" i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Sinatra se marchó hace 15 años, fue cantante, actor, empresario, canalla, mujeriego, juerguista, filántropo, amante de la familia y genio.              «LA VOZ», canto 'My way', a su vida y su cercano final. Y aunque terminó por aborrecer la canción, no pudo negar que le definía a la perfección.</a:t>
            </a:r>
            <a:endParaRPr lang="pt-PT" sz="2800" b="1" i="1">
              <a:solidFill>
                <a:srgbClr val="FFFF00"/>
              </a:solidFill>
              <a:latin typeface="Times New Roman" pitchFamily="18" charset="0"/>
            </a:endParaRPr>
          </a:p>
        </p:txBody>
      </p:sp>
      <p:sp>
        <p:nvSpPr>
          <p:cNvPr id="3075" name="Rectangle 3"/>
          <p:cNvSpPr>
            <a:spLocks noChangeArrowheads="1"/>
          </p:cNvSpPr>
          <p:nvPr/>
        </p:nvSpPr>
        <p:spPr bwMode="auto">
          <a:xfrm>
            <a:off x="0" y="2136775"/>
            <a:ext cx="11198225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/>
              <a:t>«</a:t>
            </a:r>
            <a:r>
              <a:rPr lang="es-ES" sz="2800" b="1" i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endParaRPr lang="en-US" sz="2800" b="1" i="1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 advClick="0" advTm="12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5"/>
          <p:cNvSpPr txBox="1">
            <a:spLocks noChangeArrowheads="1"/>
          </p:cNvSpPr>
          <p:nvPr/>
        </p:nvSpPr>
        <p:spPr bwMode="auto">
          <a:xfrm>
            <a:off x="0" y="17463"/>
            <a:ext cx="11198225" cy="1384300"/>
          </a:xfrm>
          <a:prstGeom prst="rect">
            <a:avLst/>
          </a:prstGeom>
          <a:solidFill>
            <a:srgbClr val="000000">
              <a:alpha val="25098"/>
            </a:srgb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800" b="1" i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Además de haberse casado 4 veces (3 hijos), su 'afición' por las mujeres acrecentó su mito. Al final encontró la estabilidad al lado de Bárbara Marx, con quien se casó en 1976 y permaneció con ella hasta su muerte.</a:t>
            </a:r>
            <a:endParaRPr lang="pt-PT" sz="2800" b="1" i="1">
              <a:solidFill>
                <a:srgbClr val="FFFF00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spd="slow" advClick="0" advTm="12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8"/>
          <p:cNvSpPr txBox="1">
            <a:spLocks noChangeArrowheads="1"/>
          </p:cNvSpPr>
          <p:nvPr/>
        </p:nvSpPr>
        <p:spPr bwMode="auto">
          <a:xfrm>
            <a:off x="17463" y="5084763"/>
            <a:ext cx="11172825" cy="1385887"/>
          </a:xfrm>
          <a:prstGeom prst="rect">
            <a:avLst/>
          </a:prstGeom>
          <a:solidFill>
            <a:srgbClr val="000000">
              <a:alpha val="27843"/>
            </a:srgb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800" b="1" i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En 1984, hizo labor benéfica para la investigación contra el cáncer, compartiendo escenarios con Diana Ross, Luciano Pavarotti y Montserrat Caballé ……. </a:t>
            </a:r>
            <a:r>
              <a:rPr lang="pt-PT" sz="2800" b="1" i="1">
                <a:solidFill>
                  <a:srgbClr val="FFFF00"/>
                </a:solidFill>
                <a:latin typeface="Times New Roman" pitchFamily="18" charset="0"/>
              </a:rPr>
              <a:t> Esta es la canción de su vida</a:t>
            </a:r>
            <a:r>
              <a:rPr lang="es-ES" sz="2800" b="1" i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pt-PT" sz="2400" b="1" i="1">
                <a:solidFill>
                  <a:srgbClr val="FFFF00"/>
                </a:solidFill>
                <a:latin typeface="Times New Roman" pitchFamily="18" charset="0"/>
              </a:rPr>
              <a:t>  </a:t>
            </a:r>
            <a:endParaRPr lang="pt-PT" sz="900" b="1" i="1">
              <a:solidFill>
                <a:srgbClr val="FFFF00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spd="slow" advClick="0" advTm="10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Waldo\My Documents\My Pictures\My way.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6513" y="0"/>
            <a:ext cx="11201401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 Box 8"/>
          <p:cNvSpPr txBox="1">
            <a:spLocks noChangeArrowheads="1"/>
          </p:cNvSpPr>
          <p:nvPr/>
        </p:nvSpPr>
        <p:spPr bwMode="auto">
          <a:xfrm>
            <a:off x="5022850" y="836613"/>
            <a:ext cx="5657850" cy="1384300"/>
          </a:xfrm>
          <a:prstGeom prst="rect">
            <a:avLst/>
          </a:prstGeom>
          <a:solidFill>
            <a:srgbClr val="000000">
              <a:alpha val="27843"/>
            </a:srgb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PT" sz="2800" b="1" i="1">
                <a:solidFill>
                  <a:srgbClr val="FFFF00"/>
                </a:solidFill>
                <a:latin typeface="Arial Black" pitchFamily="34" charset="0"/>
              </a:rPr>
              <a:t>WE WILL NOW DO THE NATIONAL ANTHEM       BUT YOU’LL NEED TO RISE</a:t>
            </a:r>
            <a:r>
              <a:rPr lang="pt-PT" sz="2400" b="1" i="1">
                <a:solidFill>
                  <a:srgbClr val="FFFF00"/>
                </a:solidFill>
                <a:latin typeface="Times New Roman" pitchFamily="18" charset="0"/>
              </a:rPr>
              <a:t>  </a:t>
            </a:r>
            <a:endParaRPr lang="pt-PT" sz="900" b="1" i="1">
              <a:solidFill>
                <a:srgbClr val="FFFF00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spd="slow" advClick="0" advTm="8000">
    <p:split orient="vert"/>
    <p:sndAc>
      <p:stSnd>
        <p:snd r:embed="rId2" name="MY WAY- live 56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 Box 6"/>
          <p:cNvSpPr txBox="1">
            <a:spLocks noChangeArrowheads="1"/>
          </p:cNvSpPr>
          <p:nvPr/>
        </p:nvSpPr>
        <p:spPr bwMode="auto">
          <a:xfrm>
            <a:off x="3798888" y="5062538"/>
            <a:ext cx="7399337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rgbClr val="FF3300"/>
            </a:outerShdw>
          </a:effectLst>
        </p:spPr>
        <p:txBody>
          <a:bodyPr>
            <a:spAutoFit/>
          </a:bodyPr>
          <a:lstStyle/>
          <a:p>
            <a:pPr algn="ctr"/>
            <a:r>
              <a:rPr lang="pt-BR" sz="2800" b="1">
                <a:solidFill>
                  <a:schemeClr val="bg1"/>
                </a:solidFill>
                <a:latin typeface="Arial Black" pitchFamily="34" charset="0"/>
              </a:rPr>
              <a:t>AND NOW, THE END IS NEAR</a:t>
            </a:r>
          </a:p>
        </p:txBody>
      </p:sp>
      <p:sp>
        <p:nvSpPr>
          <p:cNvPr id="4" name="Text Box 6"/>
          <p:cNvSpPr txBox="1">
            <a:spLocks noChangeArrowheads="1"/>
          </p:cNvSpPr>
          <p:nvPr/>
        </p:nvSpPr>
        <p:spPr bwMode="auto">
          <a:xfrm>
            <a:off x="3889375" y="5951538"/>
            <a:ext cx="7399338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rgbClr val="FF3300"/>
            </a:outerShdw>
          </a:effectLst>
        </p:spPr>
        <p:txBody>
          <a:bodyPr>
            <a:spAutoFit/>
          </a:bodyPr>
          <a:lstStyle/>
          <a:p>
            <a:r>
              <a:rPr lang="pt-BR" sz="2800" b="1">
                <a:solidFill>
                  <a:schemeClr val="bg1"/>
                </a:solidFill>
                <a:latin typeface="Arial Black" pitchFamily="34" charset="0"/>
              </a:rPr>
              <a:t>AND SO I FACE THE FINAL CURTAIN</a:t>
            </a:r>
          </a:p>
        </p:txBody>
      </p:sp>
      <p:sp>
        <p:nvSpPr>
          <p:cNvPr id="7172" name="Retângulo 4"/>
          <p:cNvSpPr>
            <a:spLocks noChangeArrowheads="1"/>
          </p:cNvSpPr>
          <p:nvPr/>
        </p:nvSpPr>
        <p:spPr bwMode="auto">
          <a:xfrm>
            <a:off x="3859213" y="5583238"/>
            <a:ext cx="7399337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pt-BR" b="1" i="1">
                <a:solidFill>
                  <a:srgbClr val="FFFF00"/>
                </a:solidFill>
              </a:rPr>
              <a:t>Y ahora el fin está cerca</a:t>
            </a:r>
            <a:r>
              <a:rPr lang="pt-BR" sz="1400" b="1" i="1">
                <a:solidFill>
                  <a:srgbClr val="FFFF00"/>
                </a:solidFill>
              </a:rPr>
              <a:t>,. </a:t>
            </a:r>
          </a:p>
        </p:txBody>
      </p:sp>
      <p:sp>
        <p:nvSpPr>
          <p:cNvPr id="6" name="Retângulo 4"/>
          <p:cNvSpPr>
            <a:spLocks noChangeArrowheads="1"/>
          </p:cNvSpPr>
          <p:nvPr/>
        </p:nvSpPr>
        <p:spPr bwMode="auto">
          <a:xfrm>
            <a:off x="5518150" y="6475413"/>
            <a:ext cx="3960813" cy="382587"/>
          </a:xfrm>
          <a:prstGeom prst="rect">
            <a:avLst/>
          </a:prstGeom>
          <a:solidFill>
            <a:srgbClr val="000000">
              <a:alpha val="25098"/>
            </a:srgb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pt-BR" b="1" i="1">
                <a:solidFill>
                  <a:srgbClr val="FFFF00"/>
                </a:solidFill>
              </a:rPr>
              <a:t>Por tanto afrontaré el desaf</a:t>
            </a:r>
            <a:r>
              <a:rPr lang="pt-PT" b="1" i="1">
                <a:solidFill>
                  <a:srgbClr val="FFFF00"/>
                </a:solidFill>
                <a:cs typeface="Arial" charset="0"/>
              </a:rPr>
              <a:t>í</a:t>
            </a:r>
            <a:r>
              <a:rPr lang="pt-BR" b="1" i="1">
                <a:solidFill>
                  <a:srgbClr val="FFFF00"/>
                </a:solidFill>
              </a:rPr>
              <a:t>o final. </a:t>
            </a:r>
          </a:p>
        </p:txBody>
      </p:sp>
    </p:spTree>
  </p:cSld>
  <p:clrMapOvr>
    <a:masterClrMapping/>
  </p:clrMapOvr>
  <p:transition spd="slow" advClick="0" advTm="11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Documents and Settings\Waldo\My Documents\My Pictures\My way.0m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75" y="11113"/>
            <a:ext cx="11183938" cy="684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5" name="Rectangle 7"/>
          <p:cNvSpPr>
            <a:spLocks noChangeArrowheads="1"/>
          </p:cNvSpPr>
          <p:nvPr/>
        </p:nvSpPr>
        <p:spPr bwMode="auto">
          <a:xfrm>
            <a:off x="4375150" y="5148263"/>
            <a:ext cx="6823075" cy="523875"/>
          </a:xfrm>
          <a:prstGeom prst="rect">
            <a:avLst/>
          </a:prstGeom>
          <a:solidFill>
            <a:srgbClr val="000000">
              <a:alpha val="25098"/>
            </a:srgb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pt-BR" sz="2800" b="1">
                <a:solidFill>
                  <a:schemeClr val="bg1"/>
                </a:solidFill>
                <a:latin typeface="Arial Black" pitchFamily="34" charset="0"/>
              </a:rPr>
              <a:t>MY FRIEND, I'LL MAKE IT CLEAR</a:t>
            </a:r>
            <a:endParaRPr lang="es-BO" sz="2800">
              <a:solidFill>
                <a:srgbClr val="FFFF00"/>
              </a:solidFill>
              <a:latin typeface="Arial Black" pitchFamily="34" charset="0"/>
            </a:endParaRP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927225" y="5911850"/>
            <a:ext cx="92710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sz="2800" b="1">
                <a:solidFill>
                  <a:schemeClr val="bg1"/>
                </a:solidFill>
                <a:latin typeface="Arial Black" pitchFamily="34" charset="0"/>
              </a:rPr>
              <a:t>I'LL STATE MY CASE, OF WHICH I'M CERTAIN</a:t>
            </a:r>
          </a:p>
        </p:txBody>
      </p:sp>
      <p:sp>
        <p:nvSpPr>
          <p:cNvPr id="8197" name="Retângulo 4"/>
          <p:cNvSpPr>
            <a:spLocks noChangeArrowheads="1"/>
          </p:cNvSpPr>
          <p:nvPr/>
        </p:nvSpPr>
        <p:spPr bwMode="auto">
          <a:xfrm>
            <a:off x="5743575" y="5541963"/>
            <a:ext cx="5454650" cy="369887"/>
          </a:xfrm>
          <a:prstGeom prst="rect">
            <a:avLst/>
          </a:prstGeom>
          <a:solidFill>
            <a:srgbClr val="000000">
              <a:alpha val="25098"/>
            </a:srgb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pt-BR" b="1" i="1">
                <a:solidFill>
                  <a:srgbClr val="FFFF00"/>
                </a:solidFill>
              </a:rPr>
              <a:t>Amigo m</a:t>
            </a:r>
            <a:r>
              <a:rPr lang="pt-PT" b="1" i="1">
                <a:solidFill>
                  <a:srgbClr val="FFFF00"/>
                </a:solidFill>
                <a:cs typeface="Arial" charset="0"/>
              </a:rPr>
              <a:t>í</a:t>
            </a:r>
            <a:r>
              <a:rPr lang="pt-BR" b="1" i="1">
                <a:solidFill>
                  <a:srgbClr val="FFFF00"/>
                </a:solidFill>
              </a:rPr>
              <a:t>o, hablaré claro,</a:t>
            </a:r>
          </a:p>
        </p:txBody>
      </p:sp>
      <p:sp>
        <p:nvSpPr>
          <p:cNvPr id="7" name="Retângulo 4"/>
          <p:cNvSpPr>
            <a:spLocks noChangeArrowheads="1"/>
          </p:cNvSpPr>
          <p:nvPr/>
        </p:nvSpPr>
        <p:spPr bwMode="auto">
          <a:xfrm>
            <a:off x="5595938" y="6435725"/>
            <a:ext cx="5602287" cy="381000"/>
          </a:xfrm>
          <a:prstGeom prst="rect">
            <a:avLst/>
          </a:prstGeom>
          <a:solidFill>
            <a:srgbClr val="000000">
              <a:alpha val="25098"/>
            </a:srgb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pt-BR" b="1" i="1">
                <a:solidFill>
                  <a:srgbClr val="FFFF00"/>
                </a:solidFill>
              </a:rPr>
              <a:t>expondré mi caso con toda certeza</a:t>
            </a:r>
          </a:p>
        </p:txBody>
      </p:sp>
    </p:spTree>
  </p:cSld>
  <p:clrMapOvr>
    <a:masterClrMapping/>
  </p:clrMapOvr>
  <p:transition spd="slow" advClick="0" advTm="11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 Box 8"/>
          <p:cNvSpPr txBox="1">
            <a:spLocks noChangeArrowheads="1"/>
          </p:cNvSpPr>
          <p:nvPr/>
        </p:nvSpPr>
        <p:spPr bwMode="auto">
          <a:xfrm>
            <a:off x="4763" y="188913"/>
            <a:ext cx="660241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rgbClr val="FF3300"/>
            </a:outerShdw>
          </a:effectLst>
        </p:spPr>
        <p:txBody>
          <a:bodyPr>
            <a:spAutoFit/>
          </a:bodyPr>
          <a:lstStyle/>
          <a:p>
            <a:r>
              <a:rPr lang="pt-BR" sz="2800" b="1">
                <a:solidFill>
                  <a:schemeClr val="bg1"/>
                </a:solidFill>
                <a:latin typeface="Arial Black" pitchFamily="34" charset="0"/>
              </a:rPr>
              <a:t>I'VE LIVED A LIFE THAT'S FULL</a:t>
            </a:r>
          </a:p>
        </p:txBody>
      </p:sp>
      <p:sp>
        <p:nvSpPr>
          <p:cNvPr id="4" name="Text Box 8"/>
          <p:cNvSpPr txBox="1">
            <a:spLocks noChangeArrowheads="1"/>
          </p:cNvSpPr>
          <p:nvPr/>
        </p:nvSpPr>
        <p:spPr bwMode="auto">
          <a:xfrm>
            <a:off x="4763" y="1076325"/>
            <a:ext cx="837406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rgbClr val="FF3300"/>
            </a:outerShdw>
          </a:effectLst>
        </p:spPr>
        <p:txBody>
          <a:bodyPr>
            <a:spAutoFit/>
          </a:bodyPr>
          <a:lstStyle/>
          <a:p>
            <a:r>
              <a:rPr lang="pt-BR" sz="2800" b="1">
                <a:solidFill>
                  <a:schemeClr val="bg1"/>
                </a:solidFill>
                <a:latin typeface="Arial Black" pitchFamily="34" charset="0"/>
              </a:rPr>
              <a:t>TRAVELED EACH AND EV'RY HIGHWAY</a:t>
            </a:r>
          </a:p>
        </p:txBody>
      </p:sp>
      <p:sp>
        <p:nvSpPr>
          <p:cNvPr id="9220" name="Retângulo 5"/>
          <p:cNvSpPr>
            <a:spLocks noChangeArrowheads="1"/>
          </p:cNvSpPr>
          <p:nvPr/>
        </p:nvSpPr>
        <p:spPr bwMode="auto">
          <a:xfrm>
            <a:off x="198438" y="723900"/>
            <a:ext cx="24098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pt-BR" b="1" i="1">
                <a:solidFill>
                  <a:srgbClr val="FFFF00"/>
                </a:solidFill>
              </a:rPr>
              <a:t>Viv</a:t>
            </a:r>
            <a:r>
              <a:rPr lang="pt-PT" b="1" i="1">
                <a:solidFill>
                  <a:srgbClr val="FFFF00"/>
                </a:solidFill>
                <a:cs typeface="Arial" charset="0"/>
              </a:rPr>
              <a:t>í</a:t>
            </a:r>
            <a:r>
              <a:rPr lang="pt-BR" b="1" i="1">
                <a:solidFill>
                  <a:srgbClr val="FFFF00"/>
                </a:solidFill>
              </a:rPr>
              <a:t>, una vida plena, </a:t>
            </a:r>
          </a:p>
        </p:txBody>
      </p:sp>
      <p:sp>
        <p:nvSpPr>
          <p:cNvPr id="6" name="Retângulo 5"/>
          <p:cNvSpPr>
            <a:spLocks noChangeArrowheads="1"/>
          </p:cNvSpPr>
          <p:nvPr/>
        </p:nvSpPr>
        <p:spPr bwMode="auto">
          <a:xfrm>
            <a:off x="198438" y="1597025"/>
            <a:ext cx="48958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pt-BR" b="1" i="1">
                <a:solidFill>
                  <a:srgbClr val="FFFF00"/>
                </a:solidFill>
              </a:rPr>
              <a:t>viajé por todos y cada uno de los caminos</a:t>
            </a:r>
          </a:p>
        </p:txBody>
      </p:sp>
    </p:spTree>
  </p:cSld>
  <p:clrMapOvr>
    <a:masterClrMapping/>
  </p:clrMapOvr>
  <p:transition spd="slow" advClick="0" advTm="12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9"/>
          <p:cNvSpPr txBox="1">
            <a:spLocks noChangeArrowheads="1"/>
          </p:cNvSpPr>
          <p:nvPr/>
        </p:nvSpPr>
        <p:spPr bwMode="auto">
          <a:xfrm>
            <a:off x="5087938" y="990600"/>
            <a:ext cx="553085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rgbClr val="FF3300"/>
            </a:outerShdw>
          </a:effectLst>
        </p:spPr>
        <p:txBody>
          <a:bodyPr>
            <a:spAutoFit/>
          </a:bodyPr>
          <a:lstStyle/>
          <a:p>
            <a:pPr algn="ctr"/>
            <a:r>
              <a:rPr lang="pt-BR" sz="2800" b="1">
                <a:solidFill>
                  <a:schemeClr val="bg1"/>
                </a:solidFill>
                <a:latin typeface="Arial Black" pitchFamily="34" charset="0"/>
              </a:rPr>
              <a:t>I DID IT MY WAY</a:t>
            </a:r>
          </a:p>
        </p:txBody>
      </p:sp>
      <p:sp>
        <p:nvSpPr>
          <p:cNvPr id="10243" name="Text Box 9"/>
          <p:cNvSpPr txBox="1">
            <a:spLocks noChangeArrowheads="1"/>
          </p:cNvSpPr>
          <p:nvPr/>
        </p:nvSpPr>
        <p:spPr bwMode="auto">
          <a:xfrm>
            <a:off x="5094288" y="188913"/>
            <a:ext cx="558641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rgbClr val="FF3300"/>
            </a:outerShdw>
          </a:effectLst>
        </p:spPr>
        <p:txBody>
          <a:bodyPr>
            <a:spAutoFit/>
          </a:bodyPr>
          <a:lstStyle/>
          <a:p>
            <a:pPr algn="ctr"/>
            <a:r>
              <a:rPr lang="pt-BR" sz="2800" b="1">
                <a:solidFill>
                  <a:schemeClr val="bg1"/>
                </a:solidFill>
                <a:latin typeface="Arial Black" pitchFamily="34" charset="0"/>
              </a:rPr>
              <a:t>MORE, MORE THAN THIS,</a:t>
            </a:r>
          </a:p>
        </p:txBody>
      </p:sp>
      <p:sp>
        <p:nvSpPr>
          <p:cNvPr id="10244" name="Retângulo 5"/>
          <p:cNvSpPr>
            <a:spLocks noChangeArrowheads="1"/>
          </p:cNvSpPr>
          <p:nvPr/>
        </p:nvSpPr>
        <p:spPr bwMode="auto">
          <a:xfrm>
            <a:off x="5075238" y="620713"/>
            <a:ext cx="56007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pt-BR" b="1" i="1">
                <a:solidFill>
                  <a:srgbClr val="FFFF00"/>
                </a:solidFill>
              </a:rPr>
              <a:t>y mas, mucho mas que eso</a:t>
            </a:r>
          </a:p>
        </p:txBody>
      </p:sp>
      <p:sp>
        <p:nvSpPr>
          <p:cNvPr id="10246" name="Retângulo 5"/>
          <p:cNvSpPr>
            <a:spLocks noChangeArrowheads="1"/>
          </p:cNvSpPr>
          <p:nvPr/>
        </p:nvSpPr>
        <p:spPr bwMode="auto">
          <a:xfrm>
            <a:off x="5100638" y="1481138"/>
            <a:ext cx="55975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pt-BR" b="1" i="1">
                <a:solidFill>
                  <a:srgbClr val="FFFF00"/>
                </a:solidFill>
              </a:rPr>
              <a:t>lo hice a mi manera</a:t>
            </a:r>
          </a:p>
        </p:txBody>
      </p:sp>
    </p:spTree>
  </p:cSld>
  <p:clrMapOvr>
    <a:masterClrMapping/>
  </p:clrMapOvr>
  <p:transition spd="slow" advClick="0" advTm="12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024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014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6"/>
          <p:cNvSpPr>
            <a:spLocks noChangeArrowheads="1"/>
          </p:cNvSpPr>
          <p:nvPr/>
        </p:nvSpPr>
        <p:spPr bwMode="auto">
          <a:xfrm>
            <a:off x="-17463" y="5930900"/>
            <a:ext cx="8424863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rgbClr val="FF3300"/>
            </a:outerShdw>
          </a:effectLst>
        </p:spPr>
        <p:txBody>
          <a:bodyPr>
            <a:spAutoFit/>
          </a:bodyPr>
          <a:lstStyle/>
          <a:p>
            <a:pPr algn="ctr" eaLnBrk="0" hangingPunct="0"/>
            <a:r>
              <a:rPr lang="pt-BR" sz="2800" b="1">
                <a:solidFill>
                  <a:schemeClr val="bg1"/>
                </a:solidFill>
                <a:latin typeface="Arial Black" pitchFamily="34" charset="0"/>
              </a:rPr>
              <a:t>BUT THEN AGAIN, TOO FEW TO MENTION</a:t>
            </a:r>
          </a:p>
        </p:txBody>
      </p:sp>
      <p:sp>
        <p:nvSpPr>
          <p:cNvPr id="11268" name="Rectangle 6"/>
          <p:cNvSpPr>
            <a:spLocks noChangeArrowheads="1"/>
          </p:cNvSpPr>
          <p:nvPr/>
        </p:nvSpPr>
        <p:spPr bwMode="auto">
          <a:xfrm>
            <a:off x="0" y="5030788"/>
            <a:ext cx="8424863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rgbClr val="FF3300"/>
            </a:outerShdw>
          </a:effectLst>
        </p:spPr>
        <p:txBody>
          <a:bodyPr>
            <a:spAutoFit/>
          </a:bodyPr>
          <a:lstStyle/>
          <a:p>
            <a:pPr algn="ctr" eaLnBrk="0" hangingPunct="0"/>
            <a:r>
              <a:rPr lang="pt-BR" sz="2800" b="1">
                <a:solidFill>
                  <a:schemeClr val="bg1"/>
                </a:solidFill>
                <a:latin typeface="Arial Black" pitchFamily="34" charset="0"/>
              </a:rPr>
              <a:t>REGRETS, I'VE HAD A FEW</a:t>
            </a:r>
          </a:p>
        </p:txBody>
      </p:sp>
      <p:sp>
        <p:nvSpPr>
          <p:cNvPr id="5" name="Retângulo 5"/>
          <p:cNvSpPr>
            <a:spLocks noChangeArrowheads="1"/>
          </p:cNvSpPr>
          <p:nvPr/>
        </p:nvSpPr>
        <p:spPr bwMode="auto">
          <a:xfrm>
            <a:off x="-17463" y="6450013"/>
            <a:ext cx="842486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pt-BR" b="1" i="1">
                <a:solidFill>
                  <a:srgbClr val="FFFF00"/>
                </a:solidFill>
              </a:rPr>
              <a:t>Pero  igualmente, muy pocos para mencionarlos. </a:t>
            </a:r>
          </a:p>
        </p:txBody>
      </p:sp>
      <p:sp>
        <p:nvSpPr>
          <p:cNvPr id="11270" name="Retângulo 5"/>
          <p:cNvSpPr>
            <a:spLocks noChangeArrowheads="1"/>
          </p:cNvSpPr>
          <p:nvPr/>
        </p:nvSpPr>
        <p:spPr bwMode="auto">
          <a:xfrm>
            <a:off x="0" y="5541963"/>
            <a:ext cx="840740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pt-BR" b="1" i="1">
                <a:solidFill>
                  <a:srgbClr val="FFFF00"/>
                </a:solidFill>
              </a:rPr>
              <a:t>Arrepentimientos, tuve unos pocos</a:t>
            </a:r>
            <a:r>
              <a:rPr lang="pt-BR" sz="1400" b="1" i="1">
                <a:solidFill>
                  <a:schemeClr val="bg1"/>
                </a:solidFill>
              </a:rPr>
              <a:t>. </a:t>
            </a:r>
          </a:p>
        </p:txBody>
      </p:sp>
    </p:spTree>
  </p:cSld>
  <p:clrMapOvr>
    <a:masterClrMapping/>
  </p:clrMapOvr>
  <p:transition spd="slow" advClick="0" advTm="10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0638" y="0"/>
            <a:ext cx="112188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1" name="Rectangle 7"/>
          <p:cNvSpPr>
            <a:spLocks noChangeArrowheads="1"/>
          </p:cNvSpPr>
          <p:nvPr/>
        </p:nvSpPr>
        <p:spPr bwMode="auto">
          <a:xfrm>
            <a:off x="2701925" y="5235575"/>
            <a:ext cx="84963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rgbClr val="FF3300"/>
            </a:outerShdw>
          </a:effectLst>
        </p:spPr>
        <p:txBody>
          <a:bodyPr>
            <a:spAutoFit/>
          </a:bodyPr>
          <a:lstStyle/>
          <a:p>
            <a:pPr algn="ctr" eaLnBrk="0" hangingPunct="0"/>
            <a:r>
              <a:rPr lang="pt-BR" sz="2800" b="1">
                <a:solidFill>
                  <a:schemeClr val="bg1"/>
                </a:solidFill>
                <a:latin typeface="Arial Black" pitchFamily="34" charset="0"/>
              </a:rPr>
              <a:t>I DID, WHAT I HAD TO DO </a:t>
            </a:r>
          </a:p>
        </p:txBody>
      </p:sp>
      <p:sp>
        <p:nvSpPr>
          <p:cNvPr id="4" name="Rectangle 7"/>
          <p:cNvSpPr>
            <a:spLocks noChangeArrowheads="1"/>
          </p:cNvSpPr>
          <p:nvPr/>
        </p:nvSpPr>
        <p:spPr bwMode="auto">
          <a:xfrm>
            <a:off x="2701925" y="6021388"/>
            <a:ext cx="84963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rgbClr val="FF3300"/>
            </a:outerShdw>
          </a:effectLst>
        </p:spPr>
        <p:txBody>
          <a:bodyPr>
            <a:spAutoFit/>
          </a:bodyPr>
          <a:lstStyle/>
          <a:p>
            <a:pPr algn="ctr" eaLnBrk="0" hangingPunct="0"/>
            <a:r>
              <a:rPr lang="pt-BR" sz="2800" b="1">
                <a:solidFill>
                  <a:schemeClr val="bg1"/>
                </a:solidFill>
                <a:latin typeface="Arial Black" pitchFamily="34" charset="0"/>
              </a:rPr>
              <a:t>I SAW IT THROUGH WITHOUT EXEMPTION</a:t>
            </a:r>
          </a:p>
        </p:txBody>
      </p:sp>
      <p:sp>
        <p:nvSpPr>
          <p:cNvPr id="12293" name="Retângulo 5"/>
          <p:cNvSpPr>
            <a:spLocks noChangeArrowheads="1"/>
          </p:cNvSpPr>
          <p:nvPr/>
        </p:nvSpPr>
        <p:spPr bwMode="auto">
          <a:xfrm>
            <a:off x="4551363" y="5670550"/>
            <a:ext cx="50292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pt-BR" b="1" i="1">
                <a:solidFill>
                  <a:srgbClr val="FFFF00"/>
                </a:solidFill>
              </a:rPr>
              <a:t>Hice lo que tenía que hacer</a:t>
            </a:r>
          </a:p>
        </p:txBody>
      </p:sp>
      <p:sp>
        <p:nvSpPr>
          <p:cNvPr id="6" name="Retângulo 5"/>
          <p:cNvSpPr>
            <a:spLocks noChangeArrowheads="1"/>
          </p:cNvSpPr>
          <p:nvPr/>
        </p:nvSpPr>
        <p:spPr bwMode="auto">
          <a:xfrm>
            <a:off x="4435475" y="6483350"/>
            <a:ext cx="50292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pt-BR" b="1" i="1">
                <a:solidFill>
                  <a:srgbClr val="FFFF00"/>
                </a:solidFill>
              </a:rPr>
              <a:t>y lo hice sin cargos de conciencia</a:t>
            </a:r>
          </a:p>
        </p:txBody>
      </p:sp>
    </p:spTree>
  </p:cSld>
  <p:clrMapOvr>
    <a:masterClrMapping/>
  </p:clrMapOvr>
  <p:transition spd="slow" advClick="0" advTm="12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8"/>
          <p:cNvSpPr>
            <a:spLocks noChangeArrowheads="1"/>
          </p:cNvSpPr>
          <p:nvPr/>
        </p:nvSpPr>
        <p:spPr bwMode="auto">
          <a:xfrm>
            <a:off x="3367088" y="5229225"/>
            <a:ext cx="7789862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rgbClr val="FF3300"/>
            </a:outerShdw>
          </a:effectLst>
        </p:spPr>
        <p:txBody>
          <a:bodyPr>
            <a:spAutoFit/>
          </a:bodyPr>
          <a:lstStyle/>
          <a:p>
            <a:pPr algn="ctr" eaLnBrk="0" hangingPunct="0"/>
            <a:r>
              <a:rPr lang="pt-BR" sz="2800" b="1">
                <a:solidFill>
                  <a:schemeClr val="bg1"/>
                </a:solidFill>
                <a:latin typeface="Arial Black" pitchFamily="34" charset="0"/>
              </a:rPr>
              <a:t>I PLANNED EACH CHARTED COURSE, </a:t>
            </a:r>
          </a:p>
        </p:txBody>
      </p:sp>
      <p:sp>
        <p:nvSpPr>
          <p:cNvPr id="4" name="Rectangle 8"/>
          <p:cNvSpPr>
            <a:spLocks noChangeArrowheads="1"/>
          </p:cNvSpPr>
          <p:nvPr/>
        </p:nvSpPr>
        <p:spPr bwMode="auto">
          <a:xfrm>
            <a:off x="2236788" y="6045200"/>
            <a:ext cx="8770937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rgbClr val="FF3300"/>
            </a:outerShdw>
          </a:effectLst>
        </p:spPr>
        <p:txBody>
          <a:bodyPr>
            <a:spAutoFit/>
          </a:bodyPr>
          <a:lstStyle/>
          <a:p>
            <a:pPr algn="ctr" eaLnBrk="0" hangingPunct="0"/>
            <a:r>
              <a:rPr lang="pt-BR" sz="2800" b="1">
                <a:solidFill>
                  <a:schemeClr val="bg1"/>
                </a:solidFill>
                <a:latin typeface="Arial Black" pitchFamily="34" charset="0"/>
              </a:rPr>
              <a:t>EACH CAREFUL STEP ALONG THE BY WAY</a:t>
            </a:r>
          </a:p>
        </p:txBody>
      </p:sp>
      <p:sp>
        <p:nvSpPr>
          <p:cNvPr id="13316" name="Retângulo 4"/>
          <p:cNvSpPr>
            <a:spLocks noChangeArrowheads="1"/>
          </p:cNvSpPr>
          <p:nvPr/>
        </p:nvSpPr>
        <p:spPr bwMode="auto">
          <a:xfrm>
            <a:off x="5527675" y="5751513"/>
            <a:ext cx="56292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pt-BR" b="1" i="1">
                <a:solidFill>
                  <a:srgbClr val="FFFF00"/>
                </a:solidFill>
              </a:rPr>
              <a:t>Planifiqué cada etapa de mi recorrido, </a:t>
            </a:r>
          </a:p>
        </p:txBody>
      </p:sp>
      <p:sp>
        <p:nvSpPr>
          <p:cNvPr id="7" name="Retângulo 4"/>
          <p:cNvSpPr>
            <a:spLocks noChangeArrowheads="1"/>
          </p:cNvSpPr>
          <p:nvPr/>
        </p:nvSpPr>
        <p:spPr bwMode="auto">
          <a:xfrm>
            <a:off x="5857875" y="6461125"/>
            <a:ext cx="49688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pt-BR" b="1" i="1">
                <a:solidFill>
                  <a:srgbClr val="FFFF00"/>
                </a:solidFill>
              </a:rPr>
              <a:t>cuidé cada paso, a lo largo de mi camino. </a:t>
            </a:r>
          </a:p>
        </p:txBody>
      </p:sp>
    </p:spTree>
  </p:cSld>
  <p:clrMapOvr>
    <a:masterClrMapping/>
  </p:clrMapOvr>
  <p:transition spd="slow" advClick="0" advTm="10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tângulo 4"/>
          <p:cNvSpPr>
            <a:spLocks noChangeArrowheads="1"/>
          </p:cNvSpPr>
          <p:nvPr/>
        </p:nvSpPr>
        <p:spPr bwMode="auto">
          <a:xfrm>
            <a:off x="3227388" y="5608638"/>
            <a:ext cx="793591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pt-BR" b="1" i="1">
                <a:solidFill>
                  <a:srgbClr val="FFFF00"/>
                </a:solidFill>
              </a:rPr>
              <a:t>Y más, mucho mas que eso, </a:t>
            </a:r>
          </a:p>
        </p:txBody>
      </p:sp>
      <p:sp>
        <p:nvSpPr>
          <p:cNvPr id="14339" name="Text Box 9"/>
          <p:cNvSpPr txBox="1">
            <a:spLocks noChangeArrowheads="1"/>
          </p:cNvSpPr>
          <p:nvPr/>
        </p:nvSpPr>
        <p:spPr bwMode="auto">
          <a:xfrm>
            <a:off x="3294063" y="5230813"/>
            <a:ext cx="790416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rgbClr val="FF3300"/>
            </a:outerShdw>
          </a:effectLst>
        </p:spPr>
        <p:txBody>
          <a:bodyPr>
            <a:spAutoFit/>
          </a:bodyPr>
          <a:lstStyle/>
          <a:p>
            <a:pPr algn="ctr"/>
            <a:r>
              <a:rPr lang="pt-BR" sz="2800" b="1">
                <a:solidFill>
                  <a:schemeClr val="bg1"/>
                </a:solidFill>
                <a:latin typeface="Arial Black" pitchFamily="34" charset="0"/>
              </a:rPr>
              <a:t>AND MORE, MUCH MORE THAN THIS</a:t>
            </a:r>
          </a:p>
        </p:txBody>
      </p:sp>
      <p:sp>
        <p:nvSpPr>
          <p:cNvPr id="5" name="Text Box 9"/>
          <p:cNvSpPr txBox="1">
            <a:spLocks noChangeArrowheads="1"/>
          </p:cNvSpPr>
          <p:nvPr/>
        </p:nvSpPr>
        <p:spPr bwMode="auto">
          <a:xfrm>
            <a:off x="3314700" y="5978525"/>
            <a:ext cx="7904163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rgbClr val="FF3300"/>
            </a:outerShdw>
          </a:effectLst>
        </p:spPr>
        <p:txBody>
          <a:bodyPr>
            <a:spAutoFit/>
          </a:bodyPr>
          <a:lstStyle/>
          <a:p>
            <a:pPr algn="ctr"/>
            <a:r>
              <a:rPr lang="pt-BR" sz="2800" b="1">
                <a:solidFill>
                  <a:schemeClr val="bg1"/>
                </a:solidFill>
                <a:latin typeface="Arial Black" pitchFamily="34" charset="0"/>
              </a:rPr>
              <a:t>I DID IT MY WAY</a:t>
            </a:r>
          </a:p>
        </p:txBody>
      </p:sp>
      <p:sp>
        <p:nvSpPr>
          <p:cNvPr id="7" name="Retângulo 4"/>
          <p:cNvSpPr>
            <a:spLocks noChangeArrowheads="1"/>
          </p:cNvSpPr>
          <p:nvPr/>
        </p:nvSpPr>
        <p:spPr bwMode="auto">
          <a:xfrm>
            <a:off x="3359150" y="6316663"/>
            <a:ext cx="7869238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pt-BR" b="1" i="1">
                <a:solidFill>
                  <a:srgbClr val="FFFF00"/>
                </a:solidFill>
              </a:rPr>
              <a:t>lo hice a mi manera</a:t>
            </a:r>
          </a:p>
        </p:txBody>
      </p:sp>
    </p:spTree>
  </p:cSld>
  <p:clrMapOvr>
    <a:masterClrMapping/>
  </p:clrMapOvr>
  <p:transition spd="slow" advClick="0" advTm="10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13"/>
          <p:cNvSpPr>
            <a:spLocks noChangeArrowheads="1"/>
          </p:cNvSpPr>
          <p:nvPr/>
        </p:nvSpPr>
        <p:spPr bwMode="auto">
          <a:xfrm>
            <a:off x="1838325" y="5041900"/>
            <a:ext cx="93726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rgbClr val="FF3300"/>
            </a:outerShdw>
          </a:effectLst>
        </p:spPr>
        <p:txBody>
          <a:bodyPr>
            <a:spAutoFit/>
          </a:bodyPr>
          <a:lstStyle/>
          <a:p>
            <a:pPr algn="ctr" eaLnBrk="0" hangingPunct="0"/>
            <a:r>
              <a:rPr lang="pt-BR" sz="2800" b="1">
                <a:solidFill>
                  <a:schemeClr val="bg1"/>
                </a:solidFill>
                <a:latin typeface="Arial Black" pitchFamily="34" charset="0"/>
              </a:rPr>
              <a:t>YES, THERE WERE TIMES, I GUESS YOU KNEW</a:t>
            </a:r>
          </a:p>
        </p:txBody>
      </p:sp>
      <p:sp>
        <p:nvSpPr>
          <p:cNvPr id="4" name="Rectangle 13"/>
          <p:cNvSpPr>
            <a:spLocks noChangeArrowheads="1"/>
          </p:cNvSpPr>
          <p:nvPr/>
        </p:nvSpPr>
        <p:spPr bwMode="auto">
          <a:xfrm>
            <a:off x="1854200" y="5872163"/>
            <a:ext cx="934085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rgbClr val="FF3300"/>
            </a:outerShdw>
          </a:effectLst>
        </p:spPr>
        <p:txBody>
          <a:bodyPr>
            <a:spAutoFit/>
          </a:bodyPr>
          <a:lstStyle/>
          <a:p>
            <a:pPr algn="ctr" eaLnBrk="0" hangingPunct="0"/>
            <a:r>
              <a:rPr lang="pt-BR" sz="2800" b="1">
                <a:solidFill>
                  <a:schemeClr val="bg1"/>
                </a:solidFill>
                <a:latin typeface="Arial Black" pitchFamily="34" charset="0"/>
              </a:rPr>
              <a:t>WHEN I BIT OFF, MORE THAN I COULD CHEW</a:t>
            </a:r>
          </a:p>
        </p:txBody>
      </p:sp>
      <p:sp>
        <p:nvSpPr>
          <p:cNvPr id="15364" name="Retângulo 7"/>
          <p:cNvSpPr>
            <a:spLocks noChangeArrowheads="1"/>
          </p:cNvSpPr>
          <p:nvPr/>
        </p:nvSpPr>
        <p:spPr bwMode="auto">
          <a:xfrm>
            <a:off x="5454650" y="5502275"/>
            <a:ext cx="5722938" cy="369888"/>
          </a:xfrm>
          <a:prstGeom prst="rect">
            <a:avLst/>
          </a:prstGeom>
          <a:solidFill>
            <a:srgbClr val="000000">
              <a:alpha val="25098"/>
            </a:srgb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pt-BR" b="1" i="1">
                <a:solidFill>
                  <a:srgbClr val="FFFF00"/>
                </a:solidFill>
              </a:rPr>
              <a:t>Si, hubo momentos estoy seguro que lo supiste</a:t>
            </a:r>
            <a:endParaRPr lang="pt-BR" sz="1400" b="1" i="1">
              <a:solidFill>
                <a:srgbClr val="E6E6E6"/>
              </a:solidFill>
            </a:endParaRPr>
          </a:p>
        </p:txBody>
      </p:sp>
      <p:sp>
        <p:nvSpPr>
          <p:cNvPr id="6" name="Retângulo 7"/>
          <p:cNvSpPr>
            <a:spLocks noChangeArrowheads="1"/>
          </p:cNvSpPr>
          <p:nvPr/>
        </p:nvSpPr>
        <p:spPr bwMode="auto">
          <a:xfrm>
            <a:off x="5768975" y="6396038"/>
            <a:ext cx="5092700" cy="369887"/>
          </a:xfrm>
          <a:prstGeom prst="rect">
            <a:avLst/>
          </a:prstGeom>
          <a:solidFill>
            <a:srgbClr val="000000">
              <a:alpha val="25098"/>
            </a:srgb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pt-BR" b="1" i="1">
                <a:solidFill>
                  <a:srgbClr val="FFFF00"/>
                </a:solidFill>
              </a:rPr>
              <a:t>Cuando mord</a:t>
            </a:r>
            <a:r>
              <a:rPr lang="pt-PT" b="1" i="1">
                <a:solidFill>
                  <a:srgbClr val="FFFF00"/>
                </a:solidFill>
                <a:cs typeface="Arial" charset="0"/>
              </a:rPr>
              <a:t>í</a:t>
            </a:r>
            <a:r>
              <a:rPr lang="pt-BR" b="1" i="1">
                <a:solidFill>
                  <a:srgbClr val="FFFF00"/>
                </a:solidFill>
              </a:rPr>
              <a:t> mas de lo que pod</a:t>
            </a:r>
            <a:r>
              <a:rPr lang="pt-PT" b="1" i="1">
                <a:solidFill>
                  <a:srgbClr val="FFFF00"/>
                </a:solidFill>
                <a:latin typeface="Times New Roman" pitchFamily="18" charset="0"/>
              </a:rPr>
              <a:t>í</a:t>
            </a:r>
            <a:r>
              <a:rPr lang="pt-BR" b="1" i="1">
                <a:solidFill>
                  <a:srgbClr val="FFFF00"/>
                </a:solidFill>
              </a:rPr>
              <a:t>a masticar. </a:t>
            </a:r>
          </a:p>
        </p:txBody>
      </p:sp>
    </p:spTree>
  </p:cSld>
  <p:clrMapOvr>
    <a:masterClrMapping/>
  </p:clrMapOvr>
  <p:transition spd="slow" advClick="0" advTm="11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 Box 15"/>
          <p:cNvSpPr txBox="1">
            <a:spLocks noChangeArrowheads="1"/>
          </p:cNvSpPr>
          <p:nvPr/>
        </p:nvSpPr>
        <p:spPr bwMode="auto">
          <a:xfrm>
            <a:off x="1987550" y="31750"/>
            <a:ext cx="9190038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rgbClr val="FF3300"/>
            </a:outerShdw>
          </a:effectLst>
        </p:spPr>
        <p:txBody>
          <a:bodyPr>
            <a:spAutoFit/>
          </a:bodyPr>
          <a:lstStyle/>
          <a:p>
            <a:pPr algn="ctr"/>
            <a:r>
              <a:rPr lang="pt-BR" sz="2800" b="1">
                <a:solidFill>
                  <a:schemeClr val="bg1"/>
                </a:solidFill>
                <a:latin typeface="Arial Black" pitchFamily="34" charset="0"/>
              </a:rPr>
              <a:t>AND WITH IT ALL, WHEN THERE WAS DOUBT, </a:t>
            </a:r>
            <a:endParaRPr lang="pt-BR" sz="2800">
              <a:solidFill>
                <a:schemeClr val="bg1"/>
              </a:solidFill>
              <a:latin typeface="Arial Black" pitchFamily="34" charset="0"/>
            </a:endParaRPr>
          </a:p>
        </p:txBody>
      </p:sp>
      <p:sp>
        <p:nvSpPr>
          <p:cNvPr id="4" name="Text Box 15"/>
          <p:cNvSpPr txBox="1">
            <a:spLocks noChangeArrowheads="1"/>
          </p:cNvSpPr>
          <p:nvPr/>
        </p:nvSpPr>
        <p:spPr bwMode="auto">
          <a:xfrm>
            <a:off x="4967288" y="758825"/>
            <a:ext cx="6237287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rgbClr val="FF3300"/>
            </a:outerShdw>
          </a:effectLst>
        </p:spPr>
        <p:txBody>
          <a:bodyPr>
            <a:spAutoFit/>
          </a:bodyPr>
          <a:lstStyle/>
          <a:p>
            <a:pPr algn="ctr"/>
            <a:r>
              <a:rPr lang="pt-BR" sz="2800" b="1">
                <a:solidFill>
                  <a:schemeClr val="bg1"/>
                </a:solidFill>
                <a:latin typeface="Arial Black" pitchFamily="34" charset="0"/>
              </a:rPr>
              <a:t>I HATE IT UP AND SPIT IT OUT</a:t>
            </a:r>
            <a:endParaRPr lang="pt-BR" sz="2800">
              <a:solidFill>
                <a:schemeClr val="bg1"/>
              </a:solidFill>
              <a:latin typeface="Arial Black" pitchFamily="34" charset="0"/>
            </a:endParaRPr>
          </a:p>
        </p:txBody>
      </p:sp>
      <p:sp>
        <p:nvSpPr>
          <p:cNvPr id="5" name="Retângulo 7"/>
          <p:cNvSpPr>
            <a:spLocks noChangeArrowheads="1"/>
          </p:cNvSpPr>
          <p:nvPr/>
        </p:nvSpPr>
        <p:spPr bwMode="auto">
          <a:xfrm>
            <a:off x="6678613" y="1196975"/>
            <a:ext cx="3519487" cy="369888"/>
          </a:xfrm>
          <a:prstGeom prst="rect">
            <a:avLst/>
          </a:prstGeom>
          <a:solidFill>
            <a:srgbClr val="000000">
              <a:alpha val="25098"/>
            </a:srgb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pt-BR" b="1" i="1">
                <a:solidFill>
                  <a:srgbClr val="FFFF00"/>
                </a:solidFill>
              </a:rPr>
              <a:t>las masticaba y las expulsaba. </a:t>
            </a:r>
          </a:p>
        </p:txBody>
      </p:sp>
      <p:sp>
        <p:nvSpPr>
          <p:cNvPr id="16389" name="Retângulo 7"/>
          <p:cNvSpPr>
            <a:spLocks noChangeArrowheads="1"/>
          </p:cNvSpPr>
          <p:nvPr/>
        </p:nvSpPr>
        <p:spPr bwMode="auto">
          <a:xfrm>
            <a:off x="6319838" y="476250"/>
            <a:ext cx="4743450" cy="369888"/>
          </a:xfrm>
          <a:prstGeom prst="rect">
            <a:avLst/>
          </a:prstGeom>
          <a:solidFill>
            <a:srgbClr val="000000">
              <a:alpha val="25098"/>
            </a:srgb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pt-BR" b="1" i="1">
                <a:solidFill>
                  <a:srgbClr val="FFFF00"/>
                </a:solidFill>
              </a:rPr>
              <a:t>Pero a pesar de todo cuando ten</a:t>
            </a:r>
            <a:r>
              <a:rPr lang="pt-PT" b="1" i="1">
                <a:solidFill>
                  <a:srgbClr val="FFFF00"/>
                </a:solidFill>
                <a:cs typeface="Arial" charset="0"/>
              </a:rPr>
              <a:t>í</a:t>
            </a:r>
            <a:r>
              <a:rPr lang="pt-BR" b="1" i="1">
                <a:solidFill>
                  <a:srgbClr val="FFFF00"/>
                </a:solidFill>
              </a:rPr>
              <a:t>a dudas,</a:t>
            </a:r>
          </a:p>
        </p:txBody>
      </p:sp>
    </p:spTree>
  </p:cSld>
  <p:clrMapOvr>
    <a:masterClrMapping/>
  </p:clrMapOvr>
  <p:transition spd="slow" advClick="0" advTm="12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14"/>
          <p:cNvSpPr txBox="1">
            <a:spLocks noChangeArrowheads="1"/>
          </p:cNvSpPr>
          <p:nvPr/>
        </p:nvSpPr>
        <p:spPr bwMode="auto">
          <a:xfrm>
            <a:off x="4503738" y="6021388"/>
            <a:ext cx="6548437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rgbClr val="FF3300"/>
            </a:outerShdw>
          </a:effectLst>
        </p:spPr>
        <p:txBody>
          <a:bodyPr>
            <a:spAutoFit/>
          </a:bodyPr>
          <a:lstStyle/>
          <a:p>
            <a:pPr algn="ctr"/>
            <a:r>
              <a:rPr lang="pt-BR" sz="2800" b="1">
                <a:solidFill>
                  <a:schemeClr val="bg1"/>
                </a:solidFill>
                <a:latin typeface="Arial Black" pitchFamily="34" charset="0"/>
              </a:rPr>
              <a:t>AND DID IT MY WAY !</a:t>
            </a:r>
          </a:p>
        </p:txBody>
      </p:sp>
      <p:sp>
        <p:nvSpPr>
          <p:cNvPr id="17411" name="Text Box 14"/>
          <p:cNvSpPr txBox="1">
            <a:spLocks noChangeArrowheads="1"/>
          </p:cNvSpPr>
          <p:nvPr/>
        </p:nvSpPr>
        <p:spPr bwMode="auto">
          <a:xfrm>
            <a:off x="4538663" y="5160963"/>
            <a:ext cx="6548437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rgbClr val="FF3300"/>
            </a:outerShdw>
          </a:effectLst>
        </p:spPr>
        <p:txBody>
          <a:bodyPr>
            <a:spAutoFit/>
          </a:bodyPr>
          <a:lstStyle/>
          <a:p>
            <a:pPr algn="ctr"/>
            <a:r>
              <a:rPr lang="pt-BR" sz="2800" b="1">
                <a:solidFill>
                  <a:schemeClr val="bg1"/>
                </a:solidFill>
                <a:latin typeface="Arial Black" pitchFamily="34" charset="0"/>
              </a:rPr>
              <a:t>I GREW TALL THROUGH IT ALL </a:t>
            </a:r>
          </a:p>
        </p:txBody>
      </p:sp>
      <p:sp>
        <p:nvSpPr>
          <p:cNvPr id="8" name="Retângulo 7"/>
          <p:cNvSpPr>
            <a:spLocks noChangeArrowheads="1"/>
          </p:cNvSpPr>
          <p:nvPr/>
        </p:nvSpPr>
        <p:spPr bwMode="auto">
          <a:xfrm>
            <a:off x="4519613" y="6462713"/>
            <a:ext cx="653256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pt-BR" b="1" i="1">
                <a:solidFill>
                  <a:srgbClr val="FFFF00"/>
                </a:solidFill>
              </a:rPr>
              <a:t>y lo hice a mi manera</a:t>
            </a:r>
          </a:p>
        </p:txBody>
      </p:sp>
      <p:sp>
        <p:nvSpPr>
          <p:cNvPr id="17413" name="Retângulo 7"/>
          <p:cNvSpPr>
            <a:spLocks noChangeArrowheads="1"/>
          </p:cNvSpPr>
          <p:nvPr/>
        </p:nvSpPr>
        <p:spPr bwMode="auto">
          <a:xfrm>
            <a:off x="4538663" y="5659438"/>
            <a:ext cx="6532562" cy="368300"/>
          </a:xfrm>
          <a:prstGeom prst="rect">
            <a:avLst/>
          </a:prstGeom>
          <a:solidFill>
            <a:srgbClr val="000000">
              <a:alpha val="34901"/>
            </a:srgb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pt-BR" b="1" i="1">
                <a:solidFill>
                  <a:srgbClr val="FFFF00"/>
                </a:solidFill>
              </a:rPr>
              <a:t>Yo enfrenté todo y  me sent</a:t>
            </a:r>
            <a:r>
              <a:rPr lang="pt-PT" b="1" i="1">
                <a:solidFill>
                  <a:srgbClr val="FFFF00"/>
                </a:solidFill>
                <a:cs typeface="Arial" charset="0"/>
              </a:rPr>
              <a:t>í</a:t>
            </a:r>
            <a:r>
              <a:rPr lang="pt-BR" b="1" i="1">
                <a:solidFill>
                  <a:srgbClr val="FFFF00"/>
                </a:solidFill>
              </a:rPr>
              <a:t> orgulloso</a:t>
            </a:r>
          </a:p>
        </p:txBody>
      </p:sp>
    </p:spTree>
  </p:cSld>
  <p:clrMapOvr>
    <a:masterClrMapping/>
  </p:clrMapOvr>
  <p:transition spd="slow" advClick="0" advTm="11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350" y="0"/>
            <a:ext cx="112014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5" name="Rectangle 6"/>
          <p:cNvSpPr>
            <a:spLocks noChangeArrowheads="1"/>
          </p:cNvSpPr>
          <p:nvPr/>
        </p:nvSpPr>
        <p:spPr bwMode="auto">
          <a:xfrm>
            <a:off x="2862263" y="5183188"/>
            <a:ext cx="833596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rgbClr val="FF3300"/>
            </a:outerShdw>
          </a:effectLst>
        </p:spPr>
        <p:txBody>
          <a:bodyPr>
            <a:spAutoFit/>
          </a:bodyPr>
          <a:lstStyle/>
          <a:p>
            <a:pPr algn="ctr" eaLnBrk="0" hangingPunct="0"/>
            <a:r>
              <a:rPr lang="pt-BR" sz="2800" b="1">
                <a:solidFill>
                  <a:schemeClr val="bg1"/>
                </a:solidFill>
                <a:latin typeface="Arial Black" pitchFamily="34" charset="0"/>
              </a:rPr>
              <a:t>I'VE LOVED, LAUGHED AND CRIED</a:t>
            </a:r>
          </a:p>
        </p:txBody>
      </p:sp>
      <p:sp>
        <p:nvSpPr>
          <p:cNvPr id="4" name="Rectangle 6"/>
          <p:cNvSpPr>
            <a:spLocks noChangeArrowheads="1"/>
          </p:cNvSpPr>
          <p:nvPr/>
        </p:nvSpPr>
        <p:spPr bwMode="auto">
          <a:xfrm>
            <a:off x="2862263" y="5876925"/>
            <a:ext cx="8345487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rgbClr val="FF3300"/>
            </a:outerShdw>
          </a:effectLst>
        </p:spPr>
        <p:txBody>
          <a:bodyPr>
            <a:spAutoFit/>
          </a:bodyPr>
          <a:lstStyle/>
          <a:p>
            <a:pPr algn="ctr" eaLnBrk="0" hangingPunct="0"/>
            <a:r>
              <a:rPr lang="pt-BR" sz="2800" b="1">
                <a:solidFill>
                  <a:schemeClr val="bg1"/>
                </a:solidFill>
                <a:latin typeface="Arial Black" pitchFamily="34" charset="0"/>
              </a:rPr>
              <a:t>I'VE HAD MY FILL, MY SHARE OF LOSING</a:t>
            </a:r>
          </a:p>
        </p:txBody>
      </p:sp>
      <p:sp>
        <p:nvSpPr>
          <p:cNvPr id="5" name="Retângulo 5"/>
          <p:cNvSpPr>
            <a:spLocks noChangeArrowheads="1"/>
          </p:cNvSpPr>
          <p:nvPr/>
        </p:nvSpPr>
        <p:spPr bwMode="auto">
          <a:xfrm>
            <a:off x="2862263" y="6364288"/>
            <a:ext cx="833596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pt-BR" b="1" i="1">
                <a:solidFill>
                  <a:srgbClr val="FFFF00"/>
                </a:solidFill>
              </a:rPr>
              <a:t> tuve malas experiencias y me toc</a:t>
            </a:r>
            <a:r>
              <a:rPr lang="pt-PT" b="1" i="1">
                <a:solidFill>
                  <a:srgbClr val="FFFF00"/>
                </a:solidFill>
                <a:cs typeface="Arial" charset="0"/>
              </a:rPr>
              <a:t>ó</a:t>
            </a:r>
            <a:r>
              <a:rPr lang="pt-BR" b="1" i="1">
                <a:solidFill>
                  <a:srgbClr val="FFFF00"/>
                </a:solidFill>
                <a:cs typeface="Arial" charset="0"/>
              </a:rPr>
              <a:t> </a:t>
            </a:r>
            <a:r>
              <a:rPr lang="pt-BR" b="1" i="1">
                <a:solidFill>
                  <a:srgbClr val="FFFF00"/>
                </a:solidFill>
              </a:rPr>
              <a:t>perder, </a:t>
            </a:r>
          </a:p>
        </p:txBody>
      </p:sp>
      <p:sp>
        <p:nvSpPr>
          <p:cNvPr id="18438" name="Retângulo 5"/>
          <p:cNvSpPr>
            <a:spLocks noChangeArrowheads="1"/>
          </p:cNvSpPr>
          <p:nvPr/>
        </p:nvSpPr>
        <p:spPr bwMode="auto">
          <a:xfrm>
            <a:off x="2862263" y="5640388"/>
            <a:ext cx="834548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pt-BR" b="1" i="1">
                <a:solidFill>
                  <a:srgbClr val="FFFF00"/>
                </a:solidFill>
              </a:rPr>
              <a:t>Amé, re</a:t>
            </a:r>
            <a:r>
              <a:rPr lang="pt-PT" b="1" i="1">
                <a:solidFill>
                  <a:srgbClr val="FFFF00"/>
                </a:solidFill>
                <a:cs typeface="Arial" charset="0"/>
              </a:rPr>
              <a:t>í </a:t>
            </a:r>
            <a:r>
              <a:rPr lang="pt-BR" b="1" i="1">
                <a:solidFill>
                  <a:srgbClr val="FFFF00"/>
                </a:solidFill>
              </a:rPr>
              <a:t>y lloré, </a:t>
            </a:r>
          </a:p>
        </p:txBody>
      </p:sp>
    </p:spTree>
  </p:cSld>
  <p:clrMapOvr>
    <a:masterClrMapping/>
  </p:clrMapOvr>
  <p:transition spd="slow" advClick="0" advTm="11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xt Box 7"/>
          <p:cNvSpPr txBox="1">
            <a:spLocks noChangeArrowheads="1"/>
          </p:cNvSpPr>
          <p:nvPr/>
        </p:nvSpPr>
        <p:spPr bwMode="auto">
          <a:xfrm>
            <a:off x="4662488" y="5157788"/>
            <a:ext cx="6535737" cy="522287"/>
          </a:xfrm>
          <a:prstGeom prst="rect">
            <a:avLst/>
          </a:prstGeom>
          <a:solidFill>
            <a:srgbClr val="000000">
              <a:alpha val="25098"/>
            </a:srgbClr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rgbClr val="FF3300"/>
            </a:outerShdw>
          </a:effectLst>
        </p:spPr>
        <p:txBody>
          <a:bodyPr>
            <a:spAutoFit/>
          </a:bodyPr>
          <a:lstStyle/>
          <a:p>
            <a:pPr algn="ctr"/>
            <a:r>
              <a:rPr lang="pt-BR" sz="2800" b="1">
                <a:solidFill>
                  <a:schemeClr val="bg1"/>
                </a:solidFill>
                <a:latin typeface="Arial Black" pitchFamily="34" charset="0"/>
              </a:rPr>
              <a:t>BUT NOW, AS TEARS SUBSIDE, </a:t>
            </a:r>
          </a:p>
        </p:txBody>
      </p:sp>
      <p:sp>
        <p:nvSpPr>
          <p:cNvPr id="4" name="Text Box 7"/>
          <p:cNvSpPr txBox="1">
            <a:spLocks noChangeArrowheads="1"/>
          </p:cNvSpPr>
          <p:nvPr/>
        </p:nvSpPr>
        <p:spPr bwMode="auto">
          <a:xfrm>
            <a:off x="4679950" y="5922963"/>
            <a:ext cx="6554788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rgbClr val="FF3300"/>
            </a:outerShdw>
          </a:effectLst>
        </p:spPr>
        <p:txBody>
          <a:bodyPr>
            <a:spAutoFit/>
          </a:bodyPr>
          <a:lstStyle/>
          <a:p>
            <a:pPr algn="ctr"/>
            <a:r>
              <a:rPr lang="pt-BR" sz="2800" b="1">
                <a:solidFill>
                  <a:schemeClr val="bg1"/>
                </a:solidFill>
                <a:latin typeface="Arial Black" pitchFamily="34" charset="0"/>
              </a:rPr>
              <a:t>I FIND IT ALL, SO AMUSING</a:t>
            </a:r>
          </a:p>
        </p:txBody>
      </p:sp>
      <p:sp>
        <p:nvSpPr>
          <p:cNvPr id="5" name="Retângulo 5"/>
          <p:cNvSpPr>
            <a:spLocks noChangeArrowheads="1"/>
          </p:cNvSpPr>
          <p:nvPr/>
        </p:nvSpPr>
        <p:spPr bwMode="auto">
          <a:xfrm>
            <a:off x="4662488" y="6400800"/>
            <a:ext cx="6550025" cy="369888"/>
          </a:xfrm>
          <a:prstGeom prst="rect">
            <a:avLst/>
          </a:prstGeom>
          <a:solidFill>
            <a:srgbClr val="000000">
              <a:alpha val="34901"/>
            </a:srgb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pt-BR" b="1" i="1">
                <a:solidFill>
                  <a:srgbClr val="FFFF00"/>
                </a:solidFill>
              </a:rPr>
              <a:t>lo encuentro todo tan divertido</a:t>
            </a:r>
          </a:p>
        </p:txBody>
      </p:sp>
      <p:sp>
        <p:nvSpPr>
          <p:cNvPr id="19461" name="Retângulo 5"/>
          <p:cNvSpPr>
            <a:spLocks noChangeArrowheads="1"/>
          </p:cNvSpPr>
          <p:nvPr/>
        </p:nvSpPr>
        <p:spPr bwMode="auto">
          <a:xfrm>
            <a:off x="6075363" y="5554663"/>
            <a:ext cx="3763962" cy="369887"/>
          </a:xfrm>
          <a:prstGeom prst="rect">
            <a:avLst/>
          </a:prstGeom>
          <a:solidFill>
            <a:srgbClr val="000000">
              <a:alpha val="25098"/>
            </a:srgb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pt-BR" b="1" i="1">
                <a:solidFill>
                  <a:srgbClr val="FFFF00"/>
                </a:solidFill>
              </a:rPr>
              <a:t>y ahora que las lágrimas ceden, </a:t>
            </a:r>
          </a:p>
        </p:txBody>
      </p:sp>
    </p:spTree>
  </p:cSld>
  <p:clrMapOvr>
    <a:masterClrMapping/>
  </p:clrMapOvr>
  <p:transition spd="slow" advClick="0" advTm="11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8"/>
          <p:cNvSpPr>
            <a:spLocks noChangeArrowheads="1"/>
          </p:cNvSpPr>
          <p:nvPr/>
        </p:nvSpPr>
        <p:spPr bwMode="auto">
          <a:xfrm>
            <a:off x="5580063" y="4889500"/>
            <a:ext cx="538321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rgbClr val="FF3300"/>
            </a:outerShdw>
          </a:effectLst>
        </p:spPr>
        <p:txBody>
          <a:bodyPr>
            <a:spAutoFit/>
          </a:bodyPr>
          <a:lstStyle/>
          <a:p>
            <a:pPr algn="ctr" eaLnBrk="0" hangingPunct="0"/>
            <a:r>
              <a:rPr lang="pt-BR" sz="2800" b="1">
                <a:solidFill>
                  <a:schemeClr val="bg1"/>
                </a:solidFill>
                <a:latin typeface="Arial Black" pitchFamily="34" charset="0"/>
              </a:rPr>
              <a:t>TO THINK I DID ALL THAT</a:t>
            </a:r>
          </a:p>
        </p:txBody>
      </p:sp>
      <p:sp>
        <p:nvSpPr>
          <p:cNvPr id="20483" name="Retângulo 4"/>
          <p:cNvSpPr>
            <a:spLocks noChangeArrowheads="1"/>
          </p:cNvSpPr>
          <p:nvPr/>
        </p:nvSpPr>
        <p:spPr bwMode="auto">
          <a:xfrm>
            <a:off x="6823075" y="5413375"/>
            <a:ext cx="41402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pt-BR" b="1" i="1">
                <a:solidFill>
                  <a:srgbClr val="FFFF00"/>
                </a:solidFill>
              </a:rPr>
              <a:t>Pensar que hice todo eso, </a:t>
            </a:r>
          </a:p>
        </p:txBody>
      </p:sp>
      <p:sp>
        <p:nvSpPr>
          <p:cNvPr id="10" name="Rectangle 8"/>
          <p:cNvSpPr>
            <a:spLocks noChangeArrowheads="1"/>
          </p:cNvSpPr>
          <p:nvPr/>
        </p:nvSpPr>
        <p:spPr bwMode="auto">
          <a:xfrm>
            <a:off x="3773488" y="5783263"/>
            <a:ext cx="7399337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rgbClr val="FF3300"/>
            </a:outerShdw>
          </a:effectLst>
        </p:spPr>
        <p:txBody>
          <a:bodyPr>
            <a:spAutoFit/>
          </a:bodyPr>
          <a:lstStyle/>
          <a:p>
            <a:pPr algn="ctr" eaLnBrk="0" hangingPunct="0"/>
            <a:r>
              <a:rPr lang="pt-BR" sz="2800" b="1">
                <a:solidFill>
                  <a:schemeClr val="bg1"/>
                </a:solidFill>
                <a:latin typeface="Arial Black" pitchFamily="34" charset="0"/>
              </a:rPr>
              <a:t>AND MAY I SAY, NOT IN A SHY WAY,</a:t>
            </a:r>
          </a:p>
        </p:txBody>
      </p:sp>
      <p:sp>
        <p:nvSpPr>
          <p:cNvPr id="11" name="Retângulo 4"/>
          <p:cNvSpPr>
            <a:spLocks noChangeArrowheads="1"/>
          </p:cNvSpPr>
          <p:nvPr/>
        </p:nvSpPr>
        <p:spPr bwMode="auto">
          <a:xfrm>
            <a:off x="6692900" y="6308725"/>
            <a:ext cx="42481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pt-BR" b="1" i="1">
                <a:solidFill>
                  <a:srgbClr val="FFFF00"/>
                </a:solidFill>
              </a:rPr>
              <a:t>y  perm</a:t>
            </a:r>
            <a:r>
              <a:rPr lang="pt-PT" b="1" i="1">
                <a:solidFill>
                  <a:srgbClr val="FFFF00"/>
                </a:solidFill>
                <a:cs typeface="Arial" charset="0"/>
              </a:rPr>
              <a:t>í</a:t>
            </a:r>
            <a:r>
              <a:rPr lang="pt-BR" b="1" i="1">
                <a:solidFill>
                  <a:srgbClr val="FFFF00"/>
                </a:solidFill>
              </a:rPr>
              <a:t>tanme decir, sin timidés, </a:t>
            </a:r>
          </a:p>
        </p:txBody>
      </p:sp>
    </p:spTree>
  </p:cSld>
  <p:clrMapOvr>
    <a:masterClrMapping/>
  </p:clrMapOvr>
  <p:transition spd="slow" advClick="0" advTm="11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8"/>
          <p:cNvSpPr>
            <a:spLocks noChangeArrowheads="1"/>
          </p:cNvSpPr>
          <p:nvPr/>
        </p:nvSpPr>
        <p:spPr bwMode="auto">
          <a:xfrm>
            <a:off x="0" y="5035550"/>
            <a:ext cx="9271000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rgbClr val="FF3300"/>
            </a:outerShdw>
          </a:effectLst>
        </p:spPr>
        <p:txBody>
          <a:bodyPr>
            <a:spAutoFit/>
          </a:bodyPr>
          <a:lstStyle/>
          <a:p>
            <a:pPr algn="ctr" eaLnBrk="0" hangingPunct="0"/>
            <a:r>
              <a:rPr lang="pt-BR" sz="2800" b="1">
                <a:solidFill>
                  <a:schemeClr val="bg1"/>
                </a:solidFill>
                <a:latin typeface="Arial Black" pitchFamily="34" charset="0"/>
              </a:rPr>
              <a:t>“NO, NO, NOT ME, </a:t>
            </a:r>
          </a:p>
        </p:txBody>
      </p:sp>
      <p:sp>
        <p:nvSpPr>
          <p:cNvPr id="21507" name="Retângulo 4"/>
          <p:cNvSpPr>
            <a:spLocks noChangeArrowheads="1"/>
          </p:cNvSpPr>
          <p:nvPr/>
        </p:nvSpPr>
        <p:spPr bwMode="auto">
          <a:xfrm>
            <a:off x="0" y="5557838"/>
            <a:ext cx="927100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pt-BR" b="1" i="1">
                <a:solidFill>
                  <a:srgbClr val="FFFF00"/>
                </a:solidFill>
              </a:rPr>
              <a:t> no, no, a mi no, </a:t>
            </a:r>
          </a:p>
        </p:txBody>
      </p:sp>
      <p:sp>
        <p:nvSpPr>
          <p:cNvPr id="10" name="Rectangle 8"/>
          <p:cNvSpPr>
            <a:spLocks noChangeArrowheads="1"/>
          </p:cNvSpPr>
          <p:nvPr/>
        </p:nvSpPr>
        <p:spPr bwMode="auto">
          <a:xfrm>
            <a:off x="0" y="5940425"/>
            <a:ext cx="92710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rgbClr val="FF3300"/>
            </a:outerShdw>
          </a:effectLst>
        </p:spPr>
        <p:txBody>
          <a:bodyPr>
            <a:spAutoFit/>
          </a:bodyPr>
          <a:lstStyle/>
          <a:p>
            <a:pPr algn="ctr" eaLnBrk="0" hangingPunct="0"/>
            <a:r>
              <a:rPr lang="pt-BR" sz="2800" b="1">
                <a:solidFill>
                  <a:schemeClr val="bg1"/>
                </a:solidFill>
                <a:latin typeface="Arial Black" pitchFamily="34" charset="0"/>
              </a:rPr>
              <a:t>I DID ITMY WAY !”</a:t>
            </a:r>
          </a:p>
        </p:txBody>
      </p:sp>
      <p:sp>
        <p:nvSpPr>
          <p:cNvPr id="11" name="Retângulo 4"/>
          <p:cNvSpPr>
            <a:spLocks noChangeArrowheads="1"/>
          </p:cNvSpPr>
          <p:nvPr/>
        </p:nvSpPr>
        <p:spPr bwMode="auto">
          <a:xfrm>
            <a:off x="0" y="6464300"/>
            <a:ext cx="92710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pt-BR" b="1" i="1">
                <a:solidFill>
                  <a:srgbClr val="FFFF00"/>
                </a:solidFill>
              </a:rPr>
              <a:t>Yo si lo hice, a mi manera</a:t>
            </a:r>
          </a:p>
        </p:txBody>
      </p:sp>
    </p:spTree>
  </p:cSld>
  <p:clrMapOvr>
    <a:masterClrMapping/>
  </p:clrMapOvr>
  <p:transition spd="slow" advClick="0" advTm="11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2"/>
          <p:cNvSpPr>
            <a:spLocks noChangeArrowheads="1"/>
          </p:cNvSpPr>
          <p:nvPr/>
        </p:nvSpPr>
        <p:spPr bwMode="auto">
          <a:xfrm>
            <a:off x="2433638" y="5300663"/>
            <a:ext cx="876776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rgbClr val="FF3300"/>
            </a:outerShdw>
          </a:effectLst>
        </p:spPr>
        <p:txBody>
          <a:bodyPr>
            <a:spAutoFit/>
          </a:bodyPr>
          <a:lstStyle/>
          <a:p>
            <a:pPr algn="ctr" eaLnBrk="0" hangingPunct="0"/>
            <a:r>
              <a:rPr lang="pt-BR" sz="2800" b="1">
                <a:solidFill>
                  <a:schemeClr val="bg1"/>
                </a:solidFill>
                <a:latin typeface="Arial Black" pitchFamily="34" charset="0"/>
              </a:rPr>
              <a:t>FOR WHAT IS A MAN, WHAT HAS HE GOT?</a:t>
            </a:r>
          </a:p>
        </p:txBody>
      </p:sp>
      <p:sp>
        <p:nvSpPr>
          <p:cNvPr id="22531" name="Retângulo 8"/>
          <p:cNvSpPr>
            <a:spLocks noChangeArrowheads="1"/>
          </p:cNvSpPr>
          <p:nvPr/>
        </p:nvSpPr>
        <p:spPr bwMode="auto">
          <a:xfrm>
            <a:off x="4125913" y="5724525"/>
            <a:ext cx="54006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pt-BR" b="1" i="1">
                <a:solidFill>
                  <a:srgbClr val="FFFF00"/>
                </a:solidFill>
              </a:rPr>
              <a:t>Y para que es un hombre, qué es lo que tiene?, </a:t>
            </a:r>
          </a:p>
        </p:txBody>
      </p:sp>
      <p:sp>
        <p:nvSpPr>
          <p:cNvPr id="9" name="Rectangle 22"/>
          <p:cNvSpPr>
            <a:spLocks noChangeArrowheads="1"/>
          </p:cNvSpPr>
          <p:nvPr/>
        </p:nvSpPr>
        <p:spPr bwMode="auto">
          <a:xfrm>
            <a:off x="2433638" y="6094413"/>
            <a:ext cx="8767762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rgbClr val="FF3300"/>
            </a:outerShdw>
          </a:effectLst>
        </p:spPr>
        <p:txBody>
          <a:bodyPr>
            <a:spAutoFit/>
          </a:bodyPr>
          <a:lstStyle/>
          <a:p>
            <a:pPr algn="ctr" eaLnBrk="0" hangingPunct="0"/>
            <a:r>
              <a:rPr lang="pt-BR" sz="2800" b="1">
                <a:solidFill>
                  <a:schemeClr val="bg1"/>
                </a:solidFill>
                <a:latin typeface="Arial Black" pitchFamily="34" charset="0"/>
              </a:rPr>
              <a:t>IF NOT HIMSELF, THEN HE HAS NAUGHT</a:t>
            </a:r>
          </a:p>
        </p:txBody>
      </p:sp>
      <p:sp>
        <p:nvSpPr>
          <p:cNvPr id="10" name="Retângulo 8"/>
          <p:cNvSpPr>
            <a:spLocks noChangeArrowheads="1"/>
          </p:cNvSpPr>
          <p:nvPr/>
        </p:nvSpPr>
        <p:spPr bwMode="auto">
          <a:xfrm>
            <a:off x="2433638" y="6480175"/>
            <a:ext cx="876458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pt-BR" b="1" i="1">
                <a:solidFill>
                  <a:srgbClr val="FFFF00"/>
                </a:solidFill>
              </a:rPr>
              <a:t>si no es el mismo, entonces no es nada. </a:t>
            </a:r>
          </a:p>
        </p:txBody>
      </p:sp>
    </p:spTree>
  </p:cSld>
  <p:clrMapOvr>
    <a:masterClrMapping/>
  </p:clrMapOvr>
  <p:transition spd="slow" advClick="0" advTm="11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34925"/>
            <a:ext cx="11258550" cy="689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5" name="Rectangle 23"/>
          <p:cNvSpPr>
            <a:spLocks noChangeArrowheads="1"/>
          </p:cNvSpPr>
          <p:nvPr/>
        </p:nvSpPr>
        <p:spPr bwMode="auto">
          <a:xfrm>
            <a:off x="1992313" y="5237163"/>
            <a:ext cx="920591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rgbClr val="FF3300"/>
            </a:outerShdw>
          </a:effectLst>
        </p:spPr>
        <p:txBody>
          <a:bodyPr>
            <a:spAutoFit/>
          </a:bodyPr>
          <a:lstStyle/>
          <a:p>
            <a:pPr algn="ctr" eaLnBrk="0" hangingPunct="0"/>
            <a:r>
              <a:rPr lang="pt-BR" sz="2800" b="1">
                <a:solidFill>
                  <a:srgbClr val="E6E6E6"/>
                </a:solidFill>
                <a:latin typeface="Arial Black" pitchFamily="34" charset="0"/>
              </a:rPr>
              <a:t>TO SAY THE THINGS HE TRULY FEELS</a:t>
            </a:r>
          </a:p>
        </p:txBody>
      </p:sp>
      <p:sp>
        <p:nvSpPr>
          <p:cNvPr id="4" name="Rectangle 23"/>
          <p:cNvSpPr>
            <a:spLocks noChangeArrowheads="1"/>
          </p:cNvSpPr>
          <p:nvPr/>
        </p:nvSpPr>
        <p:spPr bwMode="auto">
          <a:xfrm>
            <a:off x="2001838" y="5945188"/>
            <a:ext cx="9266237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rgbClr val="FF3300"/>
            </a:outerShdw>
          </a:effectLst>
        </p:spPr>
        <p:txBody>
          <a:bodyPr>
            <a:spAutoFit/>
          </a:bodyPr>
          <a:lstStyle/>
          <a:p>
            <a:pPr algn="ctr" eaLnBrk="0" hangingPunct="0"/>
            <a:r>
              <a:rPr lang="pt-BR" sz="2800" b="1">
                <a:solidFill>
                  <a:srgbClr val="E6E6E6"/>
                </a:solidFill>
                <a:latin typeface="Arial Black" pitchFamily="34" charset="0"/>
              </a:rPr>
              <a:t>AND NOT THE WORDS, OF ONE WHO KNEELS</a:t>
            </a:r>
          </a:p>
        </p:txBody>
      </p:sp>
      <p:sp>
        <p:nvSpPr>
          <p:cNvPr id="5" name="Retângulo 8"/>
          <p:cNvSpPr>
            <a:spLocks noChangeArrowheads="1"/>
          </p:cNvSpPr>
          <p:nvPr/>
        </p:nvSpPr>
        <p:spPr bwMode="auto">
          <a:xfrm>
            <a:off x="1992313" y="6361113"/>
            <a:ext cx="9205912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pt-BR" b="1" i="1">
                <a:solidFill>
                  <a:srgbClr val="FFFF00"/>
                </a:solidFill>
              </a:rPr>
              <a:t>y no las palabras de alguien que se humilla. </a:t>
            </a:r>
          </a:p>
        </p:txBody>
      </p:sp>
      <p:sp>
        <p:nvSpPr>
          <p:cNvPr id="23558" name="Retângulo 8"/>
          <p:cNvSpPr>
            <a:spLocks noChangeArrowheads="1"/>
          </p:cNvSpPr>
          <p:nvPr/>
        </p:nvSpPr>
        <p:spPr bwMode="auto">
          <a:xfrm>
            <a:off x="1922463" y="5581650"/>
            <a:ext cx="927576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pt-BR" b="1" i="1">
                <a:solidFill>
                  <a:srgbClr val="E6E6E6"/>
                </a:solidFill>
              </a:rPr>
              <a:t> </a:t>
            </a:r>
            <a:r>
              <a:rPr lang="pt-BR" b="1" i="1">
                <a:solidFill>
                  <a:srgbClr val="FFFF00"/>
                </a:solidFill>
              </a:rPr>
              <a:t>Para decir las cosas que realmente siente</a:t>
            </a:r>
          </a:p>
        </p:txBody>
      </p:sp>
    </p:spTree>
  </p:cSld>
  <p:clrMapOvr>
    <a:masterClrMapping/>
  </p:clrMapOvr>
  <p:transition spd="slow" advClick="0" advTm="11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3"/>
          <p:cNvSpPr>
            <a:spLocks noChangeArrowheads="1"/>
          </p:cNvSpPr>
          <p:nvPr/>
        </p:nvSpPr>
        <p:spPr bwMode="auto">
          <a:xfrm>
            <a:off x="2335213" y="115888"/>
            <a:ext cx="880586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rgbClr val="FF3300"/>
            </a:outerShdw>
          </a:effectLst>
        </p:spPr>
        <p:txBody>
          <a:bodyPr>
            <a:spAutoFit/>
          </a:bodyPr>
          <a:lstStyle/>
          <a:p>
            <a:pPr algn="ctr" eaLnBrk="0" hangingPunct="0"/>
            <a:r>
              <a:rPr lang="pt-BR" sz="2800" b="1">
                <a:solidFill>
                  <a:srgbClr val="00FF00"/>
                </a:solidFill>
                <a:latin typeface="Arial Black" pitchFamily="34" charset="0"/>
              </a:rPr>
              <a:t>THE RECORD SHOWS, I TOOK THE BLOWS</a:t>
            </a:r>
            <a:endParaRPr lang="pt-BR" sz="2800">
              <a:solidFill>
                <a:srgbClr val="00FF00"/>
              </a:solidFill>
              <a:latin typeface="Arial Black" pitchFamily="34" charset="0"/>
            </a:endParaRPr>
          </a:p>
        </p:txBody>
      </p:sp>
      <p:sp>
        <p:nvSpPr>
          <p:cNvPr id="24579" name="Retângulo 8"/>
          <p:cNvSpPr>
            <a:spLocks noChangeArrowheads="1"/>
          </p:cNvSpPr>
          <p:nvPr/>
        </p:nvSpPr>
        <p:spPr bwMode="auto">
          <a:xfrm>
            <a:off x="5670550" y="549275"/>
            <a:ext cx="5364163" cy="369888"/>
          </a:xfrm>
          <a:prstGeom prst="rect">
            <a:avLst/>
          </a:prstGeom>
          <a:solidFill>
            <a:srgbClr val="000000">
              <a:alpha val="25098"/>
            </a:srgb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pt-BR" b="1" i="1">
                <a:solidFill>
                  <a:srgbClr val="FFFF00"/>
                </a:solidFill>
              </a:rPr>
              <a:t>Mi esperiencia muestra, que absorv</a:t>
            </a:r>
            <a:r>
              <a:rPr lang="pt-PT" b="1" i="1">
                <a:solidFill>
                  <a:srgbClr val="FFFF00"/>
                </a:solidFill>
                <a:cs typeface="Arial" charset="0"/>
              </a:rPr>
              <a:t>í </a:t>
            </a:r>
            <a:r>
              <a:rPr lang="pt-BR" b="1" i="1">
                <a:solidFill>
                  <a:srgbClr val="FFFF00"/>
                </a:solidFill>
              </a:rPr>
              <a:t>los golpes</a:t>
            </a:r>
          </a:p>
        </p:txBody>
      </p:sp>
      <p:sp>
        <p:nvSpPr>
          <p:cNvPr id="4" name="Text Box 24"/>
          <p:cNvSpPr txBox="1">
            <a:spLocks noChangeArrowheads="1"/>
          </p:cNvSpPr>
          <p:nvPr/>
        </p:nvSpPr>
        <p:spPr bwMode="auto">
          <a:xfrm>
            <a:off x="6430963" y="836613"/>
            <a:ext cx="4548187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rgbClr val="FF3300"/>
            </a:outerShdw>
          </a:effectLst>
        </p:spPr>
        <p:txBody>
          <a:bodyPr wrap="none">
            <a:spAutoFit/>
          </a:bodyPr>
          <a:lstStyle/>
          <a:p>
            <a:r>
              <a:rPr lang="pt-BR" sz="2800" b="1">
                <a:solidFill>
                  <a:srgbClr val="00FF00"/>
                </a:solidFill>
                <a:latin typeface="Arial Black" pitchFamily="34" charset="0"/>
              </a:rPr>
              <a:t>AND DID IT...</a:t>
            </a:r>
            <a:r>
              <a:rPr lang="pt-BR" sz="2800">
                <a:solidFill>
                  <a:srgbClr val="00FF00"/>
                </a:solidFill>
                <a:latin typeface="Arial Black" pitchFamily="34" charset="0"/>
              </a:rPr>
              <a:t> </a:t>
            </a:r>
            <a:r>
              <a:rPr lang="pt-BR" sz="2800" b="1">
                <a:solidFill>
                  <a:srgbClr val="00FF00"/>
                </a:solidFill>
                <a:latin typeface="Arial Black" pitchFamily="34" charset="0"/>
              </a:rPr>
              <a:t>MY WAY!</a:t>
            </a:r>
          </a:p>
        </p:txBody>
      </p:sp>
      <p:sp>
        <p:nvSpPr>
          <p:cNvPr id="5" name="Retângulo 8"/>
          <p:cNvSpPr>
            <a:spLocks noChangeArrowheads="1"/>
          </p:cNvSpPr>
          <p:nvPr/>
        </p:nvSpPr>
        <p:spPr bwMode="auto">
          <a:xfrm>
            <a:off x="8034338" y="1335088"/>
            <a:ext cx="30003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pt-BR" b="1" i="1">
                <a:solidFill>
                  <a:srgbClr val="FFFF00"/>
                </a:solidFill>
              </a:rPr>
              <a:t>y lo hice a mi manera</a:t>
            </a:r>
          </a:p>
        </p:txBody>
      </p:sp>
    </p:spTree>
  </p:cSld>
  <p:clrMapOvr>
    <a:masterClrMapping/>
  </p:clrMapOvr>
  <p:transition spd="slow" advClick="0" advTm="16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4"/>
          <p:cNvSpPr txBox="1">
            <a:spLocks noChangeArrowheads="1"/>
          </p:cNvSpPr>
          <p:nvPr/>
        </p:nvSpPr>
        <p:spPr bwMode="auto">
          <a:xfrm>
            <a:off x="3943350" y="404813"/>
            <a:ext cx="2468563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rgbClr val="FF3300"/>
            </a:outerShdw>
          </a:effectLst>
        </p:spPr>
        <p:txBody>
          <a:bodyPr wrap="none">
            <a:spAutoFit/>
          </a:bodyPr>
          <a:lstStyle/>
          <a:p>
            <a:r>
              <a:rPr lang="pt-BR" sz="2800" b="1">
                <a:solidFill>
                  <a:srgbClr val="E6E6E6"/>
                </a:solidFill>
                <a:latin typeface="Arial Black" pitchFamily="34" charset="0"/>
              </a:rPr>
              <a:t>MY WAY.....!</a:t>
            </a:r>
          </a:p>
        </p:txBody>
      </p:sp>
      <p:pic>
        <p:nvPicPr>
          <p:cNvPr id="3" name="Picture 2" descr="http://media.mlive.com/kalamazoogazette/photo/2012/09/11586430-standard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2366" t="6502" r="28817" b="65849"/>
          <a:stretch/>
        </p:blipFill>
        <p:spPr bwMode="auto">
          <a:xfrm>
            <a:off x="2214736" y="404664"/>
            <a:ext cx="1520031" cy="189704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12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C:\Documents and Settings\Waldo\My Documents\My Pictures\My way.JPG"/>
          <p:cNvPicPr>
            <a:picLocks noChangeAspect="1" noChangeArrowheads="1"/>
          </p:cNvPicPr>
          <p:nvPr/>
        </p:nvPicPr>
        <p:blipFill>
          <a:blip r:embed="rId2"/>
          <a:srcRect l="1015" t="2451" r="7600" b="6087"/>
          <a:stretch>
            <a:fillRect/>
          </a:stretch>
        </p:blipFill>
        <p:spPr bwMode="auto">
          <a:xfrm>
            <a:off x="0" y="0"/>
            <a:ext cx="11198225" cy="6862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7" name="Picture 3" descr="C:\Users\Sonia Blade\Documents\GIFS\floatie4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819275" y="7938"/>
            <a:ext cx="7112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 Box 5"/>
          <p:cNvSpPr txBox="1">
            <a:spLocks noChangeArrowheads="1"/>
          </p:cNvSpPr>
          <p:nvPr/>
        </p:nvSpPr>
        <p:spPr bwMode="auto">
          <a:xfrm>
            <a:off x="-22225" y="5462588"/>
            <a:ext cx="8551863" cy="523875"/>
          </a:xfrm>
          <a:prstGeom prst="rect">
            <a:avLst/>
          </a:prstGeom>
          <a:solidFill>
            <a:srgbClr val="000000">
              <a:alpha val="25098"/>
            </a:srgb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pt-PT" sz="2800" b="1" i="1">
              <a:solidFill>
                <a:srgbClr val="FFFF00"/>
              </a:solidFill>
              <a:latin typeface="Times New Roman" pitchFamily="18" charset="0"/>
            </a:endParaRPr>
          </a:p>
        </p:txBody>
      </p:sp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63500" y="5721350"/>
            <a:ext cx="11071225" cy="954088"/>
          </a:xfrm>
          <a:prstGeom prst="rect">
            <a:avLst/>
          </a:prstGeom>
          <a:solidFill>
            <a:srgbClr val="000000">
              <a:alpha val="25098"/>
            </a:srgb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800" b="1" i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Antes que Elvis Presley y los Beatles, Sinatra fue pionero del 'fenómeno fan‘……... </a:t>
            </a:r>
            <a:endParaRPr lang="pt-PT" sz="2800" b="1" i="1">
              <a:solidFill>
                <a:srgbClr val="FFFF00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spd="slow" advClick="0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3" descr="C:\Documents and Settings\Waldo\My Documents\My Pictures\frank Sinatra su vida1.JPG"/>
          <p:cNvPicPr>
            <a:picLocks noChangeAspect="1" noChangeArrowheads="1"/>
          </p:cNvPicPr>
          <p:nvPr/>
        </p:nvPicPr>
        <p:blipFill>
          <a:blip r:embed="rId3"/>
          <a:srcRect t="5556" b="2582"/>
          <a:stretch>
            <a:fillRect/>
          </a:stretch>
        </p:blipFill>
        <p:spPr bwMode="auto">
          <a:xfrm>
            <a:off x="0" y="0"/>
            <a:ext cx="111982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000">
    <p:split orient="vert"/>
    <p:sndAc>
      <p:stSnd loop="1">
        <p:snd r:embed="rId2" name="Frank Sinatra - My Way.wav"/>
      </p:stSnd>
    </p:sndAc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4" descr="&quot;Marriage on the Rocks&quot; Frank Sinatra, 1965"/>
          <p:cNvPicPr>
            <a:picLocks noChangeAspect="1" noChangeArrowheads="1"/>
          </p:cNvPicPr>
          <p:nvPr/>
        </p:nvPicPr>
        <p:blipFill>
          <a:blip r:embed="rId2"/>
          <a:srcRect b="4736"/>
          <a:stretch>
            <a:fillRect/>
          </a:stretch>
        </p:blipFill>
        <p:spPr bwMode="auto">
          <a:xfrm>
            <a:off x="0" y="-17463"/>
            <a:ext cx="11198225" cy="687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000">
    <p:split orient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1" descr="&quot;Sergeants 3&quot; Frank Sinatra, Dean Martin, Peter Lawford 1962 United Artists"/>
          <p:cNvPicPr>
            <a:picLocks noChangeAspect="1" noChangeArrowheads="1"/>
          </p:cNvPicPr>
          <p:nvPr/>
        </p:nvPicPr>
        <p:blipFill>
          <a:blip r:embed="rId2"/>
          <a:srcRect t="7820" b="2"/>
          <a:stretch>
            <a:fillRect/>
          </a:stretch>
        </p:blipFill>
        <p:spPr bwMode="auto">
          <a:xfrm>
            <a:off x="0" y="-100013"/>
            <a:ext cx="11198225" cy="6958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000">
    <p:split orient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3" descr="C:\Documents and Settings\Waldo\My Documents\My Pictures\frank Sinatra y nancy garbato1.JPG"/>
          <p:cNvPicPr>
            <a:picLocks noChangeAspect="1" noChangeArrowheads="1"/>
          </p:cNvPicPr>
          <p:nvPr/>
        </p:nvPicPr>
        <p:blipFill>
          <a:blip r:embed="rId2"/>
          <a:srcRect t="14943" b="17369"/>
          <a:stretch>
            <a:fillRect/>
          </a:stretch>
        </p:blipFill>
        <p:spPr bwMode="auto">
          <a:xfrm>
            <a:off x="0" y="47625"/>
            <a:ext cx="11198225" cy="681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000">
    <p:split orient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3" descr="C:\Documents and Settings\Waldo\My Documents\My Pictures\frank Sinatra y Marlene Dietrich.jpg"/>
          <p:cNvPicPr>
            <a:picLocks noChangeAspect="1" noChangeArrowheads="1"/>
          </p:cNvPicPr>
          <p:nvPr/>
        </p:nvPicPr>
        <p:blipFill>
          <a:blip r:embed="rId2"/>
          <a:srcRect t="7928"/>
          <a:stretch>
            <a:fillRect/>
          </a:stretch>
        </p:blipFill>
        <p:spPr bwMode="auto">
          <a:xfrm>
            <a:off x="6350" y="0"/>
            <a:ext cx="112569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000">
    <p:split orient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4" descr="http://kinodivas.ru/photos/wood/fc60b83e73ffaee60f86a58f82f8b2e8.jpg"/>
          <p:cNvPicPr>
            <a:picLocks noChangeAspect="1" noChangeArrowheads="1"/>
          </p:cNvPicPr>
          <p:nvPr/>
        </p:nvPicPr>
        <p:blipFill>
          <a:blip r:embed="rId2"/>
          <a:srcRect t="5650" b="12602"/>
          <a:stretch>
            <a:fillRect/>
          </a:stretch>
        </p:blipFill>
        <p:spPr bwMode="auto">
          <a:xfrm>
            <a:off x="-1588" y="0"/>
            <a:ext cx="11201401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split orient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3" descr="C:\Documents and Settings\Waldo\My Documents\My Pictures\frank Sinatra amores.jpg"/>
          <p:cNvPicPr>
            <a:picLocks noChangeAspect="1" noChangeArrowheads="1"/>
          </p:cNvPicPr>
          <p:nvPr/>
        </p:nvPicPr>
        <p:blipFill>
          <a:blip r:embed="rId2"/>
          <a:srcRect r="6383"/>
          <a:stretch>
            <a:fillRect/>
          </a:stretch>
        </p:blipFill>
        <p:spPr bwMode="auto">
          <a:xfrm>
            <a:off x="0" y="6350"/>
            <a:ext cx="11191875" cy="685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split orient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3" descr="C:\Documents and Settings\Waldo\My Documents\My Pictures\Frank-Sinatra y Mia farow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0638" y="0"/>
            <a:ext cx="112347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000">
    <p:split orient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4" descr="C:\Documents and Settings\Waldo\My Documents\My Pictures\frank Sinatra y Marilyn1b.JPG"/>
          <p:cNvPicPr>
            <a:picLocks noChangeAspect="1" noChangeArrowheads="1"/>
          </p:cNvPicPr>
          <p:nvPr/>
        </p:nvPicPr>
        <p:blipFill>
          <a:blip r:embed="rId2"/>
          <a:srcRect l="14420"/>
          <a:stretch>
            <a:fillRect/>
          </a:stretch>
        </p:blipFill>
        <p:spPr bwMode="auto">
          <a:xfrm>
            <a:off x="-84138" y="-49213"/>
            <a:ext cx="11314113" cy="6907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000">
    <p:split orient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4" descr="Frank Sinatra and Kim Novak 11-12-1955"/>
          <p:cNvPicPr>
            <a:picLocks noChangeAspect="1" noChangeArrowheads="1"/>
          </p:cNvPicPr>
          <p:nvPr/>
        </p:nvPicPr>
        <p:blipFill>
          <a:blip r:embed="rId2"/>
          <a:srcRect t="19443" b="14886"/>
          <a:stretch>
            <a:fillRect/>
          </a:stretch>
        </p:blipFill>
        <p:spPr bwMode="auto">
          <a:xfrm>
            <a:off x="15875" y="0"/>
            <a:ext cx="111823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split orient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3" descr="C:\Documents and Settings\Waldo\My Documents\My Pictures\frank Sinatra y barbara marx.jpg"/>
          <p:cNvPicPr>
            <a:picLocks noChangeAspect="1" noChangeArrowheads="1"/>
          </p:cNvPicPr>
          <p:nvPr/>
        </p:nvPicPr>
        <p:blipFill>
          <a:blip r:embed="rId3"/>
          <a:srcRect l="4060" r="8951"/>
          <a:stretch>
            <a:fillRect/>
          </a:stretch>
        </p:blipFill>
        <p:spPr bwMode="auto">
          <a:xfrm>
            <a:off x="0" y="0"/>
            <a:ext cx="111982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000">
    <p:split orient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Frank Sinatra and Barbara Marx at a Los Angeles Dodgers World Series game"/>
          <p:cNvPicPr>
            <a:picLocks noChangeAspect="1" noChangeArrowheads="1"/>
          </p:cNvPicPr>
          <p:nvPr/>
        </p:nvPicPr>
        <p:blipFill>
          <a:blip r:embed="rId2"/>
          <a:srcRect t="6271"/>
          <a:stretch>
            <a:fillRect/>
          </a:stretch>
        </p:blipFill>
        <p:spPr bwMode="auto">
          <a:xfrm>
            <a:off x="0" y="-26988"/>
            <a:ext cx="11198225" cy="688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000">
    <p:split orient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4" descr="Frank Sinatra dancing with Lauren Bacall at a post-premiere party 11-13-1954"/>
          <p:cNvPicPr>
            <a:picLocks noChangeAspect="1" noChangeArrowheads="1"/>
          </p:cNvPicPr>
          <p:nvPr/>
        </p:nvPicPr>
        <p:blipFill>
          <a:blip r:embed="rId2"/>
          <a:srcRect t="22343" b="12994"/>
          <a:stretch>
            <a:fillRect/>
          </a:stretch>
        </p:blipFill>
        <p:spPr bwMode="auto">
          <a:xfrm>
            <a:off x="0" y="-20638"/>
            <a:ext cx="11198225" cy="6878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split orient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4" descr="&quot;Come Blow Your Horn&quot;&#10;Frank Sinatra, Barbara Rush  &#10;1963 Paramount&#10;&amp;#xC2;&amp;#xA9; 1978 Ted Allan"/>
          <p:cNvPicPr>
            <a:picLocks noChangeAspect="1" noChangeArrowheads="1"/>
          </p:cNvPicPr>
          <p:nvPr/>
        </p:nvPicPr>
        <p:blipFill>
          <a:blip r:embed="rId2"/>
          <a:srcRect t="7523"/>
          <a:stretch>
            <a:fillRect/>
          </a:stretch>
        </p:blipFill>
        <p:spPr bwMode="auto">
          <a:xfrm>
            <a:off x="0" y="0"/>
            <a:ext cx="111982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000">
    <p:split orient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C:\Documents and Settings\Waldo\My Documents\My Pictures\FRANK SINATRA3.jpg"/>
          <p:cNvPicPr>
            <a:picLocks noChangeAspect="1" noChangeArrowheads="1"/>
          </p:cNvPicPr>
          <p:nvPr/>
        </p:nvPicPr>
        <p:blipFill>
          <a:blip r:embed="rId2"/>
          <a:srcRect b="12585"/>
          <a:stretch>
            <a:fillRect/>
          </a:stretch>
        </p:blipFill>
        <p:spPr bwMode="auto">
          <a:xfrm>
            <a:off x="0" y="6350"/>
            <a:ext cx="11198225" cy="685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000">
    <p:split orient="vert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4" descr="C:\Documents and Settings\Waldo\My Documents\My Pictures\My way.0j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11198225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split orient="vert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3" descr="C:\Documents and Settings\Waldo\My Documents\My Pictures\frank Sinatra amores2a.JPG"/>
          <p:cNvPicPr>
            <a:picLocks noChangeAspect="1" noChangeArrowheads="1"/>
          </p:cNvPicPr>
          <p:nvPr/>
        </p:nvPicPr>
        <p:blipFill>
          <a:blip r:embed="rId2"/>
          <a:srcRect l="2406" r="11275"/>
          <a:stretch>
            <a:fillRect/>
          </a:stretch>
        </p:blipFill>
        <p:spPr bwMode="auto">
          <a:xfrm>
            <a:off x="0" y="34925"/>
            <a:ext cx="11198225" cy="682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split orient="vert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C:\Documents and Settings\Waldo\My Documents\My Pictures\FRANK SINATRA7.jpg"/>
          <p:cNvPicPr>
            <a:picLocks noChangeAspect="1" noChangeArrowheads="1"/>
          </p:cNvPicPr>
          <p:nvPr/>
        </p:nvPicPr>
        <p:blipFill>
          <a:blip r:embed="rId2"/>
          <a:srcRect t="17435" r="8998" b="2"/>
          <a:stretch>
            <a:fillRect/>
          </a:stretch>
        </p:blipFill>
        <p:spPr bwMode="auto">
          <a:xfrm>
            <a:off x="0" y="0"/>
            <a:ext cx="111982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000">
    <p:split orient="vert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4" descr="Frank Sinatra and John F. Kennedy at Inaugural dinner&#10;1961"/>
          <p:cNvPicPr>
            <a:picLocks noChangeAspect="1" noChangeArrowheads="1"/>
          </p:cNvPicPr>
          <p:nvPr/>
        </p:nvPicPr>
        <p:blipFill>
          <a:blip r:embed="rId2"/>
          <a:srcRect t="8949" b="6786"/>
          <a:stretch>
            <a:fillRect/>
          </a:stretch>
        </p:blipFill>
        <p:spPr bwMode="auto">
          <a:xfrm>
            <a:off x="-1588" y="19050"/>
            <a:ext cx="11199813" cy="683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000">
    <p:split orient="vert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C:\Documents and Settings\Waldo\My Documents\My Pictures\frank Sinatra y nancy Reagan1.JPG"/>
          <p:cNvPicPr>
            <a:picLocks noChangeAspect="1" noChangeArrowheads="1"/>
          </p:cNvPicPr>
          <p:nvPr/>
        </p:nvPicPr>
        <p:blipFill>
          <a:blip r:embed="rId2"/>
          <a:srcRect t="1810" b="6943"/>
          <a:stretch>
            <a:fillRect/>
          </a:stretch>
        </p:blipFill>
        <p:spPr bwMode="auto">
          <a:xfrm>
            <a:off x="0" y="15875"/>
            <a:ext cx="11249025" cy="684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000">
    <p:split orient="vert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4" descr="Frank Sinatra and Michael Jackson at the Reprise recording session of &quot;L.A. Is My Lady&quot;  / 1984"/>
          <p:cNvPicPr>
            <a:picLocks noChangeAspect="1" noChangeArrowheads="1"/>
          </p:cNvPicPr>
          <p:nvPr/>
        </p:nvPicPr>
        <p:blipFill>
          <a:blip r:embed="rId2"/>
          <a:srcRect t="2989" b="3824"/>
          <a:stretch>
            <a:fillRect/>
          </a:stretch>
        </p:blipFill>
        <p:spPr bwMode="auto">
          <a:xfrm>
            <a:off x="-50800" y="9525"/>
            <a:ext cx="11249025" cy="684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split orient="vert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C:\Documents and Settings\Waldo\My Documents\My Pictures\frank Sinatra y Victoria Principa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014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split orient="vert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C:\Documents and Settings\Waldo\My Documents\My Pictures\frank Sinatra Rat Pack1.JPG"/>
          <p:cNvPicPr>
            <a:picLocks noChangeAspect="1" noChangeArrowheads="1"/>
          </p:cNvPicPr>
          <p:nvPr/>
        </p:nvPicPr>
        <p:blipFill>
          <a:blip r:embed="rId2"/>
          <a:srcRect l="10963" r="-2"/>
          <a:stretch>
            <a:fillRect/>
          </a:stretch>
        </p:blipFill>
        <p:spPr bwMode="auto">
          <a:xfrm>
            <a:off x="0" y="28575"/>
            <a:ext cx="11198225" cy="682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000">
    <p:split orient="vert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3" descr="C:\Documents and Settings\Waldo\My Documents\My Pictures\frank Sinatra revist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700" y="0"/>
            <a:ext cx="112014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C:\Documents and Settings\Waldo\My Documents\My Pictures\My way.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1275"/>
            <a:ext cx="11198225" cy="681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2227" name="Picture 3" descr="C:\Users\Sonia Blade\Documents\GIFS\floatie4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2244725" y="41275"/>
            <a:ext cx="3359150" cy="659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 Box 5"/>
          <p:cNvSpPr txBox="1">
            <a:spLocks noChangeArrowheads="1"/>
          </p:cNvSpPr>
          <p:nvPr/>
        </p:nvSpPr>
        <p:spPr bwMode="auto">
          <a:xfrm>
            <a:off x="0" y="5632450"/>
            <a:ext cx="11071225" cy="954088"/>
          </a:xfrm>
          <a:prstGeom prst="rect">
            <a:avLst/>
          </a:prstGeom>
          <a:solidFill>
            <a:srgbClr val="000000">
              <a:alpha val="25098"/>
            </a:srgb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800" b="1" i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Con Sinatra, llegaron las primeras explosiones de histeria colectiva, las persecuciones y llantos de quinceañeras y los clubes de fan</a:t>
            </a:r>
            <a:r>
              <a:rPr lang="pt-PT" sz="2800" b="1" i="1">
                <a:solidFill>
                  <a:srgbClr val="FFFF00"/>
                </a:solidFill>
                <a:latin typeface="Times New Roman" pitchFamily="18" charset="0"/>
              </a:rPr>
              <a:t>.</a:t>
            </a:r>
            <a:r>
              <a:rPr lang="es-ES" sz="2800" b="1" i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pt-PT" sz="2800" b="1" i="1">
              <a:solidFill>
                <a:srgbClr val="FFFF00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spd="slow" advClick="0" advTm="3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Frank Sinatra with his arms outstreched while performing at the Sands Hotel, Las Vegas, 1960.&#10;Modern silver gelatin, 16x20, signed. $1300&#10;&amp;#xC2;&amp;#xA9; 1978 Bob Willoughby&#10;MPTV"/>
          <p:cNvPicPr>
            <a:picLocks noChangeAspect="1" noChangeArrowheads="1"/>
          </p:cNvPicPr>
          <p:nvPr/>
        </p:nvPicPr>
        <p:blipFill>
          <a:blip r:embed="rId4"/>
          <a:srcRect t="7964"/>
          <a:stretch>
            <a:fillRect/>
          </a:stretch>
        </p:blipFill>
        <p:spPr bwMode="auto">
          <a:xfrm>
            <a:off x="0" y="188913"/>
            <a:ext cx="11204575" cy="6675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WordArt 5"/>
          <p:cNvSpPr>
            <a:spLocks noChangeArrowheads="1" noChangeShapeType="1" noTextEdit="1"/>
          </p:cNvSpPr>
          <p:nvPr/>
        </p:nvSpPr>
        <p:spPr bwMode="auto">
          <a:xfrm>
            <a:off x="919163" y="333375"/>
            <a:ext cx="3959225" cy="14398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i="1" kern="10">
                <a:ln w="9525">
                  <a:noFill/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/>
              </a:rPr>
              <a:t>My Way</a:t>
            </a:r>
          </a:p>
        </p:txBody>
      </p:sp>
      <p:sp>
        <p:nvSpPr>
          <p:cNvPr id="6" name="Text Box 17"/>
          <p:cNvSpPr txBox="1">
            <a:spLocks noChangeArrowheads="1"/>
          </p:cNvSpPr>
          <p:nvPr/>
        </p:nvSpPr>
        <p:spPr bwMode="auto">
          <a:xfrm>
            <a:off x="6611938" y="6116638"/>
            <a:ext cx="4586287" cy="50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15553" tIns="57776" rIns="115553" bIns="57776">
            <a:spAutoFit/>
          </a:bodyPr>
          <a:lstStyle/>
          <a:p>
            <a:pPr algn="ctr"/>
            <a:r>
              <a:rPr lang="es-UY" sz="2500" b="1" i="1">
                <a:solidFill>
                  <a:srgbClr val="FF0000"/>
                </a:solidFill>
                <a:latin typeface="Arial Black" pitchFamily="34" charset="0"/>
              </a:rPr>
              <a:t>walnalo@yahoo.es</a:t>
            </a:r>
            <a:endParaRPr lang="es-ES" sz="2500" b="1" i="1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1782763" y="6381750"/>
            <a:ext cx="1646237" cy="369888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_tradnl">
                <a:solidFill>
                  <a:srgbClr val="FF0000"/>
                </a:solidFill>
              </a:rPr>
              <a:t>Esc. para salir</a:t>
            </a:r>
            <a:endParaRPr lang="en-US">
              <a:solidFill>
                <a:srgbClr val="FF0000"/>
              </a:solidFill>
            </a:endParaRPr>
          </a:p>
        </p:txBody>
      </p:sp>
      <p:pic>
        <p:nvPicPr>
          <p:cNvPr id="53254" name="Picture 3" descr="C:\Users\Sonia Blade\Documents\GIFS\floatie4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008188" y="0"/>
            <a:ext cx="7112000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11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3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8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8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 build="allAtOnce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11198225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86637" y="152400"/>
            <a:ext cx="10824951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73274" y="304800"/>
            <a:ext cx="10451677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5132520" y="2209800"/>
            <a:ext cx="373274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66149" y="5791200"/>
            <a:ext cx="4667872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11198225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639423" y="4572000"/>
            <a:ext cx="3110618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1119822" y="2590803"/>
            <a:ext cx="130646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6159025" y="3352803"/>
          <a:ext cx="3919379" cy="1475423"/>
        </p:xfrm>
        <a:graphic>
          <a:graphicData uri="http://schemas.openxmlformats.org/drawingml/2006/table">
            <a:tbl>
              <a:tblPr/>
              <a:tblGrid>
                <a:gridCol w="1355064"/>
                <a:gridCol w="1281185"/>
                <a:gridCol w="128313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L="111982" marR="11198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11982" marR="11198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11982" marR="11198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11982" marR="11198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11982" marR="11198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11982" marR="11198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11982" marR="11198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11982" marR="11198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11982" marR="11198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11982" marR="11198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11982" marR="11198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11982" marR="11198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1119822" y="2895603"/>
            <a:ext cx="3919379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6159025" y="2895603"/>
            <a:ext cx="3919379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1119822" y="3352800"/>
          <a:ext cx="3919379" cy="1456944"/>
        </p:xfrm>
        <a:graphic>
          <a:graphicData uri="http://schemas.openxmlformats.org/drawingml/2006/table">
            <a:tbl>
              <a:tblPr/>
              <a:tblGrid>
                <a:gridCol w="1355064"/>
                <a:gridCol w="1281185"/>
                <a:gridCol w="128313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L="111982" marR="11198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11982" marR="11198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11982" marR="11198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11982" marR="11198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11982" marR="11198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11982" marR="11198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11982" marR="11198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11982" marR="11198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11982" marR="11198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11982" marR="11198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11982" marR="11198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111982" marR="11198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746549" y="685800"/>
            <a:ext cx="9705128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86637" y="2362203"/>
            <a:ext cx="111982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YT. Frank Sinatra le canta a su vid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YT. Frank Sinatra le canta a su vida</Template>
  <TotalTime>3</TotalTime>
  <Words>785</Words>
  <Application>Microsoft Office PowerPoint</Application>
  <PresentationFormat>Personalizado</PresentationFormat>
  <Paragraphs>129</Paragraphs>
  <Slides>52</Slides>
  <Notes>11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52</vt:i4>
      </vt:variant>
    </vt:vector>
  </HeadingPairs>
  <TitlesOfParts>
    <vt:vector size="58" baseType="lpstr">
      <vt:lpstr>Arial</vt:lpstr>
      <vt:lpstr>Calibri</vt:lpstr>
      <vt:lpstr>Arial Black</vt:lpstr>
      <vt:lpstr>Times New Roman</vt:lpstr>
      <vt:lpstr>YT. Frank Sinatra le canta a su vida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2014-04-03T13:23:52Z</dcterms:created>
  <dcterms:modified xsi:type="dcterms:W3CDTF">2014-04-03T13:27:46Z</dcterms:modified>
</cp:coreProperties>
</file>