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6" r:id="rId3"/>
    <p:sldId id="257" r:id="rId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Yfg06w2P+sYLA+/eG9ZbA" hashData="IMroHJ/tbkeiUF7ess5jNUVREl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34580" autoAdjust="0"/>
    <p:restoredTop sz="86410" autoAdjust="0"/>
  </p:normalViewPr>
  <p:slideViewPr>
    <p:cSldViewPr>
      <p:cViewPr varScale="1">
        <p:scale>
          <a:sx n="71" d="100"/>
          <a:sy n="71" d="100"/>
        </p:scale>
        <p:origin x="-5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1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noProof="0" smtClean="0"/>
              <a:t>Cliquez pour modifier les styles du texte du masque</a:t>
            </a:r>
          </a:p>
          <a:p>
            <a:pPr lvl="1"/>
            <a:r>
              <a:rPr lang="fr-FR" altLang="fr-FR" noProof="0" smtClean="0"/>
              <a:t>Deuxième niveau</a:t>
            </a:r>
          </a:p>
          <a:p>
            <a:pPr lvl="2"/>
            <a:r>
              <a:rPr lang="fr-FR" altLang="fr-FR" noProof="0" smtClean="0"/>
              <a:t>Troisième niveau</a:t>
            </a:r>
          </a:p>
          <a:p>
            <a:pPr lvl="3"/>
            <a:r>
              <a:rPr lang="fr-FR" altLang="fr-FR" noProof="0" smtClean="0"/>
              <a:t>Quatrième niveau</a:t>
            </a:r>
          </a:p>
          <a:p>
            <a:pPr lvl="4"/>
            <a:r>
              <a:rPr lang="fr-FR" altLang="fr-FR" noProof="0" smtClean="0"/>
              <a:t>Cinquième niveau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7F96AD7-B25A-40BF-82C8-B8838F313AEB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BE3822-8722-4A26-B6C7-AAB363D18FB7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0D9635-D58F-40CE-9218-16469B66B2DB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5B0199-44E5-4374-9865-1AA55478CB55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EA5EA0-ECBE-4D94-8851-DFDD898C4A9B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967F0B-CDC9-4C79-A96A-3C65BDD60D65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690565-6072-4A23-929A-8C560E1D5D18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42554C-5854-4362-8997-91FB7D383527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D33656-BACF-4E70-9CE3-B151399FF321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4E095E-3F13-444D-AE0F-AEDFFEF463A7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74CA6C-5F58-486E-8C50-C44DCCA9950A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5835FE-F178-4EB7-B1B0-C44FC285CBEE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</p:cSld>
  <p:clrMapOvr>
    <a:masterClrMapping/>
  </p:clrMapOvr>
  <p:transition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EA5233E-D8AB-4480-8D93-67F44AFC3D47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audio" Target="../media/audio6.wav"/><Relationship Id="rId18" Type="http://schemas.openxmlformats.org/officeDocument/2006/relationships/audio" Target="../media/audio10.wav"/><Relationship Id="rId3" Type="http://schemas.openxmlformats.org/officeDocument/2006/relationships/audio" Target="../media/audio1.wav"/><Relationship Id="rId21" Type="http://schemas.openxmlformats.org/officeDocument/2006/relationships/image" Target="../media/image8.gif"/><Relationship Id="rId7" Type="http://schemas.openxmlformats.org/officeDocument/2006/relationships/audio" Target="../media/audio3.wav"/><Relationship Id="rId12" Type="http://schemas.openxmlformats.org/officeDocument/2006/relationships/image" Target="../media/image6.gif"/><Relationship Id="rId17" Type="http://schemas.openxmlformats.org/officeDocument/2006/relationships/audio" Target="../media/audio9.wav"/><Relationship Id="rId2" Type="http://schemas.openxmlformats.org/officeDocument/2006/relationships/image" Target="../media/image1.jpeg"/><Relationship Id="rId16" Type="http://schemas.openxmlformats.org/officeDocument/2006/relationships/audio" Target="../media/audio8.wav"/><Relationship Id="rId20" Type="http://schemas.openxmlformats.org/officeDocument/2006/relationships/audio" Target="../media/audio1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audio" Target="../media/audio5.wav"/><Relationship Id="rId5" Type="http://schemas.openxmlformats.org/officeDocument/2006/relationships/audio" Target="../media/audio2.wav"/><Relationship Id="rId15" Type="http://schemas.openxmlformats.org/officeDocument/2006/relationships/image" Target="../media/image7.gif"/><Relationship Id="rId10" Type="http://schemas.openxmlformats.org/officeDocument/2006/relationships/image" Target="../media/image5.gif"/><Relationship Id="rId19" Type="http://schemas.openxmlformats.org/officeDocument/2006/relationships/audio" Target="../media/audio11.wav"/><Relationship Id="rId4" Type="http://schemas.openxmlformats.org/officeDocument/2006/relationships/image" Target="../media/image2.gif"/><Relationship Id="rId9" Type="http://schemas.openxmlformats.org/officeDocument/2006/relationships/audio" Target="../media/audio4.wav"/><Relationship Id="rId14" Type="http://schemas.openxmlformats.org/officeDocument/2006/relationships/audio" Target="../media/audio7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9875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>
            <a:hlinkClick r:id="" action="ppaction://noaction">
              <a:snd r:embed="rId3" name="08 il jouait du piano debout.wav"/>
            </a:hlinkClick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40650" y="1196975"/>
            <a:ext cx="871538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9">
            <a:hlinkClick r:id="" action="ppaction://noaction">
              <a:snd r:embed="rId5" name="Que_je_t'aime.wav"/>
            </a:hlinkClick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2125" y="2190750"/>
            <a:ext cx="85248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10">
            <a:hlinkClick r:id="" action="ppaction://noaction">
              <a:snd r:embed="rId7" name="Adeline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8788" y="5445125"/>
            <a:ext cx="792162" cy="827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11">
            <a:hlinkClick r:id="" action="ppaction://noaction">
              <a:snd r:embed="rId9" name="Jai oublier de vivre.wav"/>
            </a:hlinkClick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58788" y="131763"/>
            <a:ext cx="852487" cy="77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13">
            <a:hlinkClick r:id="" action="ppaction://noaction">
              <a:snd r:embed="rId11" name="Le_Blues.wav"/>
            </a:hlinkClick>
          </p:cNvPr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68313" y="4292600"/>
            <a:ext cx="858837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4">
            <a:hlinkClick r:id="" action="ppaction://noaction">
              <a:snd r:embed="rId13" name="30 Johnny Halliday - Allumer le feu compresser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8788" y="3275013"/>
            <a:ext cx="852487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15">
            <a:hlinkClick r:id="" action="ppaction://noaction">
              <a:snd r:embed="rId14" name="01 La déclaration d'amour.wav"/>
            </a:hlinkClick>
          </p:cNvPr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740650" y="203200"/>
            <a:ext cx="8636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8">
            <a:hlinkClick r:id="" action="ppaction://noaction">
              <a:snd r:embed="rId16" name="10 tout pour la musique.wav"/>
            </a:hlinkClick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12088" y="5464175"/>
            <a:ext cx="8636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13">
            <a:hlinkClick r:id="" action="ppaction://noaction">
              <a:snd r:embed="rId17" name="02 Comment lui dire.wav"/>
            </a:hlinkClick>
          </p:cNvPr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818438" y="4437063"/>
            <a:ext cx="857250" cy="86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9">
            <a:hlinkClick r:id="" action="ppaction://noaction">
              <a:snd r:embed="rId18" name="09 Résiste.wav"/>
            </a:hlinkClick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50175" y="2276475"/>
            <a:ext cx="874713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3" name="Picture 10">
            <a:hlinkClick r:id="" action="ppaction://noaction">
              <a:snd r:embed="rId19" name="03 Samba Mambo.wav"/>
            </a:hlinkClick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777163" y="3357563"/>
            <a:ext cx="935037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4" name="Rectangle 18"/>
          <p:cNvSpPr>
            <a:spLocks noChangeArrowheads="1"/>
          </p:cNvSpPr>
          <p:nvPr/>
        </p:nvSpPr>
        <p:spPr bwMode="auto">
          <a:xfrm>
            <a:off x="5118100" y="328613"/>
            <a:ext cx="2524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altLang="fr-FR">
                <a:solidFill>
                  <a:schemeClr val="bg1"/>
                </a:solidFill>
              </a:rPr>
              <a:t>La déclaration d'amour</a:t>
            </a:r>
          </a:p>
        </p:txBody>
      </p:sp>
      <p:sp>
        <p:nvSpPr>
          <p:cNvPr id="2065" name="Rectangle 19"/>
          <p:cNvSpPr>
            <a:spLocks noChangeArrowheads="1"/>
          </p:cNvSpPr>
          <p:nvPr/>
        </p:nvSpPr>
        <p:spPr bwMode="auto">
          <a:xfrm>
            <a:off x="5711825" y="4670425"/>
            <a:ext cx="19288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altLang="fr-FR">
                <a:solidFill>
                  <a:schemeClr val="bg1"/>
                </a:solidFill>
              </a:rPr>
              <a:t>Comment lui dire</a:t>
            </a:r>
          </a:p>
        </p:txBody>
      </p:sp>
      <p:sp>
        <p:nvSpPr>
          <p:cNvPr id="2066" name="Rectangle 20"/>
          <p:cNvSpPr>
            <a:spLocks noChangeArrowheads="1"/>
          </p:cNvSpPr>
          <p:nvPr/>
        </p:nvSpPr>
        <p:spPr bwMode="auto">
          <a:xfrm>
            <a:off x="5892800" y="3590925"/>
            <a:ext cx="17478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altLang="fr-FR">
                <a:solidFill>
                  <a:schemeClr val="bg1"/>
                </a:solidFill>
              </a:rPr>
              <a:t>Samba Mambo</a:t>
            </a:r>
          </a:p>
        </p:txBody>
      </p:sp>
      <p:sp>
        <p:nvSpPr>
          <p:cNvPr id="2067" name="Rectangle 21"/>
          <p:cNvSpPr>
            <a:spLocks noChangeArrowheads="1"/>
          </p:cNvSpPr>
          <p:nvPr/>
        </p:nvSpPr>
        <p:spPr bwMode="auto">
          <a:xfrm>
            <a:off x="4991100" y="1301750"/>
            <a:ext cx="26209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altLang="fr-FR">
                <a:solidFill>
                  <a:schemeClr val="bg1"/>
                </a:solidFill>
              </a:rPr>
              <a:t>il jouait du piano debout</a:t>
            </a:r>
          </a:p>
        </p:txBody>
      </p:sp>
      <p:sp>
        <p:nvSpPr>
          <p:cNvPr id="2068" name="Rectangle 22"/>
          <p:cNvSpPr>
            <a:spLocks noChangeArrowheads="1"/>
          </p:cNvSpPr>
          <p:nvPr/>
        </p:nvSpPr>
        <p:spPr bwMode="auto">
          <a:xfrm>
            <a:off x="6688138" y="2489200"/>
            <a:ext cx="9540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altLang="fr-FR">
                <a:solidFill>
                  <a:schemeClr val="bg1"/>
                </a:solidFill>
              </a:rPr>
              <a:t>Résiste</a:t>
            </a:r>
          </a:p>
        </p:txBody>
      </p:sp>
      <p:sp>
        <p:nvSpPr>
          <p:cNvPr id="2069" name="Rectangle 23"/>
          <p:cNvSpPr>
            <a:spLocks noChangeArrowheads="1"/>
          </p:cNvSpPr>
          <p:nvPr/>
        </p:nvSpPr>
        <p:spPr bwMode="auto">
          <a:xfrm>
            <a:off x="5407025" y="5762625"/>
            <a:ext cx="23383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altLang="fr-FR">
                <a:solidFill>
                  <a:schemeClr val="bg1"/>
                </a:solidFill>
              </a:rPr>
              <a:t> tout pour la musique</a:t>
            </a:r>
          </a:p>
        </p:txBody>
      </p:sp>
      <p:sp>
        <p:nvSpPr>
          <p:cNvPr id="2070" name="Rectangle 24"/>
          <p:cNvSpPr>
            <a:spLocks noChangeArrowheads="1"/>
          </p:cNvSpPr>
          <p:nvPr/>
        </p:nvSpPr>
        <p:spPr bwMode="auto">
          <a:xfrm>
            <a:off x="1412875" y="5918200"/>
            <a:ext cx="9540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altLang="fr-FR">
                <a:solidFill>
                  <a:schemeClr val="bg1"/>
                </a:solidFill>
              </a:rPr>
              <a:t>Adeline</a:t>
            </a:r>
          </a:p>
        </p:txBody>
      </p:sp>
      <p:sp>
        <p:nvSpPr>
          <p:cNvPr id="2071" name="Rectangle 25"/>
          <p:cNvSpPr>
            <a:spLocks noChangeArrowheads="1"/>
          </p:cNvSpPr>
          <p:nvPr/>
        </p:nvSpPr>
        <p:spPr bwMode="auto">
          <a:xfrm>
            <a:off x="1419225" y="328613"/>
            <a:ext cx="21082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altLang="fr-FR">
                <a:solidFill>
                  <a:schemeClr val="bg1"/>
                </a:solidFill>
              </a:rPr>
              <a:t>Jai oublier de vivre</a:t>
            </a:r>
          </a:p>
        </p:txBody>
      </p:sp>
      <p:sp>
        <p:nvSpPr>
          <p:cNvPr id="2072" name="Rectangle 26"/>
          <p:cNvSpPr>
            <a:spLocks noChangeArrowheads="1"/>
          </p:cNvSpPr>
          <p:nvPr/>
        </p:nvSpPr>
        <p:spPr bwMode="auto">
          <a:xfrm>
            <a:off x="1397000" y="1485900"/>
            <a:ext cx="23272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altLang="fr-FR">
                <a:solidFill>
                  <a:schemeClr val="bg1"/>
                </a:solidFill>
              </a:rPr>
              <a:t>Souvenirs souvenirs</a:t>
            </a:r>
          </a:p>
        </p:txBody>
      </p:sp>
      <p:sp>
        <p:nvSpPr>
          <p:cNvPr id="2073" name="Rectangle 27"/>
          <p:cNvSpPr>
            <a:spLocks noChangeArrowheads="1"/>
          </p:cNvSpPr>
          <p:nvPr/>
        </p:nvSpPr>
        <p:spPr bwMode="auto">
          <a:xfrm>
            <a:off x="1419225" y="2520950"/>
            <a:ext cx="15351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altLang="fr-FR">
                <a:solidFill>
                  <a:schemeClr val="bg1"/>
                </a:solidFill>
              </a:rPr>
              <a:t>Que je t'aime</a:t>
            </a:r>
          </a:p>
        </p:txBody>
      </p:sp>
      <p:sp>
        <p:nvSpPr>
          <p:cNvPr id="2074" name="Rectangle 28"/>
          <p:cNvSpPr>
            <a:spLocks noChangeArrowheads="1"/>
          </p:cNvSpPr>
          <p:nvPr/>
        </p:nvSpPr>
        <p:spPr bwMode="auto">
          <a:xfrm>
            <a:off x="1397000" y="3748088"/>
            <a:ext cx="15954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altLang="fr-FR">
                <a:solidFill>
                  <a:schemeClr val="bg1"/>
                </a:solidFill>
              </a:rPr>
              <a:t>Allumer le feu</a:t>
            </a:r>
          </a:p>
        </p:txBody>
      </p:sp>
      <p:sp>
        <p:nvSpPr>
          <p:cNvPr id="2075" name="Rectangle 29"/>
          <p:cNvSpPr>
            <a:spLocks noChangeArrowheads="1"/>
          </p:cNvSpPr>
          <p:nvPr/>
        </p:nvSpPr>
        <p:spPr bwMode="auto">
          <a:xfrm>
            <a:off x="1452563" y="4678363"/>
            <a:ext cx="1082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altLang="fr-FR">
                <a:solidFill>
                  <a:schemeClr val="bg1"/>
                </a:solidFill>
              </a:rPr>
              <a:t>Le Blues</a:t>
            </a:r>
          </a:p>
        </p:txBody>
      </p:sp>
      <p:pic>
        <p:nvPicPr>
          <p:cNvPr id="2076" name="Picture 13">
            <a:hlinkClick r:id="" action="ppaction://noaction">
              <a:snd r:embed="rId20" name="souvenir.wav"/>
            </a:hlinkClick>
          </p:cNvPr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85775" y="1087438"/>
            <a:ext cx="858838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/>
          <p:cNvSpPr/>
          <p:nvPr/>
        </p:nvSpPr>
        <p:spPr>
          <a:xfrm>
            <a:off x="2185988" y="879475"/>
            <a:ext cx="1039812" cy="3079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defRPr/>
            </a:pPr>
            <a:r>
              <a:rPr lang="fr-FR" sz="1400" b="1" dirty="0">
                <a:solidFill>
                  <a:srgbClr val="FF0000"/>
                </a:solidFill>
              </a:rPr>
              <a:t>1943-2017</a:t>
            </a:r>
          </a:p>
        </p:txBody>
      </p:sp>
      <p:sp>
        <p:nvSpPr>
          <p:cNvPr id="32" name="Rectangle 31"/>
          <p:cNvSpPr/>
          <p:nvPr/>
        </p:nvSpPr>
        <p:spPr>
          <a:xfrm>
            <a:off x="5010150" y="896938"/>
            <a:ext cx="1038225" cy="3079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defRPr/>
            </a:pPr>
            <a:r>
              <a:rPr lang="fr-FR" sz="1400" b="1" dirty="0">
                <a:solidFill>
                  <a:srgbClr val="FF0000"/>
                </a:solidFill>
              </a:rPr>
              <a:t>1947-2017</a:t>
            </a:r>
          </a:p>
        </p:txBody>
      </p:sp>
      <p:pic>
        <p:nvPicPr>
          <p:cNvPr id="2079" name="Image 22" descr="accueil_014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7858125" y="6334125"/>
            <a:ext cx="1066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nce-gall-et-johnny-halliday-gaillo (1)">
  <a:themeElements>
    <a:clrScheme name="(67)PARIS_en_musique_GUY31329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(67)PARIS_en_musique_GUY31329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(67)PARIS_en_musique_GUY31329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(67)PARIS_en_musique_GUY31329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(67)PARIS_en_musique_GUY31329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(67)PARIS_en_musique_GUY31329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(67)PARIS_en_musique_GUY31329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(67)PARIS_en_musique_GUY31329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(67)PARIS_en_musique_GUY31329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(67)PARIS_en_musique_GUY31329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(67)PARIS_en_musique_GUY31329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(67)PARIS_en_musique_GUY31329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(67)PARIS_en_musique_GUY31329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(67)PARIS_en_musique_GUY31329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france-gall-et-johnny-halliday-gaillo (1)</Template>
  <TotalTime>10</TotalTime>
  <Words>52</Words>
  <Application>Microsoft Office PowerPoint</Application>
  <PresentationFormat>Presentación en pantalla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5" baseType="lpstr">
      <vt:lpstr>Arial</vt:lpstr>
      <vt:lpstr>france-gall-et-johnny-halliday-gaillo (1)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2018-02-08T09:12:24Z</dcterms:created>
  <dcterms:modified xsi:type="dcterms:W3CDTF">2018-02-08T09:23:13Z</dcterms:modified>
</cp:coreProperties>
</file>