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62" r:id="rId2"/>
  </p:sldMasterIdLst>
  <p:notesMasterIdLst>
    <p:notesMasterId r:id="rId5"/>
  </p:notesMasterIdLst>
  <p:sldIdLst>
    <p:sldId id="258" r:id="rId3"/>
    <p:sldId id="259" r:id="rId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3ep1Mxfptgg3+j+IvxAS8g" hashData="yVy6y48a1/44G/9AGPyeHBBfVW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71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61D7651-7DEC-4572-8E49-DAAFB695AF0A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2A491A-BEFB-4D3F-BDD2-4BC710B28460}" type="slidenum">
              <a:rPr lang="fr-FR"/>
              <a:pPr/>
              <a:t>1</a:t>
            </a:fld>
            <a:endParaRPr lang="fr-FR"/>
          </a:p>
        </p:txBody>
      </p:sp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es-ES"/>
          </a:p>
        </p:txBody>
      </p:sp>
      <p:sp>
        <p:nvSpPr>
          <p:cNvPr id="8196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CB2E587-30FC-4F88-B92D-DCC1BDB0E3C6}" type="slidenum">
              <a:rPr lang="fr-FR" sz="1200"/>
              <a:pPr algn="r"/>
              <a:t>1</a:t>
            </a:fld>
            <a:endParaRPr lang="fr-FR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FFBB7-02BC-4AB0-A222-001575495DE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C0EE4-2D58-4833-8C47-E120C393615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E84C7-F505-40E5-94CE-16AF374FAE4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1D6E5-5FC5-476C-B7B9-F178DE94430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DF824-C146-4A48-9558-F24F0CF3996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E6DAF-94C8-4245-933C-79404D5BA9A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2BE42-3F29-4FAD-8FFF-DE112AF229D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9CE0B-1511-41E8-9CF9-8D804D763EA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CC29B-788B-4E65-973F-730502E41B4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D80F3-A7AB-4C9E-B159-0ADAEB6BB8B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C36C2-60AC-4DB7-859B-A81032B4BDB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7691B2-D7D9-4783-8E0F-E1D3331C0A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cs typeface="+mn-cs"/>
              </a:defRPr>
            </a:lvl1pPr>
          </a:lstStyle>
          <a:p>
            <a:pPr>
              <a:defRPr/>
            </a:pPr>
            <a:fld id="{6DDD0AB0-C339-4A21-81E6-FB77A6436D5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1EEACD-7A9F-4A41-B5B5-62CF0A5AC52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audio" Target="../media/audio3.wav"/><Relationship Id="rId18" Type="http://schemas.openxmlformats.org/officeDocument/2006/relationships/image" Target="../media/image11.jpeg"/><Relationship Id="rId26" Type="http://schemas.openxmlformats.org/officeDocument/2006/relationships/image" Target="../media/image18.jpeg"/><Relationship Id="rId3" Type="http://schemas.openxmlformats.org/officeDocument/2006/relationships/image" Target="../media/image1.jpeg"/><Relationship Id="rId21" Type="http://schemas.openxmlformats.org/officeDocument/2006/relationships/image" Target="../media/image13.jpeg"/><Relationship Id="rId7" Type="http://schemas.openxmlformats.org/officeDocument/2006/relationships/image" Target="../media/image5.png"/><Relationship Id="rId12" Type="http://schemas.openxmlformats.org/officeDocument/2006/relationships/image" Target="../media/image8.jpeg"/><Relationship Id="rId17" Type="http://schemas.openxmlformats.org/officeDocument/2006/relationships/audio" Target="../media/audio5.wav"/><Relationship Id="rId25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jpeg"/><Relationship Id="rId20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audio" Target="../media/audio2.wav"/><Relationship Id="rId24" Type="http://schemas.openxmlformats.org/officeDocument/2006/relationships/image" Target="../media/image16.jpeg"/><Relationship Id="rId5" Type="http://schemas.openxmlformats.org/officeDocument/2006/relationships/image" Target="../media/image3.jpeg"/><Relationship Id="rId15" Type="http://schemas.openxmlformats.org/officeDocument/2006/relationships/audio" Target="../media/audio4.wav"/><Relationship Id="rId23" Type="http://schemas.openxmlformats.org/officeDocument/2006/relationships/image" Target="../media/image15.jpeg"/><Relationship Id="rId10" Type="http://schemas.openxmlformats.org/officeDocument/2006/relationships/image" Target="../media/image7.jpeg"/><Relationship Id="rId19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1.wav"/><Relationship Id="rId14" Type="http://schemas.openxmlformats.org/officeDocument/2006/relationships/image" Target="../media/image9.jpeg"/><Relationship Id="rId22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es-ES"/>
          </a:p>
        </p:txBody>
      </p:sp>
      <p:pic>
        <p:nvPicPr>
          <p:cNvPr id="6148" name="Picture 6" descr="ecr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565400"/>
            <a:ext cx="40322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2708275"/>
            <a:ext cx="3671887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16" descr="jukebox_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692150"/>
            <a:ext cx="4032250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17" descr="cd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27763" y="1628775"/>
            <a:ext cx="935037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9" descr="touch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9700" y="3213100"/>
            <a:ext cx="1343025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20" descr="touch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9700" y="3716338"/>
            <a:ext cx="1368425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21" descr="touch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9700" y="4221163"/>
            <a:ext cx="13430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22" descr="touch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9700" y="4652963"/>
            <a:ext cx="13430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23" descr="touch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9700" y="5084763"/>
            <a:ext cx="13430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25" descr="a">
            <a:hlinkClick r:id="" action="ppaction://noaction" highlightClick="1">
              <a:snd r:embed="rId9" name="Presley_CantHelpFallingInLove.wav"/>
            </a:hlinkClick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219700" y="3284538"/>
            <a:ext cx="13430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8" name="Text Box 26"/>
          <p:cNvSpPr txBox="1">
            <a:spLocks noChangeArrowheads="1"/>
          </p:cNvSpPr>
          <p:nvPr/>
        </p:nvSpPr>
        <p:spPr bwMode="auto">
          <a:xfrm>
            <a:off x="7143750" y="2873375"/>
            <a:ext cx="5556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Rock</a:t>
            </a:r>
          </a:p>
        </p:txBody>
      </p:sp>
      <p:sp>
        <p:nvSpPr>
          <p:cNvPr id="6159" name="Text Box 27"/>
          <p:cNvSpPr txBox="1">
            <a:spLocks noChangeArrowheads="1"/>
          </p:cNvSpPr>
          <p:nvPr/>
        </p:nvSpPr>
        <p:spPr bwMode="auto">
          <a:xfrm>
            <a:off x="7164388" y="3357563"/>
            <a:ext cx="5413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Slow</a:t>
            </a:r>
          </a:p>
        </p:txBody>
      </p:sp>
      <p:pic>
        <p:nvPicPr>
          <p:cNvPr id="6160" name="Picture 28" descr="a">
            <a:hlinkClick r:id="" action="ppaction://noaction" highlightClick="1">
              <a:snd r:embed="rId11" name="Presley_JailhouseRock.wav"/>
            </a:hlinkClick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219700" y="3789363"/>
            <a:ext cx="13430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1" name="Text Box 29"/>
          <p:cNvSpPr txBox="1">
            <a:spLocks noChangeArrowheads="1"/>
          </p:cNvSpPr>
          <p:nvPr/>
        </p:nvSpPr>
        <p:spPr bwMode="auto">
          <a:xfrm>
            <a:off x="7143750" y="3810000"/>
            <a:ext cx="5556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Rock</a:t>
            </a:r>
          </a:p>
        </p:txBody>
      </p:sp>
      <p:pic>
        <p:nvPicPr>
          <p:cNvPr id="6162" name="Picture 30" descr="a">
            <a:hlinkClick r:id="" action="ppaction://noaction" highlightClick="1">
              <a:snd r:embed="rId13" name="Presley_ReturnToSender.wav"/>
            </a:hlinkClick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219700" y="4221163"/>
            <a:ext cx="13430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3" name="Text Box 31"/>
          <p:cNvSpPr txBox="1">
            <a:spLocks noChangeArrowheads="1"/>
          </p:cNvSpPr>
          <p:nvPr/>
        </p:nvSpPr>
        <p:spPr bwMode="auto">
          <a:xfrm>
            <a:off x="7164388" y="4221163"/>
            <a:ext cx="5556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Rock</a:t>
            </a:r>
          </a:p>
        </p:txBody>
      </p:sp>
      <p:pic>
        <p:nvPicPr>
          <p:cNvPr id="6164" name="Picture 32" descr="a">
            <a:hlinkClick r:id="" action="ppaction://noaction" highlightClick="1">
              <a:snd r:embed="rId15" name="Presley-Love_Me_Tender.wav"/>
            </a:hlinkClick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219700" y="4652963"/>
            <a:ext cx="13430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5" name="Picture 33" descr="b">
            <a:hlinkClick r:id="" action="ppaction://noaction" highlightClick="1">
              <a:snd r:embed="rId17" name="Presley-Wooden_heart.wav"/>
            </a:hlinkClick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5219700" y="5084763"/>
            <a:ext cx="13430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6" name="Text Box 34"/>
          <p:cNvSpPr txBox="1">
            <a:spLocks noChangeArrowheads="1"/>
          </p:cNvSpPr>
          <p:nvPr/>
        </p:nvSpPr>
        <p:spPr bwMode="auto">
          <a:xfrm>
            <a:off x="7143750" y="4746625"/>
            <a:ext cx="5413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Slow</a:t>
            </a:r>
          </a:p>
        </p:txBody>
      </p:sp>
      <p:sp>
        <p:nvSpPr>
          <p:cNvPr id="6167" name="Text Box 35"/>
          <p:cNvSpPr txBox="1">
            <a:spLocks noChangeArrowheads="1"/>
          </p:cNvSpPr>
          <p:nvPr/>
        </p:nvSpPr>
        <p:spPr bwMode="auto">
          <a:xfrm>
            <a:off x="7143750" y="5178425"/>
            <a:ext cx="5556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Rock</a:t>
            </a:r>
          </a:p>
        </p:txBody>
      </p:sp>
      <p:pic>
        <p:nvPicPr>
          <p:cNvPr id="6168" name="Picture 38" descr="A">
            <a:hlinkClick r:id="" action="ppaction://noaction" highlightClick="1">
              <a:snd r:embed="rId19" name="Presley_BlueSuedeShoes.wav"/>
            </a:hlinkClick>
          </p:cNvPr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5219700" y="2781300"/>
            <a:ext cx="13430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8" name="Picture 40" descr="2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68313" y="2708275"/>
            <a:ext cx="3598862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9" name="Picture 41" descr="5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68313" y="2708275"/>
            <a:ext cx="3598862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0" name="Picture 42" descr="7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468313" y="2708275"/>
            <a:ext cx="359886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1" name="Picture 43" descr="4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68313" y="2708275"/>
            <a:ext cx="3598862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2" name="Picture 44" descr="6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468313" y="2708275"/>
            <a:ext cx="3671887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3" name="Picture 45" descr="3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68313" y="2708275"/>
            <a:ext cx="3598862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75" name="Text Box 46"/>
          <p:cNvSpPr txBox="1">
            <a:spLocks noChangeArrowheads="1"/>
          </p:cNvSpPr>
          <p:nvPr/>
        </p:nvSpPr>
        <p:spPr bwMode="auto">
          <a:xfrm>
            <a:off x="519113" y="282575"/>
            <a:ext cx="2039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chemeClr val="bg1"/>
                </a:solidFill>
                <a:latin typeface="Monotype Corsiva" pitchFamily="66" charset="0"/>
              </a:rPr>
              <a:t>Choisissez votre titre</a:t>
            </a:r>
          </a:p>
        </p:txBody>
      </p:sp>
      <p:sp>
        <p:nvSpPr>
          <p:cNvPr id="6176" name="Text Box 47"/>
          <p:cNvSpPr txBox="1">
            <a:spLocks noChangeArrowheads="1"/>
          </p:cNvSpPr>
          <p:nvPr/>
        </p:nvSpPr>
        <p:spPr bwMode="auto">
          <a:xfrm>
            <a:off x="592138" y="641350"/>
            <a:ext cx="1636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chemeClr val="bg1"/>
                </a:solidFill>
                <a:latin typeface="Monotype Corsiva" pitchFamily="66" charset="0"/>
              </a:rPr>
              <a:t>Choice your title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0"/>
                            </p:stCondLst>
                            <p:childTnLst>
                              <p:par>
                                <p:cTn id="15" presetID="10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0"/>
                            </p:stCondLst>
                            <p:childTnLst>
                              <p:par>
                                <p:cTn id="19" presetID="8" presetClass="emph" presetSubtype="0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0"/>
                            </p:stCondLst>
                            <p:childTnLst>
                              <p:par>
                                <p:cTn id="26" presetID="8" presetClass="emph" presetSubtype="0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0"/>
                            </p:stCondLst>
                            <p:childTnLst>
                              <p:par>
                                <p:cTn id="39" presetID="8" presetClass="emph" presetSubtype="0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0"/>
                            </p:stCondLst>
                            <p:childTnLst>
                              <p:par>
                                <p:cTn id="46" presetID="8" presetClass="emph" presetSubtype="0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vis-preysley">
  <a:themeElements>
    <a:clrScheme name="1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elvis-preysley</Template>
  <TotalTime>3</TotalTime>
  <Words>74</Words>
  <Application>Microsoft Office PowerPoint</Application>
  <PresentationFormat>Presentación en pantalla (4:3)</PresentationFormat>
  <Paragraphs>38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Monotype Corsiva</vt:lpstr>
      <vt:lpstr>elvis-preysley</vt:lpstr>
      <vt:lpstr>Diseño predeterminado</vt:lpstr>
      <vt:lpstr>Diapositiva 1</vt:lpstr>
      <vt:lpstr>Diapositiva 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2013-12-28T18:35:41Z</dcterms:created>
  <dcterms:modified xsi:type="dcterms:W3CDTF">2013-12-28T18:38:51Z</dcterms:modified>
</cp:coreProperties>
</file>