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Lt3loCJfF8PIf2HdR5/cA" hashData="Ki73l0WwCpqfUKCdiTgfhUjqN4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2787"/>
    <p:restoredTop sz="90929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B9C2AB-0022-457E-8F21-65007FDDD58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0A4BD0-1B8F-46B7-ACC9-59C93F06818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8B6DD7-0100-43CA-BFBF-F57166D0487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524DE-2223-428C-AA41-B591982AFB0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F8859A-2DC1-41A8-8B37-4FEC5F42530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822BB6-BBB6-4C82-A0B8-389B3A35F10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48C3DC-14AD-4B63-BC36-1695526004A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4F1CA1-868F-4FC4-8AF7-8126D6C0288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AD1CD9-A8FE-4732-9021-139C277BCF5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0528F3-15CB-4C64-B536-1AB3F664857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F8B675-59CB-4DC2-A163-59F0C0A1149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B11F615-8AF6-4A1A-800A-F8DD9CF8405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49.jpeg"/><Relationship Id="rId4" Type="http://schemas.openxmlformats.org/officeDocument/2006/relationships/image" Target="../media/image48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895600" y="5562600"/>
            <a:ext cx="6248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5400" b="1" i="1">
                <a:solidFill>
                  <a:srgbClr val="DDF0F1"/>
                </a:solidFill>
                <a:latin typeface="Garamond" pitchFamily="18" charset="0"/>
              </a:rPr>
              <a:t>Joan Manuel Serrat</a:t>
            </a:r>
            <a:endParaRPr lang="es-ES" sz="5400" b="1" i="1">
              <a:solidFill>
                <a:srgbClr val="DDF0F1"/>
              </a:solidFill>
              <a:latin typeface="Garamond" pitchFamily="18" charset="0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533400" y="2057400"/>
            <a:ext cx="83820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40161" dir="1106097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6600" b="1" i="1" dirty="0">
                <a:solidFill>
                  <a:srgbClr val="C9E7E9"/>
                </a:solidFill>
                <a:latin typeface="Garamond" pitchFamily="18" charset="0"/>
              </a:rPr>
              <a:t>El Hombre y el Agua</a:t>
            </a:r>
            <a:endParaRPr lang="es-ES" sz="6600" b="1" i="1" dirty="0">
              <a:solidFill>
                <a:srgbClr val="C9E7E9"/>
              </a:solidFill>
              <a:latin typeface="Garamond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5456">
    <p:fade/>
    <p:sndAc>
      <p:stSnd>
        <p:snd r:embed="rId3" name="El hombre y el agu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  <p:bldP spid="3075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C:\Documents and Settings\Inma\Mis documentos\Mis imágenes\fondos de escritorio\Agua\00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228600"/>
            <a:ext cx="4038600" cy="3028950"/>
          </a:xfrm>
          <a:prstGeom prst="rect">
            <a:avLst/>
          </a:prstGeom>
          <a:noFill/>
        </p:spPr>
      </p:pic>
      <p:pic>
        <p:nvPicPr>
          <p:cNvPr id="4101" name="Picture 5" descr="C:\Documents and Settings\Inma\Mis documentos\Mis imágenes\fondos de escritorio\Agua\015.jpg"/>
          <p:cNvPicPr>
            <a:picLocks noChangeAspect="1" noChangeArrowheads="1"/>
          </p:cNvPicPr>
          <p:nvPr/>
        </p:nvPicPr>
        <p:blipFill>
          <a:blip r:embed="rId4"/>
          <a:srcRect l="26666" r="23334"/>
          <a:stretch>
            <a:fillRect/>
          </a:stretch>
        </p:blipFill>
        <p:spPr bwMode="auto">
          <a:xfrm>
            <a:off x="4572000" y="228600"/>
            <a:ext cx="4140200" cy="6210300"/>
          </a:xfrm>
          <a:prstGeom prst="rect">
            <a:avLst/>
          </a:prstGeom>
          <a:noFill/>
        </p:spPr>
      </p:pic>
      <p:pic>
        <p:nvPicPr>
          <p:cNvPr id="4102" name="Picture 6" descr="C:\Documents and Settings\Inma\Mis documentos\Mis imágenes\fondos de escritorio\Agua\03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" y="3505200"/>
            <a:ext cx="3886200" cy="2930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8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1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Imagen16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492500" y="6237288"/>
            <a:ext cx="5473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1800" b="1">
                <a:latin typeface="Arial" charset="0"/>
              </a:rPr>
              <a:t>Si el hombre es un gesto el agua es la historia.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6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755650" y="6165850"/>
            <a:ext cx="5213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Si el hombre es un sueño el agua es el rumbo.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6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Inma\Mis documentos\Mis imágenes\fondos de escritorio\Lugares\029 polo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16037" t="5460" b="1263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C:\Documents and Settings\Inma\Mis documentos\Mis imágenes\fondos de escritorio\Lugares\029 polo.JPG"/>
          <p:cNvPicPr>
            <a:picLocks noChangeAspect="1" noChangeArrowheads="1"/>
          </p:cNvPicPr>
          <p:nvPr/>
        </p:nvPicPr>
        <p:blipFill>
          <a:blip r:embed="rId2"/>
          <a:srcRect l="16037" t="5460" b="1263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228600" y="304800"/>
            <a:ext cx="5340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Si el hombre es un pueblo el agua es el mundo.</a:t>
            </a: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6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 autoUpdateAnimBg="0" advAuto="200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n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3851275" y="6237288"/>
            <a:ext cx="484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Si el hombre recuerdo el agua es memoria.</a:t>
            </a: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7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n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Imagen5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250825" y="188913"/>
            <a:ext cx="4603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Si el hombre </a:t>
            </a:r>
            <a:r>
              <a:rPr lang="es-ES_tradnl" sz="1800" b="1">
                <a:solidFill>
                  <a:schemeClr val="bg1"/>
                </a:solidFill>
                <a:latin typeface="Arial" charset="0"/>
              </a:rPr>
              <a:t>está </a:t>
            </a:r>
            <a:r>
              <a:rPr lang="es-ES" sz="1800" b="1">
                <a:solidFill>
                  <a:schemeClr val="bg1"/>
                </a:solidFill>
                <a:latin typeface="Arial" charset="0"/>
              </a:rPr>
              <a:t>vivo el agua es la vida.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3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uild="p" autoUpdateAnimBg="0" advAuto="200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n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1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250825" y="6308725"/>
            <a:ext cx="4752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1800" b="1">
                <a:solidFill>
                  <a:srgbClr val="FFFF00"/>
                </a:solidFill>
                <a:latin typeface="Arial" charset="0"/>
              </a:rPr>
              <a:t>Si el hombre es un niño  el agua es Par</a:t>
            </a:r>
            <a:r>
              <a:rPr lang="es-ES_tradnl" sz="1800" b="1">
                <a:solidFill>
                  <a:srgbClr val="FFFF00"/>
                </a:solidFill>
                <a:latin typeface="Arial" charset="0"/>
              </a:rPr>
              <a:t>í</a:t>
            </a:r>
            <a:r>
              <a:rPr lang="es-ES" sz="1800" b="1">
                <a:solidFill>
                  <a:srgbClr val="FFFF00"/>
                </a:solidFill>
                <a:latin typeface="Arial" charset="0"/>
              </a:rPr>
              <a:t>s.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9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n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w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611188" y="6165850"/>
            <a:ext cx="4083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Si el hombre la pisa el agua salpica.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7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n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1" name="Picture 3" descr="er4"/>
          <p:cNvPicPr>
            <a:picLocks noChangeAspect="1" noChangeArrowheads="1"/>
          </p:cNvPicPr>
          <p:nvPr/>
        </p:nvPicPr>
        <p:blipFill>
          <a:blip r:embed="rId3">
            <a:lum bright="6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533400" y="4616450"/>
            <a:ext cx="12192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3366CC"/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es-ES" sz="1800" b="1">
                <a:solidFill>
                  <a:srgbClr val="DDF0F1"/>
                </a:solidFill>
                <a:latin typeface="Arial" charset="0"/>
              </a:rPr>
              <a:t>Cuídala</a:t>
            </a:r>
            <a:endParaRPr lang="es-ES_tradnl" sz="1800" b="1">
              <a:solidFill>
                <a:srgbClr val="DDF0F1"/>
              </a:solidFill>
              <a:latin typeface="Arial" charset="0"/>
            </a:endParaRPr>
          </a:p>
          <a:p>
            <a:pPr algn="ctr"/>
            <a:r>
              <a:rPr lang="es-ES" sz="1800" b="1">
                <a:solidFill>
                  <a:srgbClr val="DDF0F1"/>
                </a:solidFill>
                <a:latin typeface="Arial" charset="0"/>
              </a:rPr>
              <a:t> como </a:t>
            </a:r>
            <a:endParaRPr lang="es-ES_tradnl" sz="1800" b="1">
              <a:solidFill>
                <a:srgbClr val="DDF0F1"/>
              </a:solidFill>
              <a:latin typeface="Arial" charset="0"/>
            </a:endParaRPr>
          </a:p>
          <a:p>
            <a:pPr algn="ctr"/>
            <a:r>
              <a:rPr lang="es-ES" sz="1800" b="1">
                <a:solidFill>
                  <a:srgbClr val="DDF0F1"/>
                </a:solidFill>
                <a:latin typeface="Arial" charset="0"/>
              </a:rPr>
              <a:t>cuida </a:t>
            </a:r>
            <a:endParaRPr lang="es-ES_tradnl" sz="1800" b="1">
              <a:solidFill>
                <a:srgbClr val="DDF0F1"/>
              </a:solidFill>
              <a:latin typeface="Arial" charset="0"/>
            </a:endParaRPr>
          </a:p>
          <a:p>
            <a:pPr algn="ctr"/>
            <a:r>
              <a:rPr lang="es-ES_tradnl" sz="1800" b="1">
                <a:solidFill>
                  <a:srgbClr val="DDF0F1"/>
                </a:solidFill>
                <a:latin typeface="Arial" charset="0"/>
              </a:rPr>
              <a:t>ella</a:t>
            </a:r>
          </a:p>
          <a:p>
            <a:pPr algn="ctr"/>
            <a:r>
              <a:rPr lang="es-ES" sz="1800" b="1">
                <a:solidFill>
                  <a:srgbClr val="DDF0F1"/>
                </a:solidFill>
                <a:latin typeface="Arial" charset="0"/>
              </a:rPr>
              <a:t> de </a:t>
            </a:r>
            <a:endParaRPr lang="es-ES_tradnl" sz="1800" b="1">
              <a:solidFill>
                <a:srgbClr val="DDF0F1"/>
              </a:solidFill>
              <a:latin typeface="Arial" charset="0"/>
            </a:endParaRPr>
          </a:p>
          <a:p>
            <a:pPr algn="ctr"/>
            <a:r>
              <a:rPr lang="es-ES" sz="1800" b="1">
                <a:solidFill>
                  <a:srgbClr val="DDF0F1"/>
                </a:solidFill>
                <a:latin typeface="Arial" charset="0"/>
              </a:rPr>
              <a:t>ti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8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304800" y="5410200"/>
            <a:ext cx="1682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Brinca, moja,</a:t>
            </a:r>
            <a:r>
              <a:rPr lang="es-ES" sz="1800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 autoUpdateAnimBg="0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Inma\Mis documentos\Mis imágenes\fondos de escritorio\Agua\0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7239000" y="1295400"/>
            <a:ext cx="1492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Vuela, lava,</a:t>
            </a:r>
            <a:r>
              <a:rPr lang="es-ES" sz="1800">
                <a:solidFill>
                  <a:schemeClr val="bg1"/>
                </a:solidFill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 advTm="353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Inma\Mis documentos\Mis imágenes\fondos de escritorio\Agua\037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3" name="Picture 3" descr="C:\Documents and Settings\Inma\Mis documentos\Mis imágenes\fondos de escritorio\Agua\0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6156325" y="6237288"/>
            <a:ext cx="2660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CC3300"/>
            </a:outerShdw>
          </a:effectLst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agua que vienes y vas,</a:t>
            </a: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8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533400" y="762000"/>
            <a:ext cx="1670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Río, espuma,</a:t>
            </a:r>
            <a:r>
              <a:rPr lang="es-ES" sz="1800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autoUpdateAnimBg="0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7308850" y="6237288"/>
            <a:ext cx="1682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lluvia, niebla,</a:t>
            </a:r>
            <a:r>
              <a:rPr lang="es-ES" sz="1800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Inma\Mis documentos\Mis imágenes\fondos de escritorio\Agua\029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5" name="Picture 3" descr="C:\Documents and Settings\Inma\Mis documentos\Mis imágenes\fondos de escritorio\Agua\0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457200" y="6172200"/>
            <a:ext cx="2838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Nube, fuente, hielo, mar.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4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n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9" name="Picture 3" descr="4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57200" y="304800"/>
            <a:ext cx="291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Agua barro en el camino.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8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uild="p" autoUpdateAnimBg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n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3" name="Picture 3" descr="h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5795963" y="6021388"/>
            <a:ext cx="3295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Agua que esculpes paisajes.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agen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7" name="Picture 3" descr="Imagen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3203575" y="6308725"/>
            <a:ext cx="3143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Agua que mueves molinos.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n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1" name="Picture 3" descr="Image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5113338" y="6308725"/>
            <a:ext cx="42116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_tradnl" sz="1800" b="1">
                <a:solidFill>
                  <a:schemeClr val="bg1"/>
                </a:solidFill>
                <a:latin typeface="Arial" charset="0"/>
              </a:rPr>
              <a:t>¡ay </a:t>
            </a:r>
            <a:r>
              <a:rPr lang="es-ES" sz="1800" b="1">
                <a:solidFill>
                  <a:schemeClr val="bg1"/>
                </a:solidFill>
                <a:latin typeface="Arial" charset="0"/>
              </a:rPr>
              <a:t>agua</a:t>
            </a:r>
            <a:r>
              <a:rPr lang="es-ES_tradnl" sz="1800" b="1">
                <a:solidFill>
                  <a:schemeClr val="bg1"/>
                </a:solidFill>
                <a:latin typeface="Arial" charset="0"/>
              </a:rPr>
              <a:t>! </a:t>
            </a:r>
            <a:r>
              <a:rPr lang="es-ES" sz="1800" b="1">
                <a:solidFill>
                  <a:schemeClr val="bg1"/>
                </a:solidFill>
                <a:latin typeface="Arial" charset="0"/>
              </a:rPr>
              <a:t> que me da sed nómbrate.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agen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5" name="Picture 3" descr="Imagen2s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838200" y="304800"/>
            <a:ext cx="3346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Agua que le puedes al fuego.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Inma\Mis documentos\Mis imágenes\fondos de escritorio\Playa y mar\018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9" name="Picture 3" descr="C:\Documents and Settings\Inma\Mis documentos\Mis imágenes\fondos de escritorio\Playa y mar\0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5580063" y="6237288"/>
            <a:ext cx="3422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Agua que agujereas la piedra.</a:t>
            </a: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8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agen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3" name="Picture 3" descr="Imagen5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468313" y="6237288"/>
            <a:ext cx="3435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latin typeface="Arial" charset="0"/>
              </a:rPr>
              <a:t>Agua que estas en los cielos.</a:t>
            </a:r>
            <a:r>
              <a:rPr lang="es-ES" sz="1800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1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magen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7" name="Picture 3" descr="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6629400" y="457200"/>
            <a:ext cx="2076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como en la tierra.</a:t>
            </a: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Inma\Mis documentos\Mis imágenes\fondos de escritorio\Agua\0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457200" y="228600"/>
            <a:ext cx="1682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Brinca, moja,</a:t>
            </a:r>
            <a:r>
              <a:rPr lang="es-ES" sz="1800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1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7086600" y="5943600"/>
            <a:ext cx="1492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Vuela, lava,</a:t>
            </a:r>
            <a:r>
              <a:rPr lang="es-ES" sz="1800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3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9" name="Picture 3" descr="3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990600" y="5943600"/>
            <a:ext cx="2660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4D4D4D"/>
            </a:outerShdw>
          </a:effectLst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agua que vienes y vas.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8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n42"/>
          <p:cNvPicPr>
            <a:picLocks noChangeAspect="1" noChangeArrowheads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7308850" y="5229225"/>
            <a:ext cx="1670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Río, espuma,</a:t>
            </a:r>
            <a:r>
              <a:rPr lang="es-ES" sz="1800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 advTm="369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Inma\Mis documentos\Mis imágenes\fondos de escritorio\Atmósfera\0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609600" y="457200"/>
            <a:ext cx="1695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Lluvia, niebla,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Inma\Mis documentos\Mis imágenes\fondos de escritorio\Playa y mar\017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1" name="Picture 3" descr="C:\Documents and Settings\Inma\Mis documentos\Mis imágenes\fondos de escritorio\Playa y mar\0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5508625" y="765175"/>
            <a:ext cx="2838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800" b="1">
                <a:solidFill>
                  <a:schemeClr val="bg1"/>
                </a:solidFill>
                <a:latin typeface="Arial" charset="0"/>
              </a:rPr>
              <a:t>Nube, fuente, hielo, mar.</a:t>
            </a: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4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Inma\Mis documentos\Mis imágenes\fondos de escritorio\Agua\0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5" name="Picture 3" descr="C:\Documents and Settings\Inma\Mis documentos\Mis imágenes\GIF ANIMADOS\ANIMALES\poisson-sauteur.gif"/>
          <p:cNvPicPr>
            <a:picLocks noChangeAspect="1" noChangeArrowheads="1" noCrop="1"/>
          </p:cNvPicPr>
          <p:nvPr/>
        </p:nvPicPr>
        <p:blipFill>
          <a:blip r:embed="rId4">
            <a:lum bright="-12000" contrast="30000"/>
          </a:blip>
          <a:srcRect/>
          <a:stretch>
            <a:fillRect/>
          </a:stretch>
        </p:blipFill>
        <p:spPr bwMode="auto">
          <a:xfrm>
            <a:off x="1524000" y="4267200"/>
            <a:ext cx="3429000" cy="1614488"/>
          </a:xfrm>
          <a:prstGeom prst="rect">
            <a:avLst/>
          </a:prstGeom>
          <a:noFill/>
        </p:spPr>
      </p:pic>
      <p:pic>
        <p:nvPicPr>
          <p:cNvPr id="33796" name="Picture 4" descr="C:\Documents and Settings\Inma\Mis documentos\INMA\FIRMAS\Firma Inma 2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10400" y="5791200"/>
            <a:ext cx="1831975" cy="6858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0"/>
                            </p:stCondLst>
                            <p:childTnLst>
                              <p:par>
                                <p:cTn id="8" presetID="2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2976" y="378619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"/>
</p:tagLst>
</file>

<file path=ppt/theme/theme1.xml><?xml version="1.0" encoding="utf-8"?>
<a:theme xmlns:a="http://schemas.openxmlformats.org/drawingml/2006/main" name="AGUA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AGUA</Template>
  <TotalTime>1</TotalTime>
  <Words>221</Words>
  <Application>Microsoft PowerPoint</Application>
  <PresentationFormat>Presentación en pantalla (4:3)</PresentationFormat>
  <Paragraphs>37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7" baseType="lpstr">
      <vt:lpstr>Times New Roman</vt:lpstr>
      <vt:lpstr>Garamond</vt:lpstr>
      <vt:lpstr>Arial</vt:lpstr>
      <vt:lpstr>AGUA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2016-09-30T13:10:46Z</dcterms:created>
  <dcterms:modified xsi:type="dcterms:W3CDTF">2016-09-30T13:12:32Z</dcterms:modified>
</cp:coreProperties>
</file>