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89" r:id="rId4"/>
    <p:sldId id="288" r:id="rId5"/>
    <p:sldId id="265" r:id="rId6"/>
    <p:sldId id="286" r:id="rId7"/>
    <p:sldId id="290" r:id="rId8"/>
    <p:sldId id="272" r:id="rId9"/>
    <p:sldId id="280" r:id="rId10"/>
    <p:sldId id="257" r:id="rId11"/>
    <p:sldId id="277" r:id="rId12"/>
    <p:sldId id="261" r:id="rId13"/>
    <p:sldId id="279" r:id="rId14"/>
    <p:sldId id="287" r:id="rId15"/>
    <p:sldId id="274" r:id="rId16"/>
    <p:sldId id="271" r:id="rId17"/>
    <p:sldId id="259" r:id="rId18"/>
    <p:sldId id="276" r:id="rId19"/>
    <p:sldId id="269" r:id="rId20"/>
    <p:sldId id="284" r:id="rId21"/>
    <p:sldId id="264" r:id="rId22"/>
    <p:sldId id="266" r:id="rId23"/>
    <p:sldId id="267" r:id="rId24"/>
    <p:sldId id="268" r:id="rId25"/>
    <p:sldId id="270" r:id="rId26"/>
    <p:sldId id="260" r:id="rId27"/>
    <p:sldId id="256" r:id="rId28"/>
    <p:sldId id="273" r:id="rId29"/>
    <p:sldId id="258" r:id="rId30"/>
    <p:sldId id="275" r:id="rId31"/>
    <p:sldId id="278" r:id="rId32"/>
    <p:sldId id="281" r:id="rId33"/>
    <p:sldId id="283" r:id="rId34"/>
    <p:sldId id="282" r:id="rId35"/>
    <p:sldId id="291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QJRIqmG3rXtegXjNen2CA==" hashData="ihnMC9j+NrDajVybPJ85cxzNR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0CC084-05A5-4895-B988-405F4D03B6E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473975"/>
      </p:ext>
    </p:extLst>
  </p:cSld>
  <p:clrMapOvr>
    <a:masterClrMapping/>
  </p:clrMapOvr>
  <p:transition spd="slow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579A2-F574-4291-BE3A-D13E791DBF7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004260"/>
      </p:ext>
    </p:extLst>
  </p:cSld>
  <p:clrMapOvr>
    <a:masterClrMapping/>
  </p:clrMapOvr>
  <p:transition spd="slow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FD7E1-F980-42C5-8D0F-324745AA6D6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475152"/>
      </p:ext>
    </p:extLst>
  </p:cSld>
  <p:clrMapOvr>
    <a:masterClrMapping/>
  </p:clrMapOvr>
  <p:transition spd="slow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ABB23-06EC-44BF-A025-03ADEED0FDB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240293"/>
      </p:ext>
    </p:extLst>
  </p:cSld>
  <p:clrMapOvr>
    <a:masterClrMapping/>
  </p:clrMapOvr>
  <p:transition spd="slow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70F87B-9E93-477D-B40C-C7618E24AF0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560677"/>
      </p:ext>
    </p:extLst>
  </p:cSld>
  <p:clrMapOvr>
    <a:masterClrMapping/>
  </p:clrMapOvr>
  <p:transition spd="slow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54B02-574C-4157-BFB8-72DC86CCBC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517329"/>
      </p:ext>
    </p:extLst>
  </p:cSld>
  <p:clrMapOvr>
    <a:masterClrMapping/>
  </p:clrMapOvr>
  <p:transition spd="slow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5B1D9-406E-4BF9-94AD-C1C23134301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1548"/>
      </p:ext>
    </p:extLst>
  </p:cSld>
  <p:clrMapOvr>
    <a:masterClrMapping/>
  </p:clrMapOvr>
  <p:transition spd="slow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81947-98A9-4860-B149-5A22FF60C8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580559"/>
      </p:ext>
    </p:extLst>
  </p:cSld>
  <p:clrMapOvr>
    <a:masterClrMapping/>
  </p:clrMapOvr>
  <p:transition spd="slow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31BEF-0C4D-43BC-93AA-BD30B0B0AF3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28429"/>
      </p:ext>
    </p:extLst>
  </p:cSld>
  <p:clrMapOvr>
    <a:masterClrMapping/>
  </p:clrMapOvr>
  <p:transition spd="slow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89518-9802-410D-A21C-D555B4F407A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849963"/>
      </p:ext>
    </p:extLst>
  </p:cSld>
  <p:clrMapOvr>
    <a:masterClrMapping/>
  </p:clrMapOvr>
  <p:transition spd="slow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C6216-DB3C-42AC-A102-6EF70A0512A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485822"/>
      </p:ext>
    </p:extLst>
  </p:cSld>
  <p:clrMapOvr>
    <a:masterClrMapping/>
  </p:clrMapOvr>
  <p:transition spd="slow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680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D0131B-6271-417F-9755-5F5027458214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getpoza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getpoza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WordArt 6"/>
          <p:cNvSpPr>
            <a:spLocks noChangeArrowheads="1" noChangeShapeType="1" noTextEdit="1"/>
          </p:cNvSpPr>
          <p:nvPr/>
        </p:nvSpPr>
        <p:spPr bwMode="auto">
          <a:xfrm>
            <a:off x="1776413" y="908050"/>
            <a:ext cx="5591175" cy="11668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5400" b="1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RUSSIAN BALLET</a:t>
            </a:r>
          </a:p>
        </p:txBody>
      </p:sp>
      <p:pic>
        <p:nvPicPr>
          <p:cNvPr id="8199" name="Picture 7" descr="slide0036_image0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6553200"/>
            <a:ext cx="295275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lide0001_image00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0550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>
    <p:split orient="vert"/>
    <p:sndAc>
      <p:stSnd loop="1">
        <p:snd r:embed="rId2" name="Tchaikovski-Sleeping beauty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StPetersburg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katyafulls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6038"/>
            <a:ext cx="7993062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katyafulls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52400"/>
            <a:ext cx="7993062" cy="670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Moscow%20Ballet%20Snowflake%20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nutcracker-ballet-balletbc-524x419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nutcracker-ballet-balletbc-524x419"/>
          <p:cNvPicPr>
            <a:picLocks noChangeAspect="1" noChangeArrowheads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7" name="Picture 13" descr="swan_lake_photo_1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2338"/>
            <a:ext cx="4572000" cy="33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8" name="Picture 14" descr="swan_lake_photo_1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39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9" name="Picture 15" descr="swan_lake_photo_1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338"/>
            <a:ext cx="4572000" cy="33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80" name="Picture 16" descr="swan_lake_photo_1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62338"/>
            <a:ext cx="4572000" cy="33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81" name="Picture 17" descr="swan_lake_photo_1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"/>
            <a:ext cx="9144000" cy="679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1" dur="3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4" dur="30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7" dur="3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0" dur="3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5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20091124103608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4518025" cy="645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Picture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516438" cy="645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balet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balet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1" name="Picture 7" descr="balet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balet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image?ID=6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?ID=6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image?ID=6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5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?ID=6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5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Picture2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1113"/>
            <a:ext cx="4572000" cy="34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Picture2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40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Picture2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17888"/>
            <a:ext cx="4572000" cy="344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icture2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17888"/>
            <a:ext cx="4572000" cy="344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rsbos-rg-swan_lake_promotional_image_500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13"/>
            <a:ext cx="9144000" cy="677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Balet-kiev_02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Balet-kiev_02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Micha__Kather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0" name="Picture 10" descr="Picture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1" name="Picture 11" descr="Micha__Kather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2" name="Picture 12" descr="Micha__Kather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3" name="Picture 13" descr="Picture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4" name="Picture 14" descr="Picture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07_nutcracker_07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0"/>
            <a:ext cx="89646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6" descr="07_nutcracker_07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330200"/>
            <a:ext cx="8101013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07_nutcracker_07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38" y="725488"/>
            <a:ext cx="7069137" cy="540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0" name="Picture 8" descr="07_nutcracker_07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1057275"/>
            <a:ext cx="6199187" cy="474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1" name="Picture 9" descr="07_nutcracker_07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75" y="1362075"/>
            <a:ext cx="5402263" cy="41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_pyastolova_nadya_mg_0287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0"/>
            <a:ext cx="4441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Picture5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5926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_pyastolova_nadya_mg_0287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41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_pyastolova_nadya_mg_0287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0"/>
            <a:ext cx="4441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Picture5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926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Picture5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926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282575"/>
            <a:ext cx="8388350" cy="629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7" name="Picture 9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576263"/>
            <a:ext cx="7604125" cy="5703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787400"/>
            <a:ext cx="7042150" cy="528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9" name="Picture 11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1055688"/>
            <a:ext cx="6329363" cy="474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4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093086c02772b1b0801c462cac3d33ab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0"/>
            <a:ext cx="6099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093086c02772b1b0801c462cac3d33ab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0"/>
            <a:ext cx="6099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093086c02772b1b0801c462cac3d33ab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9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093086c02772b1b0801c462cac3d33ab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0"/>
            <a:ext cx="6099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swanlake8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6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swanlake8"/>
          <p:cNvPicPr>
            <a:picLocks noChangeAspect="1" noChangeArrowheads="1"/>
          </p:cNvPicPr>
          <p:nvPr/>
        </p:nvPicPr>
        <p:blipFill>
          <a:blip r:embed="rId2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119188"/>
            <a:ext cx="6246813" cy="461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2009-02-18_1234972308"/>
          <p:cNvPicPr>
            <a:picLocks noChangeAspect="1" noChangeArrowheads="1"/>
          </p:cNvPicPr>
          <p:nvPr/>
        </p:nvPicPr>
        <p:blipFill>
          <a:blip r:embed="rId2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981075"/>
            <a:ext cx="4545012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Picture4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4025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ballet_dan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-46038"/>
            <a:ext cx="7812087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ballet_dan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0"/>
            <a:ext cx="7812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ballet_dan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0"/>
            <a:ext cx="78120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ballet_dan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0"/>
            <a:ext cx="7812087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Russian%20Balle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4888"/>
            <a:ext cx="9144000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Russian%20Balle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4888"/>
            <a:ext cx="9144000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Russian%20Balle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Russian%20Balle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9775"/>
            <a:ext cx="9144000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lopatkina-and-kuznetsov-bal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52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lopatkina-and-kuznetsov-bal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52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my-gizelle_r3-040-1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my-gizelle_r3-040-1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inderella_1_jpgsized-1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0"/>
            <a:ext cx="6632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Cinderella_1_jpgsized-1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0"/>
            <a:ext cx="6632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3" name="Picture 7" descr="Cinderella_1_jpgsized-1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32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Cinderella_1_jpgsized-1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25" y="0"/>
            <a:ext cx="6632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1" name="Picture 7" descr="the_imperial_russian_ballet_company_performing_swa_837012524a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8" descr="the_imperial_russian_ballet_company_performing_swa_837012524a"/>
          <p:cNvPicPr>
            <a:picLocks noChangeAspect="1" noChangeArrowheads="1"/>
          </p:cNvPicPr>
          <p:nvPr/>
        </p:nvPicPr>
        <p:blipFill>
          <a:blip r:embed="rId2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2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2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2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2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Picture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Picture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Picture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Picture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7c90895e3666d54b263df42f0ff772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_DSC2858_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7400"/>
            <a:ext cx="9144000" cy="607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_DSC2858_1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7400"/>
            <a:ext cx="9144000" cy="607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Baletul3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Baletul3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Waltz_of_the_flowers_09_2_400x310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3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Picture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75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Waltz_of_the_flowers_09_2_400x310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4572000" cy="343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Waltz_of_the_flowers_09_2_400x310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3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 descr="Waltz_of_the_flowers_09_2_400x310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 descr="Picture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75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5" name="Picture 11" descr="Picture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2175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6" name="Picture 12" descr="Picture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2175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das4_2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025"/>
            <a:ext cx="9144000" cy="678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das4_2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57263"/>
            <a:ext cx="6661150" cy="494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lru5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lru5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629025" y="260350"/>
            <a:ext cx="1885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A91215DE-3A7D-4CFA-9C92-8FDBA95AB595}" type="datetime3">
              <a:rPr lang="en-US">
                <a:solidFill>
                  <a:schemeClr val="tx2"/>
                </a:solidFill>
              </a:rPr>
              <a:pPr/>
              <a:t>6 April 2021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4194175" y="620713"/>
            <a:ext cx="755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A0626887-B0A5-48F7-BA12-2A1EB966F739}" type="datetime10">
              <a:rPr lang="en-US"/>
              <a:pPr/>
              <a:t>10:42</a:t>
            </a:fld>
            <a:endParaRPr lang="en-US"/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rusian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90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rusian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7" name="Picture 15" descr="swan_herm3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575"/>
            <a:ext cx="9144000" cy="594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2" name="Picture 10" descr="swan_herm3"/>
          <p:cNvPicPr>
            <a:picLocks noChangeAspect="1" noChangeArrowheads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575"/>
            <a:ext cx="9144000" cy="594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3" name="WordArt 11"/>
          <p:cNvSpPr>
            <a:spLocks noChangeArrowheads="1" noChangeShapeType="1" noTextEdit="1"/>
          </p:cNvSpPr>
          <p:nvPr/>
        </p:nvSpPr>
        <p:spPr bwMode="auto">
          <a:xfrm>
            <a:off x="4572000" y="5589588"/>
            <a:ext cx="4295775" cy="511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CREATED BY RODICA MADAN</a:t>
            </a:r>
          </a:p>
        </p:txBody>
      </p:sp>
      <p:pic>
        <p:nvPicPr>
          <p:cNvPr id="28684" name="Picture 12" descr="RODICA MAD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" b="-117"/>
          <a:stretch>
            <a:fillRect/>
          </a:stretch>
        </p:blipFill>
        <p:spPr bwMode="auto">
          <a:xfrm>
            <a:off x="7451725" y="6065838"/>
            <a:ext cx="782638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5" name="Picture 13" descr="RomanianFla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3" y="6221413"/>
            <a:ext cx="865187" cy="63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6" name="Picture 14" descr="ag_end1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065838"/>
            <a:ext cx="642938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3629025" y="404813"/>
            <a:ext cx="1885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20D34ECA-419D-4B39-98E2-3C3D150C39CD}" type="datetime3">
              <a:rPr lang="en-US">
                <a:solidFill>
                  <a:schemeClr val="tx2"/>
                </a:solidFill>
              </a:rPr>
              <a:pPr/>
              <a:t>6 April 2021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3629025" y="333375"/>
            <a:ext cx="1885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fld id="{3BE77DA6-C4DC-4F21-8FA2-ED4184E49D7A}" type="datetime3">
              <a:rPr lang="en-US">
                <a:solidFill>
                  <a:schemeClr val="tx2"/>
                </a:solidFill>
              </a:rPr>
              <a:pPr/>
              <a:t>6 April 2021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7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let Russe .. 23 11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Ballet Russe .. 23 11 2010</Template>
  <TotalTime>3</TotalTime>
  <Words>26</Words>
  <Application>Microsoft Office PowerPoint</Application>
  <PresentationFormat>Presentación en pantalla (4:3)</PresentationFormat>
  <Paragraphs>8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7" baseType="lpstr">
      <vt:lpstr>Arial</vt:lpstr>
      <vt:lpstr>Ballet Russe .. 23 11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2021-04-06T08:42:16Z</dcterms:created>
  <dcterms:modified xsi:type="dcterms:W3CDTF">2021-04-06T08:45:23Z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0008008e2f000000000001023620</vt:lpwstr>
  </property>
</Properties>
</file>