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2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4/Y8WpxFZd45blkGFAfzA" hashData="QhQMKZh6Wg0khFe4g1xrc7gHf7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2B09"/>
    <a:srgbClr val="E03D10"/>
    <a:srgbClr val="00FF00"/>
    <a:srgbClr val="8000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615" autoAdjust="0"/>
    <p:restoredTop sz="86364" autoAdjust="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3033D-4B7C-49E5-88F9-925B0F34C0C9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FE48F-7107-42C5-992F-A5367C646C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D2FE9-648B-4098-84AB-788F041D77A0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159B2-17A3-41E9-BDF1-2BF3AAA323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31AED-62EB-41A1-BC63-D5C03A4313F6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D7CFB-3068-4207-8677-CEFA287B9A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8634E-4EC0-4EF5-832C-A56226C22AB2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FE991-8947-456E-A4A1-31963FBE2A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B4759-4FF1-47B5-85AC-337697B592AB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6B111-8FB6-4CAD-A092-046E452BAB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6D186-463C-4D2E-ADEB-E978528B601E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994DF-D388-418F-8378-7D381F628D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6C88D-0D43-4562-953C-0B83E578B314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56298-E37F-4BD0-8B26-E27116862A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DA5-34A8-4987-9D8C-FF6C4D2EA840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C32D3-B063-425D-BEF3-20049B9025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7E92D-594D-476C-9700-78CFCF5A42D6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77D78-2A66-4B0A-91FC-01D7054025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4F658-32BF-403F-BEC9-20BFDED560D2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B6CEB-FA0C-45AE-A8F7-686FE29171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CE710-003D-4649-B53F-E3F44D55C55D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C9599-B837-4D8D-8C73-9C2031F42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35F0F8-DDA5-47E3-9D88-141D70D35D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FE268C-C855-4C6F-AA26-81A5D5D7354F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6CB69B-D6F1-490A-894C-5127F1D6D5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730A2E-F429-49E6-842B-0FBF984D93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audio" Target="../media/audio13.wav"/><Relationship Id="rId18" Type="http://schemas.openxmlformats.org/officeDocument/2006/relationships/image" Target="../media/image2.gif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audio" Target="../media/audio12.wav"/><Relationship Id="rId17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6" Type="http://schemas.openxmlformats.org/officeDocument/2006/relationships/audio" Target="../media/audio16.wav"/><Relationship Id="rId20" Type="http://schemas.openxmlformats.org/officeDocument/2006/relationships/image" Target="../media/image4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audio" Target="../media/audio11.wav"/><Relationship Id="rId5" Type="http://schemas.openxmlformats.org/officeDocument/2006/relationships/audio" Target="../media/audio5.wav"/><Relationship Id="rId15" Type="http://schemas.openxmlformats.org/officeDocument/2006/relationships/audio" Target="../media/audio15.wav"/><Relationship Id="rId10" Type="http://schemas.openxmlformats.org/officeDocument/2006/relationships/audio" Target="../media/audio10.wav"/><Relationship Id="rId19" Type="http://schemas.openxmlformats.org/officeDocument/2006/relationships/image" Target="../media/image3.jpe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audio" Target="../media/audio14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323850" y="1196975"/>
            <a:ext cx="8424863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400" dirty="0">
                <a:solidFill>
                  <a:srgbClr val="00FF00"/>
                </a:solidFill>
                <a:latin typeface="Arial Unicode MS" pitchFamily="34" charset="-128"/>
              </a:rPr>
              <a:t>Augusto </a:t>
            </a:r>
            <a:r>
              <a:rPr lang="es-ES" sz="1400" dirty="0" err="1">
                <a:solidFill>
                  <a:srgbClr val="00FF00"/>
                </a:solidFill>
                <a:latin typeface="Arial Unicode MS" pitchFamily="34" charset="-128"/>
              </a:rPr>
              <a:t>Algueró</a:t>
            </a:r>
            <a:r>
              <a:rPr lang="es-ES" sz="1400" dirty="0">
                <a:solidFill>
                  <a:srgbClr val="00FF00"/>
                </a:solidFill>
                <a:latin typeface="Arial Unicode MS" pitchFamily="34" charset="-128"/>
              </a:rPr>
              <a:t>  </a:t>
            </a:r>
            <a:r>
              <a:rPr lang="es-ES" sz="1400" dirty="0" err="1">
                <a:solidFill>
                  <a:srgbClr val="00FF00"/>
                </a:solidFill>
                <a:latin typeface="Arial Unicode MS" pitchFamily="34" charset="-128"/>
              </a:rPr>
              <a:t>Dasca</a:t>
            </a:r>
            <a:r>
              <a:rPr lang="es-ES" sz="1400" dirty="0">
                <a:solidFill>
                  <a:srgbClr val="00FF00"/>
                </a:solidFill>
                <a:latin typeface="Arial Unicode MS" pitchFamily="34" charset="-128"/>
              </a:rPr>
              <a:t> nació en Barcelona el 23 de febrero de 1934. Siguió sus estudios musicales en el Conservatorio Municipal de Barcelona y estudió la carrera de Medicina. Su carrera musical comenzó en la década de los 50, cuando tenía dieciséis años de edad.</a:t>
            </a:r>
          </a:p>
          <a:p>
            <a:pPr algn="ctr"/>
            <a:r>
              <a:rPr lang="es-ES" sz="1400" dirty="0">
                <a:solidFill>
                  <a:srgbClr val="00FF00"/>
                </a:solidFill>
                <a:latin typeface="Arial Unicode MS" pitchFamily="34" charset="-128"/>
              </a:rPr>
              <a:t> Falleció en Torremolinos el 16 de enero de 2011</a:t>
            </a:r>
          </a:p>
        </p:txBody>
      </p:sp>
      <p:pic>
        <p:nvPicPr>
          <p:cNvPr id="4099" name="3 Imagen" descr="augusto-alguero-365xXx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2349500"/>
            <a:ext cx="47974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76238" y="5969000"/>
            <a:ext cx="361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00FF00"/>
                </a:solidFill>
              </a:rPr>
              <a:t>PINCHA EN LOS DISCOS DE LA</a:t>
            </a:r>
          </a:p>
          <a:p>
            <a:r>
              <a:rPr lang="es-ES_tradnl">
                <a:solidFill>
                  <a:srgbClr val="00FF00"/>
                </a:solidFill>
              </a:rPr>
              <a:t>SIGUIENTE PAGINA</a:t>
            </a:r>
          </a:p>
        </p:txBody>
      </p:sp>
    </p:spTree>
  </p:cSld>
  <p:clrMapOvr>
    <a:masterClrMapping/>
  </p:clrMapOvr>
  <p:transition spd="slow" advTm="2300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- MARIA JIMENEZ - Tómbola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" name="01 - MARIA JIMENEZ - Tómbola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428625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1357313" y="357188"/>
            <a:ext cx="11191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Tómbola</a:t>
            </a:r>
          </a:p>
        </p:txBody>
      </p:sp>
      <p:pic>
        <p:nvPicPr>
          <p:cNvPr id="4" name="02 - PACO ORTEGA e ISABEL MONTERO - Estando contigo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2" name="02 - PACO ORTEGA e ISABEL MONTERO - Estando contigo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785813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77" name="4 Rectángulo"/>
          <p:cNvSpPr>
            <a:spLocks noChangeArrowheads="1"/>
          </p:cNvSpPr>
          <p:nvPr/>
        </p:nvSpPr>
        <p:spPr bwMode="auto">
          <a:xfrm>
            <a:off x="1357313" y="714375"/>
            <a:ext cx="18843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Estando contigo</a:t>
            </a:r>
          </a:p>
        </p:txBody>
      </p:sp>
      <p:pic>
        <p:nvPicPr>
          <p:cNvPr id="6" name="03 - MAITA VENDE ACA - Chiquitina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3" name="03 - MAITA VENDE ACA - Chiquitina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1143000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79" name="6 Rectángulo"/>
          <p:cNvSpPr>
            <a:spLocks noChangeArrowheads="1"/>
          </p:cNvSpPr>
          <p:nvPr/>
        </p:nvSpPr>
        <p:spPr bwMode="auto">
          <a:xfrm>
            <a:off x="1357313" y="1071563"/>
            <a:ext cx="1304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Chiquitina</a:t>
            </a:r>
          </a:p>
        </p:txBody>
      </p:sp>
      <p:pic>
        <p:nvPicPr>
          <p:cNvPr id="8" name="04 - SANTIAGO SEGURA - Bossa nova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4" name="04 - SANTIAGO SEGURA - Bossa nova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1500188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81" name="8 Rectángulo"/>
          <p:cNvSpPr>
            <a:spLocks noChangeArrowheads="1"/>
          </p:cNvSpPr>
          <p:nvPr/>
        </p:nvSpPr>
        <p:spPr bwMode="auto">
          <a:xfrm>
            <a:off x="1357313" y="1428750"/>
            <a:ext cx="13668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Bossa nova</a:t>
            </a:r>
          </a:p>
        </p:txBody>
      </p:sp>
      <p:pic>
        <p:nvPicPr>
          <p:cNvPr id="10" name="05 - PAPA LEVANTE - Ola ola ola ola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5" name="05 - PAPA LEVANTE - Ola ola ola ola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1857375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83" name="10 Rectángulo"/>
          <p:cNvSpPr>
            <a:spLocks noChangeArrowheads="1"/>
          </p:cNvSpPr>
          <p:nvPr/>
        </p:nvSpPr>
        <p:spPr bwMode="auto">
          <a:xfrm>
            <a:off x="1285875" y="1785938"/>
            <a:ext cx="1724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 </a:t>
            </a:r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Ola ola ola ola</a:t>
            </a:r>
          </a:p>
        </p:txBody>
      </p:sp>
      <p:pic>
        <p:nvPicPr>
          <p:cNvPr id="12" name="06 - POR HERENCIA - Penélope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6" name="06 - POR HERENCIA - Penélope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2214563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85" name="12 Rectángulo"/>
          <p:cNvSpPr>
            <a:spLocks noChangeArrowheads="1"/>
          </p:cNvSpPr>
          <p:nvPr/>
        </p:nvSpPr>
        <p:spPr bwMode="auto">
          <a:xfrm>
            <a:off x="1357313" y="2143125"/>
            <a:ext cx="11557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Penélope</a:t>
            </a:r>
          </a:p>
        </p:txBody>
      </p:sp>
      <p:pic>
        <p:nvPicPr>
          <p:cNvPr id="14" name="07 - NURIA FERGO - Será el amor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7" name="07 - NURIA FERGO - Será el amor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2571750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87" name="14 Rectángulo"/>
          <p:cNvSpPr>
            <a:spLocks noChangeArrowheads="1"/>
          </p:cNvSpPr>
          <p:nvPr/>
        </p:nvSpPr>
        <p:spPr bwMode="auto">
          <a:xfrm>
            <a:off x="1357313" y="2500313"/>
            <a:ext cx="1524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Será el amor</a:t>
            </a:r>
          </a:p>
        </p:txBody>
      </p:sp>
      <p:pic>
        <p:nvPicPr>
          <p:cNvPr id="16" name="08 - PASTORA SOLER - Te quiero te quiero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8" name="08 - PASTORA SOLER - Te quiero te quiero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1000125" y="2928938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8" name="09 - FANGORIA - Me conformo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9" name="09 - FANGORIA - Me conformo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3286125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90" name="18 Rectángulo"/>
          <p:cNvSpPr>
            <a:spLocks noChangeArrowheads="1"/>
          </p:cNvSpPr>
          <p:nvPr/>
        </p:nvSpPr>
        <p:spPr bwMode="auto">
          <a:xfrm>
            <a:off x="5643563" y="3286125"/>
            <a:ext cx="1600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Me conformo</a:t>
            </a:r>
          </a:p>
        </p:txBody>
      </p:sp>
      <p:pic>
        <p:nvPicPr>
          <p:cNvPr id="21" name="11 - ELSA RIOS - El Juli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0" name="11 - ELSA RIOS - El Juli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3643313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92" name="21 Rectángulo"/>
          <p:cNvSpPr>
            <a:spLocks noChangeArrowheads="1"/>
          </p:cNvSpPr>
          <p:nvPr/>
        </p:nvSpPr>
        <p:spPr bwMode="auto">
          <a:xfrm>
            <a:off x="5643563" y="3643313"/>
            <a:ext cx="8588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El Juli</a:t>
            </a:r>
          </a:p>
        </p:txBody>
      </p:sp>
      <p:pic>
        <p:nvPicPr>
          <p:cNvPr id="23" name="12 - AUGUSTO ALGUERO - La saga de los Rius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1" name="12 - AUGUSTO ALGUERO - La saga de los Rius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92725" y="4005263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94" name="23 Rectángulo"/>
          <p:cNvSpPr>
            <a:spLocks noChangeArrowheads="1"/>
          </p:cNvSpPr>
          <p:nvPr/>
        </p:nvSpPr>
        <p:spPr bwMode="auto">
          <a:xfrm>
            <a:off x="5643563" y="3929063"/>
            <a:ext cx="2166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La saga de los Rius</a:t>
            </a:r>
          </a:p>
        </p:txBody>
      </p:sp>
      <p:pic>
        <p:nvPicPr>
          <p:cNvPr id="25" name="13 - OLE OLE - La chica ye-yé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2" name="13 - OLE OLE - La chica ye-yé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92725" y="4365625"/>
            <a:ext cx="33496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6" name="25 Rectángulo"/>
          <p:cNvSpPr>
            <a:spLocks noChangeArrowheads="1"/>
          </p:cNvSpPr>
          <p:nvPr/>
        </p:nvSpPr>
        <p:spPr bwMode="auto">
          <a:xfrm>
            <a:off x="5643563" y="4286250"/>
            <a:ext cx="170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La chica ye-yé </a:t>
            </a:r>
          </a:p>
        </p:txBody>
      </p:sp>
      <p:pic>
        <p:nvPicPr>
          <p:cNvPr id="27" name="14 - PACO ORTEGA - Sólo en mi barrio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3" name="14 - PACO ORTEGA - Sólo en mi barrio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5786438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098" name="27 Rectángulo"/>
          <p:cNvSpPr>
            <a:spLocks noChangeArrowheads="1"/>
          </p:cNvSpPr>
          <p:nvPr/>
        </p:nvSpPr>
        <p:spPr bwMode="auto">
          <a:xfrm>
            <a:off x="5643563" y="5715000"/>
            <a:ext cx="2016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Sólo en mi barrio</a:t>
            </a:r>
          </a:p>
        </p:txBody>
      </p:sp>
      <p:pic>
        <p:nvPicPr>
          <p:cNvPr id="29" name="15 - aLICIA VILLAREAL Y PEDRO FERNANDEZ - Acompáñame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4" name="15 - aLICIA VILLAREAL Y PEDRO FERNANDEZ - Acompáñame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4714875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100" name="29 Rectángulo"/>
          <p:cNvSpPr>
            <a:spLocks noChangeArrowheads="1"/>
          </p:cNvSpPr>
          <p:nvPr/>
        </p:nvSpPr>
        <p:spPr bwMode="auto">
          <a:xfrm>
            <a:off x="5643563" y="4643438"/>
            <a:ext cx="16843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Acompáñame </a:t>
            </a:r>
          </a:p>
        </p:txBody>
      </p:sp>
      <p:pic>
        <p:nvPicPr>
          <p:cNvPr id="31" name="16 - NINO BRAVO - Noelia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5" name="16 - NINO BRAVO - Noelia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5072063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102" name="31 Rectángulo"/>
          <p:cNvSpPr>
            <a:spLocks noChangeArrowheads="1"/>
          </p:cNvSpPr>
          <p:nvPr/>
        </p:nvSpPr>
        <p:spPr bwMode="auto">
          <a:xfrm>
            <a:off x="5643563" y="5000625"/>
            <a:ext cx="8667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Noelia</a:t>
            </a:r>
          </a:p>
        </p:txBody>
      </p:sp>
      <p:pic>
        <p:nvPicPr>
          <p:cNvPr id="33" name="17 - TAMARA - Gracias - Homenaje a Augusto Algueró.wav">
            <a:hlinkClick r:id="" action="ppaction://media"/>
          </p:cNvPr>
          <p:cNvPicPr>
            <a:picLocks noRot="1" noChangeAspect="1"/>
          </p:cNvPicPr>
          <p:nvPr>
            <a:wavAudioFile r:embed="rId16" name="17 - TAMARA - Gracias - Homenaje a Augusto Algueró.wav"/>
          </p:nvPr>
        </p:nvPicPr>
        <p:blipFill>
          <a:blip r:embed="rId18"/>
          <a:srcRect/>
          <a:stretch>
            <a:fillRect/>
          </a:stretch>
        </p:blipFill>
        <p:spPr bwMode="auto">
          <a:xfrm>
            <a:off x="5286375" y="5429250"/>
            <a:ext cx="304800" cy="3048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3104" name="33 Rectángulo"/>
          <p:cNvSpPr>
            <a:spLocks noChangeArrowheads="1"/>
          </p:cNvSpPr>
          <p:nvPr/>
        </p:nvSpPr>
        <p:spPr bwMode="auto">
          <a:xfrm>
            <a:off x="5643563" y="5357813"/>
            <a:ext cx="10414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Gracias </a:t>
            </a:r>
          </a:p>
        </p:txBody>
      </p:sp>
      <p:sp>
        <p:nvSpPr>
          <p:cNvPr id="3105" name="34 Rectángulo"/>
          <p:cNvSpPr>
            <a:spLocks noChangeArrowheads="1"/>
          </p:cNvSpPr>
          <p:nvPr/>
        </p:nvSpPr>
        <p:spPr bwMode="auto">
          <a:xfrm>
            <a:off x="1357313" y="2928938"/>
            <a:ext cx="2198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latin typeface="Georgia" pitchFamily="18" charset="0"/>
              </a:rPr>
              <a:t>Te quiero te quiero</a:t>
            </a:r>
          </a:p>
        </p:txBody>
      </p:sp>
      <p:pic>
        <p:nvPicPr>
          <p:cNvPr id="3106" name="37 Imagen" descr="augusto_alguero.jp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643313" y="857250"/>
            <a:ext cx="49149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38 Imagen" descr="12153.jpg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928688" y="3643313"/>
            <a:ext cx="328612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39 Rectángulo"/>
          <p:cNvSpPr/>
          <p:nvPr/>
        </p:nvSpPr>
        <p:spPr>
          <a:xfrm>
            <a:off x="5000628" y="214290"/>
            <a:ext cx="258917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itchFamily="18" charset="0"/>
              </a:rPr>
              <a:t>¡¡clic en discos!!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8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61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91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597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258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2915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692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0293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0737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0355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3945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5047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2727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4655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8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86683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4582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9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GUSTO ALGU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AUGUSTO ALGUERO.pps</Template>
  <TotalTime>1</TotalTime>
  <Words>169</Words>
  <Application>Microsoft Office PowerPoint</Application>
  <PresentationFormat>Presentación en pantalla (4:3)</PresentationFormat>
  <Paragraphs>49</Paragraphs>
  <Slides>3</Slides>
  <Notes>0</Notes>
  <HiddenSlides>0</HiddenSlides>
  <MMClips>16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AUGUSTO ALGUERO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2014-09-17T10:08:43Z</dcterms:created>
  <dcterms:modified xsi:type="dcterms:W3CDTF">2014-09-17T10:09:55Z</dcterms:modified>
</cp:coreProperties>
</file>