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600" kern="1200">
        <a:solidFill>
          <a:srgbClr val="FF3300"/>
        </a:solidFill>
        <a:latin typeface="Galant" pitchFamily="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rgbClr val="FF3300"/>
        </a:solidFill>
        <a:latin typeface="Galant" pitchFamily="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rgbClr val="FF3300"/>
        </a:solidFill>
        <a:latin typeface="Galant" pitchFamily="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rgbClr val="FF3300"/>
        </a:solidFill>
        <a:latin typeface="Galant" pitchFamily="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rgbClr val="FF3300"/>
        </a:solidFill>
        <a:latin typeface="Galant" pitchFamily="2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rgbClr val="FF3300"/>
        </a:solidFill>
        <a:latin typeface="Galant" pitchFamily="2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rgbClr val="FF3300"/>
        </a:solidFill>
        <a:latin typeface="Galant" pitchFamily="2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rgbClr val="FF3300"/>
        </a:solidFill>
        <a:latin typeface="Galant" pitchFamily="2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rgbClr val="FF3300"/>
        </a:solidFill>
        <a:latin typeface="Galant" pitchFamily="2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yO/0M07QLuWLhpK0edlNA==" hashData="a9sMVdqJyYERSky0uGD6cRmQLB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F9283D-A01B-4D24-934F-07B70928F45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287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E1C175-2DA1-4859-9658-92902896FA0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643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6EF5E5-393A-4FB0-888F-0D2AEAF4E7B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716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FB3DA4-5F51-47A2-9788-E3E42FC82D2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558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D1E6A2-6132-412A-BB1D-51AE8290B32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51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D36D4B-EC31-4E7C-8270-ED4749192E0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4437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078961-E089-4E81-AF19-1F6DFF91CC3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690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8598B6-4C96-4611-B71E-E5A1853461D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69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31C2C4-5883-4C88-AF87-7D780D8E001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537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3F4F0B-7AA9-4988-8F68-4052370ADB4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468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710B66-AAC5-4930-9100-7C11BF01EC1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871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165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fld id="{EEF66F8B-9F45-48D1-A83C-34DFD5812523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3" Type="http://schemas.openxmlformats.org/officeDocument/2006/relationships/audio" Target="../media/audio1.wav"/><Relationship Id="rId7" Type="http://schemas.openxmlformats.org/officeDocument/2006/relationships/audio" Target="../media/audio4.wav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10" Type="http://schemas.openxmlformats.org/officeDocument/2006/relationships/audio" Target="../media/audio7.wav"/><Relationship Id="rId4" Type="http://schemas.openxmlformats.org/officeDocument/2006/relationships/image" Target="../media/image2.gif"/><Relationship Id="rId9" Type="http://schemas.openxmlformats.org/officeDocument/2006/relationships/audio" Target="../media/audio6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Andre rie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3300"/>
          </a:solidFill>
        </p:spPr>
      </p:pic>
      <p:pic>
        <p:nvPicPr>
          <p:cNvPr id="2054" name="Picture 6" descr="anibul2c">
            <a:hlinkClick r:id="" action="ppaction://noaction">
              <a:snd r:embed="rId3" name="andre_rieu_-_die_letzte_roseRR.wav"/>
            </a:hlinkClick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81000"/>
            <a:ext cx="2000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anibul2c">
            <a:hlinkClick r:id="" action="ppaction://noaction">
              <a:snd r:embed="rId5" name="andre_rieu_-_lara_s_theme.wav"/>
            </a:hlinkClick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47800"/>
            <a:ext cx="2000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nibul2c">
            <a:hlinkClick r:id="" action="ppaction://noaction">
              <a:snd r:embed="rId6" name="andre_rieu_-_the_godfather_love_theme.wav"/>
            </a:hlinkClick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514600"/>
            <a:ext cx="2000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anibul2c">
            <a:hlinkClick r:id="" action="ppaction://noaction">
              <a:snd r:embed="rId7" name="Andre Rieu - Cinderella Waltz 2007.wav"/>
            </a:hlinkClick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657600"/>
            <a:ext cx="2000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anibul2c">
            <a:hlinkClick r:id="" action="ppaction://noaction">
              <a:snd r:embed="rId8" name="andre_rieu_-_the_second_waltz_wiedenski.wav"/>
            </a:hlinkClick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800600"/>
            <a:ext cx="2000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anibul2c">
            <a:hlinkClick r:id="" action="ppaction://noaction">
              <a:snd r:embed="rId9" name="Andre_Rieu_-_01_-_Love_Theme_From_Romeo_RR.wav"/>
            </a:hlinkClick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867400"/>
            <a:ext cx="200025" cy="20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0" y="601663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latin typeface="Vivaldi" pitchFamily="66" charset="0"/>
              </a:rPr>
              <a:t>The last Rose</a:t>
            </a:r>
          </a:p>
        </p:txBody>
      </p:sp>
      <p:sp>
        <p:nvSpPr>
          <p:cNvPr id="2068" name="Text Box 20">
            <a:hlinkClick r:id="" action="ppaction://noaction">
              <a:snd r:embed="rId5" name="andre_rieu_-_lara_s_theme.wav"/>
            </a:hlinkClick>
          </p:cNvPr>
          <p:cNvSpPr txBox="1">
            <a:spLocks noChangeArrowheads="1"/>
          </p:cNvSpPr>
          <p:nvPr/>
        </p:nvSpPr>
        <p:spPr bwMode="auto">
          <a:xfrm>
            <a:off x="0" y="1600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latin typeface="Vivaldi" pitchFamily="66" charset="0"/>
              </a:rPr>
              <a:t>Lara’s theme</a:t>
            </a:r>
          </a:p>
        </p:txBody>
      </p:sp>
      <p:sp>
        <p:nvSpPr>
          <p:cNvPr id="2069" name="Text Box 21">
            <a:hlinkClick r:id="" action="ppaction://noaction">
              <a:snd r:embed="rId10" name="19 Le mal de toi RR.wav"/>
            </a:hlinkClick>
          </p:cNvPr>
          <p:cNvSpPr txBox="1">
            <a:spLocks noChangeArrowheads="1"/>
          </p:cNvSpPr>
          <p:nvPr/>
        </p:nvSpPr>
        <p:spPr bwMode="auto">
          <a:xfrm>
            <a:off x="0" y="2667000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latin typeface="Vivaldi" pitchFamily="66" charset="0"/>
              </a:rPr>
              <a:t>The Godfather love</a:t>
            </a:r>
          </a:p>
        </p:txBody>
      </p:sp>
      <p:sp>
        <p:nvSpPr>
          <p:cNvPr id="2070" name="Text Box 22"/>
          <p:cNvSpPr txBox="1">
            <a:spLocks noChangeArrowheads="1"/>
          </p:cNvSpPr>
          <p:nvPr/>
        </p:nvSpPr>
        <p:spPr bwMode="auto">
          <a:xfrm rot="10832173" flipV="1">
            <a:off x="0" y="3836988"/>
            <a:ext cx="1903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latin typeface="Vivaldi" pitchFamily="66" charset="0"/>
              </a:rPr>
              <a:t>The Cinderella</a:t>
            </a:r>
            <a:r>
              <a:rPr lang="en-US"/>
              <a:t> </a:t>
            </a:r>
          </a:p>
        </p:txBody>
      </p:sp>
      <p:sp>
        <p:nvSpPr>
          <p:cNvPr id="2071" name="Text Box 23">
            <a:hlinkClick r:id="" action="ppaction://noaction">
              <a:snd r:embed="rId8" name="andre_rieu_-_the_second_waltz_wiedenski.wav"/>
            </a:hlinkClick>
          </p:cNvPr>
          <p:cNvSpPr txBox="1">
            <a:spLocks noChangeArrowheads="1"/>
          </p:cNvSpPr>
          <p:nvPr/>
        </p:nvSpPr>
        <p:spPr bwMode="auto">
          <a:xfrm>
            <a:off x="0" y="5029200"/>
            <a:ext cx="2209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latin typeface="Vivaldi" pitchFamily="66" charset="0"/>
              </a:rPr>
              <a:t>The second Waltz</a:t>
            </a:r>
          </a:p>
        </p:txBody>
      </p:sp>
      <p:sp>
        <p:nvSpPr>
          <p:cNvPr id="2074" name="Text Box 26"/>
          <p:cNvSpPr txBox="1">
            <a:spLocks noChangeArrowheads="1"/>
          </p:cNvSpPr>
          <p:nvPr/>
        </p:nvSpPr>
        <p:spPr bwMode="auto">
          <a:xfrm>
            <a:off x="0" y="6172200"/>
            <a:ext cx="3352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latin typeface="Vivaldi" pitchFamily="66" charset="0"/>
              </a:rPr>
              <a:t>The Love theme from Romeo</a:t>
            </a:r>
          </a:p>
        </p:txBody>
      </p:sp>
      <p:sp>
        <p:nvSpPr>
          <p:cNvPr id="2076" name="WordArt 28"/>
          <p:cNvSpPr>
            <a:spLocks noChangeArrowheads="1" noChangeShapeType="1" noTextEdit="1"/>
          </p:cNvSpPr>
          <p:nvPr/>
        </p:nvSpPr>
        <p:spPr bwMode="auto">
          <a:xfrm>
            <a:off x="1752600" y="1371600"/>
            <a:ext cx="6781800" cy="3436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2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Vivaldi"/>
              </a:rPr>
              <a:t>Andre Rieu </a:t>
            </a:r>
          </a:p>
          <a:p>
            <a:pPr algn="ctr"/>
            <a:r>
              <a:rPr lang="en-US" sz="32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Vivaldi"/>
              </a:rPr>
              <a:t>y su </a:t>
            </a:r>
          </a:p>
          <a:p>
            <a:pPr algn="ctr"/>
            <a:r>
              <a:rPr lang="en-US" sz="32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Vivaldi"/>
              </a:rPr>
              <a:t>famosa orquesta</a:t>
            </a:r>
            <a:endParaRPr lang="es-ES" sz="32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Vivald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dré Rieu - Juke Box - Lia .. 28 03 201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FF3300"/>
            </a:solidFill>
            <a:effectLst/>
            <a:latin typeface="Galant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0" i="0" u="none" strike="noStrike" cap="none" normalizeH="0" baseline="0" smtClean="0">
            <a:ln>
              <a:noFill/>
            </a:ln>
            <a:solidFill>
              <a:srgbClr val="FF3300"/>
            </a:solidFill>
            <a:effectLst/>
            <a:latin typeface="Galant" pitchFamily="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André Rieu - Juke Box - Lia .. 28 03 2012</Template>
  <TotalTime>8</TotalTime>
  <Words>40</Words>
  <Application>Microsoft Office PowerPoint</Application>
  <PresentationFormat>Presentación en pantalla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Vivaldi</vt:lpstr>
      <vt:lpstr>Galant</vt:lpstr>
      <vt:lpstr>André Rieu - Juke Box - Lia .. 28 03 2012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2022-01-22T19:08:19Z</dcterms:created>
  <dcterms:modified xsi:type="dcterms:W3CDTF">2022-01-22T19:17:07Z</dcterms:modified>
</cp:coreProperties>
</file>