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Gkn4UjjnOswJ5FQzKohuw" hashData="yjrKVoSuGh2xsn9AXfetJC9IQu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1E5AED-7A3D-40BB-90DC-CAE31160D5C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A09FE5-3156-41A1-B890-B10D878625A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48115-0712-4123-B3EA-8E4EF74D7DE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28EF10-30CB-4F3A-BEE7-6BD7EB098AD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DF3769-EF35-4657-8B1E-42FB6F2D654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DC908F-3BF4-403D-9D0F-39D39A5BF24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5E9376-7499-4FB4-A02B-456DAB7A011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EB411A-D727-44BB-B3E8-6D0EC0341EF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AFC6A8-8907-40C0-9941-3FF7A802A9D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4C2B4B-1E94-42BF-BE2D-DB944A4CC71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699A2A-810E-41CC-86F1-83E990F60B3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AB86E2-AE49-4959-8B9D-6743421B1B3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CD51200-0AA0-4CBB-88AA-F0133AC9779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F0F1848-01D7-4B30-8FE5-DD97ABB634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image" Target="../media/image1.jpeg"/><Relationship Id="rId7" Type="http://schemas.openxmlformats.org/officeDocument/2006/relationships/audio" Target="../media/audio3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0" Type="http://schemas.openxmlformats.org/officeDocument/2006/relationships/audio" Target="../media/audio6.wav"/><Relationship Id="rId4" Type="http://schemas.openxmlformats.org/officeDocument/2006/relationships/image" Target="../media/image2.gif"/><Relationship Id="rId9" Type="http://schemas.openxmlformats.org/officeDocument/2006/relationships/audio" Target="../media/audio5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2052" name="Picture 4" descr="AndreRie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1773238"/>
            <a:ext cx="5238750" cy="3324225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2051050" y="333375"/>
            <a:ext cx="525621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ANDRÉ RIEU JUKEBOX</a:t>
            </a:r>
          </a:p>
        </p:txBody>
      </p:sp>
      <p:pic>
        <p:nvPicPr>
          <p:cNvPr id="2054" name="Picture 7" descr="muziek16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1275" y="5373688"/>
            <a:ext cx="17049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8" descr="muziekinstrumenten10">
            <a:hlinkClick r:id="" action="ppaction://noaction">
              <a:snd r:embed="rId5" name="Andre Rieu - Malando - Tango - Accordeon.wav"/>
            </a:hlinkClick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9750" y="260350"/>
            <a:ext cx="63341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9" descr="muziekinstrumenten10">
            <a:hlinkClick r:id="" action="ppaction://noaction">
              <a:snd r:embed="rId7" name="Andre Rieu - Concierto de aranjuez.wav"/>
            </a:hlinkClick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4213" y="2420938"/>
            <a:ext cx="633412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10" descr="muziekinstrumenten10">
            <a:hlinkClick r:id="" action="ppaction://noaction">
              <a:snd r:embed="rId8" name="Andre Rieu - Plaisir d'amour.wav"/>
            </a:hlinkClick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5650" y="4508500"/>
            <a:ext cx="63341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1" descr="muziekinstrumenten10">
            <a:hlinkClick r:id="" action="ppaction://noaction">
              <a:snd r:embed="rId9" name="Andre Rieu - Love story (piano) - Beethoven.wav"/>
            </a:hlinkClick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12088" y="260350"/>
            <a:ext cx="633412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2" descr="muziekinstrumenten10">
            <a:hlinkClick r:id="" action="ppaction://noaction">
              <a:snd r:embed="rId10" name="Andre Rieu - Second Walz.wav"/>
            </a:hlinkClick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85113" y="2349500"/>
            <a:ext cx="633412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3" descr="muziekinstrumenten10">
            <a:hlinkClick r:id="" action="ppaction://noaction">
              <a:snd r:embed="rId11" name="Italian Love Songs - Andre Rieu - Funiculi Funicula.wav"/>
            </a:hlinkClick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27988" y="4437063"/>
            <a:ext cx="633412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3" name="WordArt 17"/>
          <p:cNvSpPr>
            <a:spLocks noChangeArrowheads="1" noChangeShapeType="1" noTextEdit="1"/>
          </p:cNvSpPr>
          <p:nvPr/>
        </p:nvSpPr>
        <p:spPr bwMode="auto">
          <a:xfrm>
            <a:off x="539750" y="6453188"/>
            <a:ext cx="1304925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 spc="24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Plaisir d' Amour</a:t>
            </a:r>
          </a:p>
        </p:txBody>
      </p:sp>
      <p:sp>
        <p:nvSpPr>
          <p:cNvPr id="2064" name="WordArt 18"/>
          <p:cNvSpPr>
            <a:spLocks noChangeArrowheads="1" noChangeShapeType="1" noTextEdit="1"/>
          </p:cNvSpPr>
          <p:nvPr/>
        </p:nvSpPr>
        <p:spPr bwMode="auto">
          <a:xfrm>
            <a:off x="539750" y="2205038"/>
            <a:ext cx="714375" cy="179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 spc="24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Malando</a:t>
            </a:r>
          </a:p>
        </p:txBody>
      </p:sp>
      <p:sp>
        <p:nvSpPr>
          <p:cNvPr id="2065" name="WordArt 19"/>
          <p:cNvSpPr>
            <a:spLocks noChangeArrowheads="1" noChangeShapeType="1" noTextEdit="1"/>
          </p:cNvSpPr>
          <p:nvPr/>
        </p:nvSpPr>
        <p:spPr bwMode="auto">
          <a:xfrm>
            <a:off x="107950" y="4292600"/>
            <a:ext cx="180975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 spc="24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Concerto de Aranjuez</a:t>
            </a:r>
          </a:p>
        </p:txBody>
      </p:sp>
      <p:sp>
        <p:nvSpPr>
          <p:cNvPr id="2066" name="WordArt 20"/>
          <p:cNvSpPr>
            <a:spLocks noChangeArrowheads="1" noChangeShapeType="1" noTextEdit="1"/>
          </p:cNvSpPr>
          <p:nvPr/>
        </p:nvSpPr>
        <p:spPr bwMode="auto">
          <a:xfrm>
            <a:off x="7812088" y="2205038"/>
            <a:ext cx="904875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 spc="24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Love Story</a:t>
            </a:r>
          </a:p>
        </p:txBody>
      </p:sp>
      <p:sp>
        <p:nvSpPr>
          <p:cNvPr id="2067" name="WordArt 21"/>
          <p:cNvSpPr>
            <a:spLocks noChangeArrowheads="1" noChangeShapeType="1" noTextEdit="1"/>
          </p:cNvSpPr>
          <p:nvPr/>
        </p:nvSpPr>
        <p:spPr bwMode="auto">
          <a:xfrm>
            <a:off x="7740650" y="4221163"/>
            <a:ext cx="1076325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 spc="24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Second Walz</a:t>
            </a:r>
          </a:p>
        </p:txBody>
      </p:sp>
      <p:sp>
        <p:nvSpPr>
          <p:cNvPr id="2068" name="WordArt 22"/>
          <p:cNvSpPr>
            <a:spLocks noChangeArrowheads="1" noChangeShapeType="1" noTextEdit="1"/>
          </p:cNvSpPr>
          <p:nvPr/>
        </p:nvSpPr>
        <p:spPr bwMode="auto">
          <a:xfrm>
            <a:off x="7705725" y="6381750"/>
            <a:ext cx="1438275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 spc="24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Funiculi Funicula</a:t>
            </a:r>
          </a:p>
        </p:txBody>
      </p:sp>
    </p:spTree>
  </p:cSld>
  <p:clrMapOvr>
    <a:masterClrMapping/>
  </p:clrMapOvr>
  <p:transition advClick="0">
    <p:sndAc>
      <p:stSnd>
        <p:snd r:embed="rId2" name="Andre Rieu  Het kleine cafe aan de haven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2740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pp2740</Template>
  <TotalTime>2</TotalTime>
  <Words>77</Words>
  <Application>Microsoft Office PowerPoint</Application>
  <PresentationFormat>Presentación en pantalla (4:3)</PresentationFormat>
  <Paragraphs>35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pp2740</vt:lpstr>
      <vt:lpstr>Diseño predeterminado</vt:lpstr>
      <vt:lpstr>Diapositiva 1</vt:lpstr>
      <vt:lpstr>Diapositiva 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2014-02-20T20:28:00Z</dcterms:created>
  <dcterms:modified xsi:type="dcterms:W3CDTF">2014-02-20T20:30:15Z</dcterms:modified>
</cp:coreProperties>
</file>