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58" r:id="rId5"/>
    <p:sldId id="259" r:id="rId6"/>
    <p:sldId id="257" r:id="rId7"/>
    <p:sldId id="328" r:id="rId8"/>
    <p:sldId id="330" r:id="rId9"/>
    <p:sldId id="332" r:id="rId10"/>
    <p:sldId id="333" r:id="rId11"/>
    <p:sldId id="329" r:id="rId12"/>
    <p:sldId id="331" r:id="rId13"/>
    <p:sldId id="335" r:id="rId14"/>
    <p:sldId id="280" r:id="rId15"/>
    <p:sldId id="336" r:id="rId16"/>
    <p:sldId id="281" r:id="rId17"/>
    <p:sldId id="337" r:id="rId18"/>
    <p:sldId id="338" r:id="rId19"/>
    <p:sldId id="339" r:id="rId20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eKd/o+GsCV5GPC1i2xfkw==" hashData="0MZjRbKIgShYgPrwNuV5j6QBD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3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480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D101C-D8F5-4FC8-BFB7-C61943270552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5D3BA-77C2-42A7-8ECF-239265E3CDCD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58716732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53932-6182-452A-A6B0-1BC1E4F9A726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7D623-0666-49CA-9AD3-C15408079687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20712850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0D54E-17DF-40A4-BBD7-65F9650B6A4A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3FF6-CACE-4A51-A36E-4C5E7EB86F83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7785858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58550-6FB8-42EF-A5E9-0D2D61569496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4E787-5C75-4A95-B85B-E445BF3E24CC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80899667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909A6-69F3-41A3-BCC6-4F9178BE241B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316CC-F8D8-4F85-BD1F-113380E3CAFB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14764529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62CA7-534E-4ED9-98D3-A188555DF5D9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25E91-3282-442B-B09F-28E5EACAD50A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58156696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08DF-1850-40E2-9935-68E2F33F43DB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2175A-F0E6-4C94-8136-7710E572B4FA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63676584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F923E-39B6-435B-AC86-069946D759E0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C4CBA-BA1A-481D-B409-13B5D0EF05C5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95425271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ro-RO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0672C-C002-4272-B5EE-DB0BC31E2B88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97C30-2696-4FAA-9B0D-1D359C663FA6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09068330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41DD7-8330-47C3-8BA8-26DFF8C6489E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0AD66-70DD-4949-9A98-379DC1DE8B7C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824876390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35724-0530-46B3-B71C-9BB68024CB73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FDFA8-9AFA-400F-B08C-B90AA8B6ACA2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99359507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567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500">
              <a:schemeClr val="accent3">
                <a:lumMod val="50000"/>
              </a:schemeClr>
            </a:gs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Clic pentru editare stil titlu</a:t>
            </a:r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278581-0B6F-43C9-9D03-060289E4D784}" type="datetimeFigureOut">
              <a:rPr lang="ro-RO"/>
              <a:pPr>
                <a:defRPr/>
              </a:pPr>
              <a:t>25.10.2020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41D0E8-7936-4B1D-928C-A647B63B4031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0" y="692150"/>
            <a:ext cx="6242050" cy="468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9017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Dreptunghi 6"/>
          <p:cNvSpPr/>
          <p:nvPr/>
        </p:nvSpPr>
        <p:spPr>
          <a:xfrm>
            <a:off x="1187624" y="6309320"/>
            <a:ext cx="1176925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2000" b="1" i="1" dirty="0" err="1">
                <a:ln/>
                <a:solidFill>
                  <a:srgbClr val="006600"/>
                </a:solidFill>
                <a:latin typeface="Forte" pitchFamily="66" charset="0"/>
                <a:cs typeface="+mn-cs"/>
              </a:rPr>
              <a:t>By</a:t>
            </a:r>
            <a:r>
              <a:rPr lang="ro-RO" sz="2000" b="1" i="1" dirty="0">
                <a:ln/>
                <a:solidFill>
                  <a:srgbClr val="006600"/>
                </a:solidFill>
                <a:latin typeface="Forte" pitchFamily="66" charset="0"/>
                <a:cs typeface="+mn-cs"/>
              </a:rPr>
              <a:t> Luci C</a:t>
            </a:r>
          </a:p>
        </p:txBody>
      </p:sp>
      <p:sp>
        <p:nvSpPr>
          <p:cNvPr id="9" name="Dreptunghi 8"/>
          <p:cNvSpPr/>
          <p:nvPr/>
        </p:nvSpPr>
        <p:spPr>
          <a:xfrm>
            <a:off x="3147150" y="5773548"/>
            <a:ext cx="330654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4400" b="1" i="1" dirty="0">
                <a:ln/>
                <a:solidFill>
                  <a:srgbClr val="006600"/>
                </a:solidFill>
                <a:latin typeface="Forte" pitchFamily="66" charset="0"/>
                <a:cs typeface="+mn-cs"/>
              </a:rPr>
              <a:t>VENEZUELA</a:t>
            </a:r>
          </a:p>
        </p:txBody>
      </p:sp>
      <p:sp>
        <p:nvSpPr>
          <p:cNvPr id="10" name="Dreptunghi 9"/>
          <p:cNvSpPr/>
          <p:nvPr/>
        </p:nvSpPr>
        <p:spPr>
          <a:xfrm>
            <a:off x="203440" y="-3797"/>
            <a:ext cx="326422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3200" b="1" i="1" dirty="0">
                <a:ln/>
                <a:solidFill>
                  <a:srgbClr val="006600"/>
                </a:solidFill>
                <a:latin typeface="Forte" pitchFamily="66" charset="0"/>
                <a:cs typeface="+mn-cs"/>
              </a:rPr>
              <a:t>JULIO IGLESIAS</a:t>
            </a:r>
          </a:p>
        </p:txBody>
      </p:sp>
      <p:sp>
        <p:nvSpPr>
          <p:cNvPr id="8" name="Dreptunghi 7"/>
          <p:cNvSpPr/>
          <p:nvPr/>
        </p:nvSpPr>
        <p:spPr>
          <a:xfrm>
            <a:off x="7140665" y="6309320"/>
            <a:ext cx="165622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2400" b="1" i="1" dirty="0" err="1">
                <a:ln/>
                <a:solidFill>
                  <a:srgbClr val="006600"/>
                </a:solidFill>
                <a:latin typeface="Forte" pitchFamily="66" charset="0"/>
                <a:cs typeface="+mn-cs"/>
              </a:rPr>
              <a:t>automnatic</a:t>
            </a:r>
            <a:endParaRPr lang="ro-RO" sz="2400" b="1" i="1" dirty="0">
              <a:ln/>
              <a:solidFill>
                <a:srgbClr val="006600"/>
              </a:solidFill>
              <a:latin typeface="Forte" pitchFamily="66" charset="0"/>
              <a:cs typeface="+mn-cs"/>
            </a:endParaRPr>
          </a:p>
        </p:txBody>
      </p:sp>
      <p:sp>
        <p:nvSpPr>
          <p:cNvPr id="13" name="Dreptunghi 12"/>
          <p:cNvSpPr/>
          <p:nvPr/>
        </p:nvSpPr>
        <p:spPr>
          <a:xfrm>
            <a:off x="8527" y="1268760"/>
            <a:ext cx="324717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3200" b="1" i="1" dirty="0">
                <a:ln/>
                <a:solidFill>
                  <a:srgbClr val="006600"/>
                </a:solidFill>
                <a:latin typeface="Forte" pitchFamily="66" charset="0"/>
                <a:cs typeface="+mn-cs"/>
              </a:rPr>
              <a:t>ALMA LLANERA</a:t>
            </a:r>
          </a:p>
        </p:txBody>
      </p:sp>
    </p:spTree>
  </p:cSld>
  <p:clrMapOvr>
    <a:masterClrMapping/>
  </p:clrMapOvr>
  <p:transition spd="med" advTm="5000">
    <p:fade/>
    <p:sndAc>
      <p:stSnd loop="1">
        <p:snd r:embed="rId2" name="alma llana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96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9525"/>
            <a:ext cx="9151938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4288"/>
            <a:ext cx="916305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8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93213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" y="-1588"/>
            <a:ext cx="9371013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" y="-25400"/>
            <a:ext cx="9371013" cy="698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6" presetID="22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96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8" y="0"/>
            <a:ext cx="9202738" cy="696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8" y="-14288"/>
            <a:ext cx="9202738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1095375"/>
            <a:ext cx="624205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 rctx="PPT"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00013"/>
            <a:ext cx="9266238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00013"/>
            <a:ext cx="9339263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" presetID="55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1087438"/>
            <a:ext cx="6229350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86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7938"/>
            <a:ext cx="9136062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71450"/>
            <a:ext cx="915352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71450"/>
            <a:ext cx="915352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6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58800"/>
            <a:ext cx="7666037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reptunghi 1"/>
          <p:cNvSpPr/>
          <p:nvPr/>
        </p:nvSpPr>
        <p:spPr>
          <a:xfrm>
            <a:off x="251520" y="6237312"/>
            <a:ext cx="186794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o-RO" sz="2400" b="1" i="1" dirty="0">
                <a:ln/>
                <a:solidFill>
                  <a:srgbClr val="000000"/>
                </a:solidFill>
                <a:latin typeface="Forte" pitchFamily="66" charset="0"/>
              </a:rPr>
              <a:t>Click for end</a:t>
            </a:r>
          </a:p>
        </p:txBody>
      </p:sp>
      <p:pic>
        <p:nvPicPr>
          <p:cNvPr id="3" name="I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254375"/>
            <a:ext cx="41402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55" presetClass="exit" presetSubtype="0" fill="hold" nodeType="afterEffect">
                                  <p:stCondLst>
                                    <p:cond delay="6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118148507_309226397172109_256293718499017154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" y="-30163"/>
            <a:ext cx="5715000" cy="48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745924"/>
      </p:ext>
    </p:extLst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118260942_2801709650116050_2414844950099263683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77788"/>
            <a:ext cx="48482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569090"/>
      </p:ext>
    </p:extLst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ma llan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alma llanera</Template>
  <TotalTime>5</TotalTime>
  <Words>28</Words>
  <Application>Microsoft Office PowerPoint</Application>
  <PresentationFormat>Presentación en pantalla (4:3)</PresentationFormat>
  <Paragraphs>8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alma llanera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2020-10-25T09:00:27Z</dcterms:created>
  <dcterms:modified xsi:type="dcterms:W3CDTF">2020-10-25T09:06:14Z</dcterms:modified>
</cp:coreProperties>
</file>