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  <p:sldId id="267" r:id="rId13"/>
    <p:sldId id="268" r:id="rId14"/>
    <p:sldId id="269" r:id="rId15"/>
    <p:sldId id="270" r:id="rId16"/>
    <p:sldId id="291" r:id="rId17"/>
    <p:sldId id="272" r:id="rId18"/>
    <p:sldId id="271" r:id="rId19"/>
    <p:sldId id="273" r:id="rId20"/>
    <p:sldId id="274" r:id="rId21"/>
    <p:sldId id="275" r:id="rId22"/>
    <p:sldId id="276" r:id="rId23"/>
    <p:sldId id="280" r:id="rId24"/>
    <p:sldId id="277" r:id="rId25"/>
    <p:sldId id="278" r:id="rId26"/>
    <p:sldId id="257" r:id="rId27"/>
    <p:sldId id="281" r:id="rId28"/>
    <p:sldId id="292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m2RqlxTNbo2USmhJu2dDg==" hashData="8cDX02966Gsvg1VKRKWwIsiXx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B"/>
    <a:srgbClr val="0056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24E37-8669-472B-BF85-0DBF0A0A669D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C397E-0D01-4186-AC83-76A1AD291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CF24-30F0-4958-B95A-3E2955805E17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398A8-473E-49A6-8099-D6F9E7BA5C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7F7ED-F5BD-4787-96C9-03195FFA7CAC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76FB-30AC-47A1-9344-E00C30CB6C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CD140-EA74-4730-BC51-B01169BBF411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D7FA2-7293-49DD-AA1D-679C3D4179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4FE9E-8B43-4F2A-BAB4-3EB62688B46E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65CC8-FD44-45C7-BDC2-0BD4DC8BDB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BD3AB-A15E-4D22-A2B2-7B00D28E0076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56202-737C-424A-A39D-7C679AFADA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DC5B2-DAC4-4991-A7EF-F56859710420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5FFA8-650F-42E1-8BAC-7B2D871C3A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47B0F-27F4-4CC2-A037-1305EE08EE5C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24740-DDC5-4484-94E2-360FA13C48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D7AA7-BF4E-49CA-8E02-745C8DFA2F9E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967E4-6990-4BD9-970A-F5BFDF3B46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FD1E1-C6C6-4064-BCCA-CC68C7752304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4D536-2D20-4ED0-88A6-73C1457327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716E1-09F6-410E-A91E-B5C9DBD79DCA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A99EF-FFA5-4622-8371-ECE94B4270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7ABB3-95CD-4C18-BD26-EACCC36DFF2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EDB852-92B2-4491-B625-728A93823440}" type="datetimeFigureOut">
              <a:rPr lang="es-ES"/>
              <a:pPr>
                <a:defRPr/>
              </a:pPr>
              <a:t>20/10/2014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22FF43-A56A-4230-A0CE-9B0AD22A7E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9C1170-1839-4E9E-9420-183C96AAC37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4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Picture 13" descr="manosunidas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3429000"/>
            <a:ext cx="1260475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25" y="0"/>
            <a:ext cx="9048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2 Subtítulo"/>
          <p:cNvSpPr txBox="1">
            <a:spLocks/>
          </p:cNvSpPr>
          <p:nvPr/>
        </p:nvSpPr>
        <p:spPr bwMode="auto">
          <a:xfrm>
            <a:off x="1258888" y="1196975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endParaRPr lang="es-ES" altLang="es-ES" sz="320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5" name="7 CuadroTexto"/>
          <p:cNvSpPr txBox="1">
            <a:spLocks noChangeArrowheads="1"/>
          </p:cNvSpPr>
          <p:nvPr/>
        </p:nvSpPr>
        <p:spPr bwMode="auto">
          <a:xfrm>
            <a:off x="6357938" y="6143625"/>
            <a:ext cx="1528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5696"/>
                </a:solidFill>
                <a:latin typeface="Bodoni MT Black" pitchFamily="18" charset="0"/>
              </a:rPr>
              <a:t>Automático</a:t>
            </a:r>
          </a:p>
        </p:txBody>
      </p:sp>
    </p:spTree>
  </p:cSld>
  <p:clrMapOvr>
    <a:masterClrMapping/>
  </p:clrMapOvr>
  <p:transition spd="slow" advTm="14000">
    <p:wheel spokes="8"/>
    <p:sndAc>
      <p:stSnd loop="1">
        <p:snd r:embed="rId2" name="Aleluya del Silencio - Maria Osti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076" name="3 Imagen" descr="ama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763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4 Rectángulo"/>
          <p:cNvSpPr>
            <a:spLocks noChangeArrowheads="1"/>
          </p:cNvSpPr>
          <p:nvPr/>
        </p:nvSpPr>
        <p:spPr bwMode="auto">
          <a:xfrm>
            <a:off x="4357688" y="428625"/>
            <a:ext cx="4000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Escuchad el aire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cuando en la mañana azul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4100" name="5 Marcador de contenido" descr="ama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071813" y="428625"/>
            <a:ext cx="500062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Bodoni MT Black" pitchFamily="18" charset="0"/>
              </a:rPr>
              <a:t>todas las estrellas duermen</a:t>
            </a:r>
            <a:br>
              <a:rPr lang="es-ES" sz="2000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Bodoni MT Black" pitchFamily="18" charset="0"/>
              </a:rPr>
            </a:br>
            <a:r>
              <a:rPr lang="es-ES" sz="2000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Bodoni MT Black" pitchFamily="18" charset="0"/>
              </a:rPr>
              <a:t>al nacer la luz.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123" name="4 Marcador de contenido" descr="arcoiris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460375" y="0"/>
            <a:ext cx="9632950" cy="6021388"/>
          </a:xfrm>
        </p:spPr>
      </p:pic>
      <p:sp>
        <p:nvSpPr>
          <p:cNvPr id="5124" name="5 Rectángulo"/>
          <p:cNvSpPr>
            <a:spLocks noChangeArrowheads="1"/>
          </p:cNvSpPr>
          <p:nvPr/>
        </p:nvSpPr>
        <p:spPr bwMode="auto">
          <a:xfrm>
            <a:off x="2484438" y="6021388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Cuando el arco iris llora,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solo el aire escucharéis.</a:t>
            </a: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6147" name="3 Marcador de contenido" descr="arcoiris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148" name="4 Rectángulo"/>
          <p:cNvSpPr>
            <a:spLocks noChangeArrowheads="1"/>
          </p:cNvSpPr>
          <p:nvPr/>
        </p:nvSpPr>
        <p:spPr bwMode="auto">
          <a:xfrm>
            <a:off x="2843213" y="6308725"/>
            <a:ext cx="4425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Llamas que no queman rezaréis.</a:t>
            </a: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7171" name="3 Marcador de contenido" descr="ama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75750" cy="6021388"/>
          </a:xfrm>
        </p:spPr>
      </p:pic>
      <p:sp>
        <p:nvSpPr>
          <p:cNvPr id="7172" name="4 Rectángulo"/>
          <p:cNvSpPr>
            <a:spLocks noChangeArrowheads="1"/>
          </p:cNvSpPr>
          <p:nvPr/>
        </p:nvSpPr>
        <p:spPr bwMode="auto">
          <a:xfrm>
            <a:off x="2555875" y="6021388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Todo corre de prisa sin ver nada,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nada despide color.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8196" name="Picture 6" descr="MANOS DESDE EL CIELO 7z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4 Rectángulo"/>
          <p:cNvSpPr>
            <a:spLocks noChangeArrowheads="1"/>
          </p:cNvSpPr>
          <p:nvPr/>
        </p:nvSpPr>
        <p:spPr bwMode="auto">
          <a:xfrm>
            <a:off x="214313" y="142875"/>
            <a:ext cx="6337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Nuestras manos sólo piden amor.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endParaRPr lang="es-ES" altLang="es-ES" sz="200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spd="slow" advTm="46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9220" name="Picture 4" descr="Zed_Nature_00657 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4 Rectángulo"/>
          <p:cNvSpPr>
            <a:spLocks noChangeArrowheads="1"/>
          </p:cNvSpPr>
          <p:nvPr/>
        </p:nvSpPr>
        <p:spPr bwMode="auto">
          <a:xfrm>
            <a:off x="714375" y="188913"/>
            <a:ext cx="6557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Nuestras voces gritarán.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endParaRPr lang="es-ES" altLang="es-ES" sz="200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spd="slow" advTm="64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0244" name="Picture 4" descr="Picture1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4 Rectángulo"/>
          <p:cNvSpPr>
            <a:spLocks noChangeArrowheads="1"/>
          </p:cNvSpPr>
          <p:nvPr/>
        </p:nvSpPr>
        <p:spPr bwMode="auto">
          <a:xfrm>
            <a:off x="3357563" y="260350"/>
            <a:ext cx="4857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Unidas siempre cantarán.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endParaRPr lang="es-ES" altLang="es-ES" sz="200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spd="slow" advTm="5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blogsdelagente.com/el-rincon-de-fredy-clarin/files/alelu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6970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http://1.bp.blogspot.com/-8WUhlkqsxVY/TbSVUsjg0HI/AAAAAAAAFFw/L8WN8Wl0xkc/s1600/feliz+pascua+de+resurrec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-23813"/>
            <a:ext cx="7272337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misionenjapon.files.wordpress.com/2010/03/alelu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1484313"/>
            <a:ext cx="12466638" cy="427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http://palabradediosdiaria.files.wordpress.com/2013/01/aceptacic393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713"/>
            <a:ext cx="12276138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3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3316" name="Picture 6" descr="favela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1029811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4 Rectángulo"/>
          <p:cNvSpPr>
            <a:spLocks noChangeArrowheads="1"/>
          </p:cNvSpPr>
          <p:nvPr/>
        </p:nvSpPr>
        <p:spPr bwMode="auto">
          <a:xfrm>
            <a:off x="2195513" y="6381750"/>
            <a:ext cx="6246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Para los que sufren al otro lado del mal: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4339" name="Picture 2" descr="http://2.bp.blogspot.com/-IuFGUHHxv9Q/ToW4pCMhr3I/AAAAAAAADvw/mNXh5_NV-fc/s1600/nino-llora-mientras-recibe-tratamiento-Dada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98025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4 Rectángulo"/>
          <p:cNvSpPr>
            <a:spLocks noChangeArrowheads="1"/>
          </p:cNvSpPr>
          <p:nvPr/>
        </p:nvSpPr>
        <p:spPr bwMode="auto">
          <a:xfrm>
            <a:off x="2843213" y="6021388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los niños que lloran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sin saber porque llorar.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5363" name="Picture 2" descr="http://www.semana.com/upload/images/2009/3/9/208147_163910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04775"/>
            <a:ext cx="8643938" cy="596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4 Rectángulo"/>
          <p:cNvSpPr>
            <a:spLocks noChangeArrowheads="1"/>
          </p:cNvSpPr>
          <p:nvPr/>
        </p:nvSpPr>
        <p:spPr bwMode="auto">
          <a:xfrm>
            <a:off x="2555875" y="609282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Para los que pasan hambre,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para los que tienen sed,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6387" name="3 Marcador de contenido" descr="arcoiris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6388" name="4 Rectángulo"/>
          <p:cNvSpPr>
            <a:spLocks noChangeArrowheads="1"/>
          </p:cNvSpPr>
          <p:nvPr/>
        </p:nvSpPr>
        <p:spPr bwMode="auto">
          <a:xfrm>
            <a:off x="2843213" y="6308725"/>
            <a:ext cx="4335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llamas que no queman rezaréis.</a:t>
            </a:r>
          </a:p>
        </p:txBody>
      </p:sp>
    </p:spTree>
  </p:cSld>
  <p:clrMapOvr>
    <a:masterClrMapping/>
  </p:clrMapOvr>
  <p:transition spd="slow" advTm="46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7411" name="Picture 2" descr="http://us.123rf.com/400wm/400/400/marcoregalia/marcoregalia0606/marcoregalia060600461/457018-stones-in-a-dry-river-perino-valtrebbia-ita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4 Rectángulo"/>
          <p:cNvSpPr>
            <a:spLocks noChangeArrowheads="1"/>
          </p:cNvSpPr>
          <p:nvPr/>
        </p:nvSpPr>
        <p:spPr bwMode="auto">
          <a:xfrm>
            <a:off x="2484438" y="609282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Salvos encendidos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como ríos secos van.</a:t>
            </a:r>
          </a:p>
        </p:txBody>
      </p:sp>
    </p:spTree>
  </p:cSld>
  <p:clrMapOvr>
    <a:masterClrMapping/>
  </p:clrMapOvr>
  <p:transition spd="slow" advTm="47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8436" name="Picture 2" descr="http://www.ifondos.net/wp-content/uploads/2012/11/Campo-ver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3025" y="-53975"/>
            <a:ext cx="921702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4 Rectángulo"/>
          <p:cNvSpPr>
            <a:spLocks noChangeArrowheads="1"/>
          </p:cNvSpPr>
          <p:nvPr/>
        </p:nvSpPr>
        <p:spPr bwMode="auto">
          <a:xfrm>
            <a:off x="2771775" y="6308725"/>
            <a:ext cx="3873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000">
                <a:solidFill>
                  <a:srgbClr val="00602B"/>
                </a:solidFill>
                <a:latin typeface="Bodoni MT Black" pitchFamily="18" charset="0"/>
              </a:rPr>
              <a:t>Sólo el campo verde crecerá.</a:t>
            </a:r>
          </a:p>
        </p:txBody>
      </p:sp>
    </p:spTree>
  </p:cSld>
  <p:clrMapOvr>
    <a:masterClrMapping/>
  </p:clrMapOvr>
  <p:transition spd="slow" advTm="47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9459" name="3 Marcador de contenido" descr="ama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8763" cy="6092825"/>
          </a:xfrm>
        </p:spPr>
      </p:pic>
      <p:sp>
        <p:nvSpPr>
          <p:cNvPr id="19460" name="4 Rectángulo"/>
          <p:cNvSpPr>
            <a:spLocks noChangeArrowheads="1"/>
          </p:cNvSpPr>
          <p:nvPr/>
        </p:nvSpPr>
        <p:spPr bwMode="auto">
          <a:xfrm>
            <a:off x="2555875" y="609282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Todo corre de prisa sin ver nada,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nada despide color.</a:t>
            </a:r>
          </a:p>
        </p:txBody>
      </p:sp>
    </p:spTree>
  </p:cSld>
  <p:clrMapOvr>
    <a:masterClrMapping/>
  </p:clrMapOvr>
  <p:transition spd="slow" advTm="48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048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4 Rectángulo"/>
          <p:cNvSpPr>
            <a:spLocks noChangeArrowheads="1"/>
          </p:cNvSpPr>
          <p:nvPr/>
        </p:nvSpPr>
        <p:spPr bwMode="auto">
          <a:xfrm>
            <a:off x="2484438" y="5643563"/>
            <a:ext cx="4508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Nuestras manos solo piden amor.</a:t>
            </a:r>
          </a:p>
        </p:txBody>
      </p:sp>
    </p:spTree>
  </p:cSld>
  <p:clrMapOvr>
    <a:masterClrMapping/>
  </p:clrMapOvr>
  <p:transition spd="slow" advTm="47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1508" name="Picture 4" descr="manosunidas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94200" y="0"/>
            <a:ext cx="1353820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4 Rectángulo"/>
          <p:cNvSpPr>
            <a:spLocks noChangeArrowheads="1"/>
          </p:cNvSpPr>
          <p:nvPr/>
        </p:nvSpPr>
        <p:spPr bwMode="auto">
          <a:xfrm>
            <a:off x="285750" y="142875"/>
            <a:ext cx="60055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Nuestras voces gritarán.</a:t>
            </a:r>
          </a:p>
        </p:txBody>
      </p:sp>
    </p:spTree>
  </p:cSld>
  <p:clrMapOvr>
    <a:masterClrMapping/>
  </p:clrMapOvr>
  <p:transition spd="slow" advTm="49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2532" name="Picture 6" descr="cuba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0475" y="0"/>
            <a:ext cx="10404475" cy="693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3" y="142875"/>
            <a:ext cx="5951537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Bodoni MT Black" pitchFamily="18" charset="0"/>
              </a:rPr>
              <a:t>Unidas siempre cantarán.</a:t>
            </a:r>
          </a:p>
        </p:txBody>
      </p:sp>
    </p:spTree>
  </p:cSld>
  <p:clrMapOvr>
    <a:masterClrMapping/>
  </p:clrMapOvr>
  <p:transition spd="slow" advTm="47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3556" name="Picture 5" descr="Sky49_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appy_macao_girls_1_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3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4580" name="Picture 4" descr="jk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gloria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213" y="0"/>
            <a:ext cx="102600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5604" name="Picture 4" descr="sunsets_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Rectángulo"/>
          <p:cNvSpPr>
            <a:spLocks noChangeArrowheads="1"/>
          </p:cNvSpPr>
          <p:nvPr/>
        </p:nvSpPr>
        <p:spPr bwMode="auto">
          <a:xfrm>
            <a:off x="0" y="549275"/>
            <a:ext cx="4572000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Escuchad el aire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cuando en la mañana azul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todas las estrellas duermen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al nacer la luz.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Cuando el arco iris llora,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solo el aire escucharéis.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Llamas que no queman rezaréis.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Todo corre de prisa sin ver nada,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nada despide color.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Nuestras manos sólo piden amor.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nuestras voces gritarán.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Unidas siempre cantarán.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Aleluya, aleluya, aleluya, aleluya.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  <a:t>Aleluya , aleluya, aleluya, aleluya.</a:t>
            </a:r>
            <a:br>
              <a:rPr lang="es-ES" altLang="es-ES" sz="2000" dirty="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altLang="es-ES" dirty="0">
                <a:solidFill>
                  <a:schemeClr val="bg1"/>
                </a:solidFill>
                <a:latin typeface="Arial Black" pitchFamily="34" charset="0"/>
              </a:rPr>
            </a:br>
            <a:endParaRPr lang="es-ES" altLang="es-ES" dirty="0">
              <a:latin typeface="Calibri" pitchFamily="34" charset="0"/>
            </a:endParaRPr>
          </a:p>
        </p:txBody>
      </p:sp>
      <p:sp>
        <p:nvSpPr>
          <p:cNvPr id="26627" name="4 Rectángulo"/>
          <p:cNvSpPr>
            <a:spLocks noChangeArrowheads="1"/>
          </p:cNvSpPr>
          <p:nvPr/>
        </p:nvSpPr>
        <p:spPr bwMode="auto">
          <a:xfrm>
            <a:off x="4572000" y="260350"/>
            <a:ext cx="4572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Para los que sufren </a:t>
            </a:r>
          </a:p>
          <a:p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al otro lado del mal: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los niños que lloran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sin saber porque llorar.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Para los que pasan hambre.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Para los que tienen sed,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llamas que no queman rezaréis.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Salvos encendidos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como ríos secos van;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sólo el campo verde crecerá.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Todo corre de prisa sin ver nada,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nada despide color.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Nuestras manos solo piden amor.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Nuestras voces gritarán.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Unidas siempre cantarán.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Aleluya, aleluya, aleluya, aleluya.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>Aleluya , aleluya, aleluya, aleluya.</a:t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  <a:t/>
            </a:r>
            <a:br>
              <a:rPr lang="es-ES" altLang="es-ES" sz="2000">
                <a:solidFill>
                  <a:srgbClr val="FFFF00"/>
                </a:solidFill>
                <a:latin typeface="Bodoni MT Black" pitchFamily="18" charset="0"/>
              </a:rPr>
            </a:br>
            <a:endParaRPr lang="es-ES" altLang="es-ES" sz="200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7652" name="Picture 2" descr="http://3.bp.blogspot.com/-EwCcf-kiK1I/UYSmRDXqNtI/AAAAAAAAG2o/OtH0txVezMk/s1600/Mar%C3%ADa+Ostiz.jpg"/>
          <p:cNvPicPr>
            <a:picLocks noChangeAspect="1" noChangeArrowheads="1"/>
          </p:cNvPicPr>
          <p:nvPr/>
        </p:nvPicPr>
        <p:blipFill>
          <a:blip r:embed="rId2" cstate="print">
            <a:lum bright="2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93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2 Subtítulo"/>
          <p:cNvSpPr txBox="1">
            <a:spLocks/>
          </p:cNvSpPr>
          <p:nvPr/>
        </p:nvSpPr>
        <p:spPr bwMode="auto">
          <a:xfrm>
            <a:off x="5643563" y="692150"/>
            <a:ext cx="30003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s-ES_tradnl" altLang="es-ES" sz="3200">
                <a:solidFill>
                  <a:srgbClr val="FFFF00"/>
                </a:solidFill>
                <a:latin typeface="Bodoni MT Black" pitchFamily="18" charset="0"/>
              </a:rPr>
              <a:t>María Ostiz</a:t>
            </a:r>
            <a:endParaRPr lang="es-ES" altLang="es-ES" sz="3200">
              <a:solidFill>
                <a:srgbClr val="FFFF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2-_Aleluya_del_silencio_MÂª-Osti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02-_Aleluya_del_silencio_MÂª-Ostiz</Template>
  <TotalTime>4</TotalTime>
  <Words>173</Words>
  <Application>Microsoft Office PowerPoint</Application>
  <PresentationFormat>Presentación en pantalla (4:3)</PresentationFormat>
  <Paragraphs>51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Calibri</vt:lpstr>
      <vt:lpstr>Bodoni MT Black</vt:lpstr>
      <vt:lpstr>Arial Black</vt:lpstr>
      <vt:lpstr>02-_Aleluya_del_silencio_MÂª-Ostiz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2014-10-20T09:39:41Z</dcterms:created>
  <dcterms:modified xsi:type="dcterms:W3CDTF">2014-10-20T09:43:50Z</dcterms:modified>
</cp:coreProperties>
</file>