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82" r:id="rId3"/>
    <p:sldId id="263" r:id="rId4"/>
    <p:sldId id="280" r:id="rId5"/>
    <p:sldId id="281" r:id="rId6"/>
    <p:sldId id="261" r:id="rId7"/>
    <p:sldId id="256" r:id="rId8"/>
    <p:sldId id="259" r:id="rId9"/>
    <p:sldId id="273" r:id="rId10"/>
    <p:sldId id="268" r:id="rId11"/>
    <p:sldId id="279" r:id="rId12"/>
    <p:sldId id="278" r:id="rId13"/>
    <p:sldId id="260" r:id="rId14"/>
    <p:sldId id="269" r:id="rId15"/>
    <p:sldId id="272" r:id="rId16"/>
    <p:sldId id="284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2xuL4DOID1k77AM/EqhqqA==" hashData="grolLGYDq/5CXl5nH/F3+cb3c2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BB05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9D8E69B2-C2CC-4324-A155-F75AFF7A90AC}" type="datetimeFigureOut">
              <a:rPr lang="es-ES"/>
              <a:pPr>
                <a:defRPr/>
              </a:pPr>
              <a:t>06/09/2020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E4CFBC8C-540B-4C76-A618-72A03C6D7A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55387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B5062-C62F-48A1-A90B-418F87D342AA}" type="datetimeFigureOut">
              <a:rPr lang="es-ES"/>
              <a:pPr>
                <a:defRPr/>
              </a:pPr>
              <a:t>06/09/2020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F939C-6DB1-423F-B6AD-22774A0D02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309188"/>
      </p:ext>
    </p:extLst>
  </p:cSld>
  <p:clrMapOvr>
    <a:masterClrMapping/>
  </p:clrMapOvr>
  <p:transition spd="slow" advTm="9313"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AF4CA-DBD2-48F8-B0DD-1693C5A12FDB}" type="datetimeFigureOut">
              <a:rPr lang="es-ES"/>
              <a:pPr>
                <a:defRPr/>
              </a:pPr>
              <a:t>06/09/2020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28447-EF3D-42EF-8A2D-F9563D6320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5760226"/>
      </p:ext>
    </p:extLst>
  </p:cSld>
  <p:clrMapOvr>
    <a:masterClrMapping/>
  </p:clrMapOvr>
  <p:transition spd="slow" advTm="9313"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BE263-D3E9-4D00-BF7C-7B242B572E73}" type="datetimeFigureOut">
              <a:rPr lang="es-ES"/>
              <a:pPr>
                <a:defRPr/>
              </a:pPr>
              <a:t>06/09/2020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47098-0CDD-4F30-9E9B-E41D0600D0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6361830"/>
      </p:ext>
    </p:extLst>
  </p:cSld>
  <p:clrMapOvr>
    <a:masterClrMapping/>
  </p:clrMapOvr>
  <p:transition spd="slow" advTm="9313"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78707-4EB6-4501-AC05-AB3138CC028D}" type="datetimeFigureOut">
              <a:rPr lang="es-ES"/>
              <a:pPr>
                <a:defRPr/>
              </a:pPr>
              <a:t>06/09/2020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9A8F-A814-4C15-8EE9-5229D8A3BB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4311615"/>
      </p:ext>
    </p:extLst>
  </p:cSld>
  <p:clrMapOvr>
    <a:masterClrMapping/>
  </p:clrMapOvr>
  <p:transition spd="slow" advTm="9313"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23271-DA7A-4B2B-8C6D-E8A885B95DEE}" type="datetimeFigureOut">
              <a:rPr lang="es-ES"/>
              <a:pPr>
                <a:defRPr/>
              </a:pPr>
              <a:t>06/09/2020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4D85C-3657-41F5-929A-2C229DE9B5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5185221"/>
      </p:ext>
    </p:extLst>
  </p:cSld>
  <p:clrMapOvr>
    <a:masterClrMapping/>
  </p:clrMapOvr>
  <p:transition spd="slow" advTm="9313"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420BB-CCCA-4E51-9DF4-CA9A79847B37}" type="datetimeFigureOut">
              <a:rPr lang="es-ES"/>
              <a:pPr>
                <a:defRPr/>
              </a:pPr>
              <a:t>06/09/2020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2682F-061C-41A8-BF20-8323FBA116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2947808"/>
      </p:ext>
    </p:extLst>
  </p:cSld>
  <p:clrMapOvr>
    <a:masterClrMapping/>
  </p:clrMapOvr>
  <p:transition spd="slow" advTm="9313"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B20ED-CC45-4A02-932D-0112ECD7A07B}" type="datetimeFigureOut">
              <a:rPr lang="es-ES"/>
              <a:pPr>
                <a:defRPr/>
              </a:pPr>
              <a:t>06/09/2020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8533A-BC82-49A4-8B04-BC86CB832A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8364009"/>
      </p:ext>
    </p:extLst>
  </p:cSld>
  <p:clrMapOvr>
    <a:masterClrMapping/>
  </p:clrMapOvr>
  <p:transition spd="slow" advTm="9313"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CC6C6-3155-4344-B6A6-6402EE5B9867}" type="datetimeFigureOut">
              <a:rPr lang="es-ES"/>
              <a:pPr>
                <a:defRPr/>
              </a:pPr>
              <a:t>06/09/2020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0F5FB-9615-44FE-AF98-C8E925B3BB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0001551"/>
      </p:ext>
    </p:extLst>
  </p:cSld>
  <p:clrMapOvr>
    <a:masterClrMapping/>
  </p:clrMapOvr>
  <p:transition spd="slow" advTm="9313"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A89A2-2082-4C7F-A8B8-559284AC3DB2}" type="datetimeFigureOut">
              <a:rPr lang="es-ES"/>
              <a:pPr>
                <a:defRPr/>
              </a:pPr>
              <a:t>06/09/2020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67F9F-43D0-4514-A6F2-5808BA0A92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4360238"/>
      </p:ext>
    </p:extLst>
  </p:cSld>
  <p:clrMapOvr>
    <a:masterClrMapping/>
  </p:clrMapOvr>
  <p:transition spd="slow" advTm="9313"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67626-1CE9-4CFF-87C6-E09957951067}" type="datetimeFigureOut">
              <a:rPr lang="es-ES"/>
              <a:pPr>
                <a:defRPr/>
              </a:pPr>
              <a:t>06/09/2020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D6969-DC23-4FEE-A2D1-2601E91FF0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9028442"/>
      </p:ext>
    </p:extLst>
  </p:cSld>
  <p:clrMapOvr>
    <a:masterClrMapping/>
  </p:clrMapOvr>
  <p:transition spd="slow" advTm="9313"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042EC-9CC5-4312-989F-FA5FE7F30883}" type="datetimeFigureOut">
              <a:rPr lang="es-ES"/>
              <a:pPr>
                <a:defRPr/>
              </a:pPr>
              <a:t>06/09/2020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EAD91-0AA6-411C-A9B1-0177A39CAC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6954814"/>
      </p:ext>
    </p:extLst>
  </p:cSld>
  <p:clrMapOvr>
    <a:masterClrMapping/>
  </p:clrMapOvr>
  <p:transition spd="slow" advTm="9313">
    <p:wipe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803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4FA668-0EBE-4502-A919-A75DA3B4C388}" type="datetimeFigureOut">
              <a:rPr lang="es-ES"/>
              <a:pPr>
                <a:defRPr/>
              </a:pPr>
              <a:t>06/09/2020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03FED3-4E73-4224-86A4-57F74CB43E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313">
    <p:wipe dir="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7.gif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gif"/><Relationship Id="rId9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4.gif"/><Relationship Id="rId7" Type="http://schemas.openxmlformats.org/officeDocument/2006/relationships/image" Target="../media/image2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10" Type="http://schemas.openxmlformats.org/officeDocument/2006/relationships/image" Target="../media/image19.gif"/><Relationship Id="rId4" Type="http://schemas.openxmlformats.org/officeDocument/2006/relationships/image" Target="../media/image5.gif"/><Relationship Id="rId9" Type="http://schemas.openxmlformats.org/officeDocument/2006/relationships/image" Target="../media/image24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gif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gif"/><Relationship Id="rId5" Type="http://schemas.openxmlformats.org/officeDocument/2006/relationships/image" Target="../media/image37.jpeg"/><Relationship Id="rId4" Type="http://schemas.openxmlformats.org/officeDocument/2006/relationships/image" Target="../media/image36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4.gif"/><Relationship Id="rId7" Type="http://schemas.openxmlformats.org/officeDocument/2006/relationships/image" Target="../media/image1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image" Target="../media/image42.png"/><Relationship Id="rId4" Type="http://schemas.openxmlformats.org/officeDocument/2006/relationships/image" Target="../media/image5.gif"/><Relationship Id="rId9" Type="http://schemas.openxmlformats.org/officeDocument/2006/relationships/image" Target="../media/image4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gif"/><Relationship Id="rId5" Type="http://schemas.openxmlformats.org/officeDocument/2006/relationships/image" Target="../media/image45.jpeg"/><Relationship Id="rId4" Type="http://schemas.openxmlformats.org/officeDocument/2006/relationships/image" Target="../media/image4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12" Type="http://schemas.openxmlformats.org/officeDocument/2006/relationships/image" Target="../media/image56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0.jpeg"/><Relationship Id="rId11" Type="http://schemas.openxmlformats.org/officeDocument/2006/relationships/image" Target="../media/image55.jpeg"/><Relationship Id="rId5" Type="http://schemas.openxmlformats.org/officeDocument/2006/relationships/image" Target="../media/image49.jpeg"/><Relationship Id="rId10" Type="http://schemas.openxmlformats.org/officeDocument/2006/relationships/image" Target="../media/image54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jpeg"/><Relationship Id="rId7" Type="http://schemas.openxmlformats.org/officeDocument/2006/relationships/image" Target="../media/image6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1.png"/><Relationship Id="rId5" Type="http://schemas.openxmlformats.org/officeDocument/2006/relationships/image" Target="../media/image60.jpeg"/><Relationship Id="rId4" Type="http://schemas.openxmlformats.org/officeDocument/2006/relationships/image" Target="../media/image59.jpeg"/><Relationship Id="rId9" Type="http://schemas.openxmlformats.org/officeDocument/2006/relationships/image" Target="../media/image6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7" Type="http://schemas.openxmlformats.org/officeDocument/2006/relationships/image" Target="../media/image70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9.png"/><Relationship Id="rId7" Type="http://schemas.openxmlformats.org/officeDocument/2006/relationships/image" Target="../media/image2.gif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10.png"/><Relationship Id="rId9" Type="http://schemas.openxmlformats.org/officeDocument/2006/relationships/image" Target="../media/image7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gif"/><Relationship Id="rId5" Type="http://schemas.openxmlformats.org/officeDocument/2006/relationships/image" Target="../media/image42.png"/><Relationship Id="rId4" Type="http://schemas.openxmlformats.org/officeDocument/2006/relationships/image" Target="../media/image33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43.jpeg"/><Relationship Id="rId7" Type="http://schemas.openxmlformats.org/officeDocument/2006/relationships/image" Target="../media/image7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2.gif"/><Relationship Id="rId5" Type="http://schemas.openxmlformats.org/officeDocument/2006/relationships/image" Target="../media/image76.png"/><Relationship Id="rId4" Type="http://schemas.openxmlformats.org/officeDocument/2006/relationships/image" Target="../media/image75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51" name="4 Marcador de contenido" descr="el-escenario-ideal900-alta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5 Marcador de contenido" descr="123vnb.gif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437063"/>
            <a:ext cx="2700338" cy="1600200"/>
          </a:xfrm>
        </p:spPr>
      </p:pic>
      <p:pic>
        <p:nvPicPr>
          <p:cNvPr id="7" name="5 Marcador de contenido" descr="123vnb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437063"/>
            <a:ext cx="2600325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bb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63713" y="3068638"/>
            <a:ext cx="2663825" cy="169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 descr="bb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213100"/>
            <a:ext cx="2592387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20 Marcador de contenido" descr="atv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57538" y="6165850"/>
            <a:ext cx="763587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24 Marcador de contenido" descr="btv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24300" y="6165850"/>
            <a:ext cx="69215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20 Marcador de contenido" descr="atv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563" y="6165850"/>
            <a:ext cx="792162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24 Marcador de contenido" descr="btv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8838" y="6165850"/>
            <a:ext cx="693737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596">
    <p:wipe dir="u"/>
    <p:sndAc>
      <p:stSnd>
        <p:snd r:embed="rId2" name="6051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7" name="26 Marcador de contenido" descr="Abba-abba-2787928-285-380.gif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00338" y="1052513"/>
            <a:ext cx="1223962" cy="1631950"/>
          </a:xfrm>
        </p:spPr>
      </p:pic>
      <p:pic>
        <p:nvPicPr>
          <p:cNvPr id="20" name="18 Marcador de contenido" descr="a (1)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4508500"/>
            <a:ext cx="8636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24 Marcador de contenido" descr="b (1).gif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3059113" y="3716338"/>
            <a:ext cx="876300" cy="952500"/>
          </a:xfrm>
        </p:spPr>
      </p:pic>
      <p:pic>
        <p:nvPicPr>
          <p:cNvPr id="28" name="27 Imagen" descr="benny1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060575"/>
            <a:ext cx="126365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28 Imagen" descr="bjorn1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0"/>
            <a:ext cx="1249363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29 Imagen" descr="faltskog1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549275"/>
            <a:ext cx="1270000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24 Marcador de contenido" descr="b (1)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213100"/>
            <a:ext cx="8763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18 Marcador de contenido" descr="a (1)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80288" y="25654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 Imagen" descr="dancee2025 (1)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71550" y="3644900"/>
            <a:ext cx="7032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FFFF00"/>
            </a:outerShdw>
          </a:effectLst>
        </p:spPr>
      </p:pic>
      <p:pic>
        <p:nvPicPr>
          <p:cNvPr id="17" name="16 Imagen" descr="dancee2025 (1)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132138" y="2852738"/>
            <a:ext cx="701675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C00000"/>
            </a:outerShdw>
          </a:effectLst>
        </p:spPr>
      </p:pic>
      <p:pic>
        <p:nvPicPr>
          <p:cNvPr id="18" name="17 Imagen" descr="dancee2025 (1)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92725" y="2349500"/>
            <a:ext cx="7016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92D050"/>
            </a:outerShdw>
          </a:effectLst>
        </p:spPr>
      </p:pic>
      <p:pic>
        <p:nvPicPr>
          <p:cNvPr id="19" name="18 Imagen" descr="dancee2025 (1)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51725" y="1700213"/>
            <a:ext cx="70326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70C0"/>
            </a:outerShdw>
          </a:effectLst>
        </p:spPr>
      </p:pic>
      <p:pic>
        <p:nvPicPr>
          <p:cNvPr id="22" name="21 Imagen" descr="musi0098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29250"/>
            <a:ext cx="136842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23 Imagen" descr="musi0098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4941888"/>
            <a:ext cx="1296987" cy="191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25 Imagen" descr="musi0098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437063"/>
            <a:ext cx="1511300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34 Imagen" descr="musi0098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789363"/>
            <a:ext cx="1728788" cy="306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4999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6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4 Marcador de contenido" descr="teatro-vieux-colombier-paris-300x1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Abb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2060575"/>
            <a:ext cx="2303463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abba1he6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060575"/>
            <a:ext cx="2376487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abba_faces2_a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2060575"/>
            <a:ext cx="4679950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ABBA (1)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573463"/>
            <a:ext cx="467995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20 Imagen" descr="anispot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557338"/>
            <a:ext cx="2808287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21 Imagen" descr="anispot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57338"/>
            <a:ext cx="2841625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23 Imagen" descr="anispot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94519" y="3445669"/>
            <a:ext cx="30241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26 Imagen" descr="anispot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5580063" y="3500437"/>
            <a:ext cx="29527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094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4 Marcador de contenido" descr="teatro-vieux-colombier-paris-300x1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20 Marcador de contenido" descr="atv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41638" y="3933825"/>
            <a:ext cx="60007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24 Marcador de contenido" descr="btv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08400" y="3933825"/>
            <a:ext cx="54451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20 Marcador de contenido" descr="atv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663" y="3933825"/>
            <a:ext cx="622300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24 Marcador de contenido" descr="btv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938" y="3933825"/>
            <a:ext cx="544512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5 Marcador de contenido" descr="03090923553401_abba_74_04_06_500_375_dpa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276475"/>
            <a:ext cx="4608512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abba (4)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276475"/>
            <a:ext cx="4606925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abba (2)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276475"/>
            <a:ext cx="4464050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 descr="tv (1)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6475"/>
            <a:ext cx="1476375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abba gif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492375"/>
            <a:ext cx="4381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 descr="tv (1)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276475"/>
            <a:ext cx="1476375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 descr="abba gif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2492375"/>
            <a:ext cx="5048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20 Imagen" descr="anispo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557338"/>
            <a:ext cx="2808287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21 Imagen" descr="anispo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57338"/>
            <a:ext cx="2841625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23 Imagen" descr="anispo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94519" y="3445669"/>
            <a:ext cx="30241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26 Imagen" descr="anispo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5580063" y="3500437"/>
            <a:ext cx="29527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6193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8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5123" name="5 Imagen" descr="juketop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938" y="981075"/>
            <a:ext cx="6048375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escenario (1)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068638"/>
            <a:ext cx="863600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escenario (1)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713" y="3068638"/>
            <a:ext cx="792162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8 Marcador de contenido" descr="jukebot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5849938"/>
            <a:ext cx="6048375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Marcador de contenido" descr="faltskog1.gif"/>
          <p:cNvPicPr>
            <a:picLocks noGrp="1" noChangeAspect="1"/>
          </p:cNvPicPr>
          <p:nvPr>
            <p:ph sz="half"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21104365">
            <a:off x="2630488" y="3270250"/>
            <a:ext cx="866775" cy="1079500"/>
          </a:xfrm>
        </p:spPr>
      </p:pic>
      <p:pic>
        <p:nvPicPr>
          <p:cNvPr id="13" name="11 Marcador de contenido" descr="frida1.gif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4976">
            <a:off x="5449888" y="4497388"/>
            <a:ext cx="915987" cy="122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1 Marcador de contenido" descr="frida1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4976">
            <a:off x="5643563" y="3408363"/>
            <a:ext cx="771525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0 Marcador de contenido" descr="faltskog1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95635">
            <a:off x="2632075" y="4495800"/>
            <a:ext cx="896938" cy="111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17 Rectángulo"/>
          <p:cNvSpPr/>
          <p:nvPr/>
        </p:nvSpPr>
        <p:spPr>
          <a:xfrm>
            <a:off x="2413000" y="3068638"/>
            <a:ext cx="4176713" cy="2665412"/>
          </a:xfrm>
          <a:prstGeom prst="rect">
            <a:avLst/>
          </a:prstGeom>
          <a:solidFill>
            <a:srgbClr val="BB051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156" name="19 Marcador de contenido"/>
          <p:cNvSpPr>
            <a:spLocks noGrp="1"/>
          </p:cNvSpPr>
          <p:nvPr>
            <p:ph sz="half" idx="2"/>
          </p:nvPr>
        </p:nvSpPr>
        <p:spPr>
          <a:xfrm>
            <a:off x="7991475" y="549275"/>
            <a:ext cx="1152525" cy="4525963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22" name="16 Marcador de contenido" descr="-111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3068638"/>
            <a:ext cx="4249738" cy="273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7487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3" presetClass="entr" presetSubtype="288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ntr" presetSubtype="32" repeatCount="5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288" repeatCount="5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6" presetClass="entr" presetSubtype="32" repeatCount="5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52" presetID="53" presetClass="entr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ntr" presetSubtype="32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32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288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6" presetClass="entr" presetSubtype="32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ntr" presetSubtype="32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3" presetClass="entr" presetSubtype="288" repeatCount="5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6" presetClass="entr" presetSubtype="32" repeatCount="5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ntr" presetSubtype="32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3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8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71" name="6 Marcador de contenido" descr="20061231025247-escenario.jp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88"/>
            <a:ext cx="9144000" cy="6856412"/>
          </a:xfrm>
        </p:spPr>
      </p:pic>
      <p:pic>
        <p:nvPicPr>
          <p:cNvPr id="7172" name="5 Imagen" descr="Imagen2(2)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2150"/>
            <a:ext cx="8137525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7 Marcador de contenido" descr="-111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565400"/>
            <a:ext cx="5400675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10 Marcador de contenido"/>
          <p:cNvSpPr>
            <a:spLocks noGrp="1"/>
          </p:cNvSpPr>
          <p:nvPr>
            <p:ph sz="half" idx="2"/>
          </p:nvPr>
        </p:nvSpPr>
        <p:spPr>
          <a:xfrm>
            <a:off x="4648200" y="4365625"/>
            <a:ext cx="4038600" cy="1760538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12" name="11 Imagen" descr="323191_abba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565400"/>
            <a:ext cx="5472113" cy="276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1692275" y="2492375"/>
            <a:ext cx="5472113" cy="2952750"/>
          </a:xfrm>
          <a:prstGeom prst="rect">
            <a:avLst/>
          </a:prstGeom>
          <a:solidFill>
            <a:srgbClr val="BB051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7177" name="9 Imagen" descr="anispot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619250" y="5516563"/>
            <a:ext cx="2808288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10 Imagen" descr="anispot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427538" y="5516563"/>
            <a:ext cx="2808287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9178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4 Marcador de contenido" descr="teatro-vieux-colombier-paris-300x1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20 Marcador de contenido" descr="atv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348038" y="3284538"/>
            <a:ext cx="647700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24 Marcador de contenido" descr="btv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24300" y="3284538"/>
            <a:ext cx="5476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20 Marcador de contenido" descr="atv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284538"/>
            <a:ext cx="6286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24 Marcador de contenido" descr="btv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284538"/>
            <a:ext cx="576263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9 Marcador de contenido" descr="abba5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492375"/>
            <a:ext cx="33845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8 Marcador de contenido" descr="abba2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492375"/>
            <a:ext cx="287972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20 Imagen" descr="anispot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276600" y="5300663"/>
            <a:ext cx="2808288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2 Marcador de contenido" descr="abba82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2636838"/>
            <a:ext cx="2284413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12 Marcador de contenido" descr="abba82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205038"/>
            <a:ext cx="4103688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Picture 4" descr="slide0018_image18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5761038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Picture 4" descr="slide0018_image18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632700" cy="551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6" name="Picture 4" descr="slide0018_image18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4101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9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29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3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9219" name="6 Marcador de contenido" descr="m2m_3d_Design_0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4 Marcador de contenido" descr="abba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981075"/>
            <a:ext cx="6553200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abba_516x372px_188kb.gif_320_320_256_9223372036854775000_0_1_0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981075"/>
            <a:ext cx="6624637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20 Marcador de contenido" descr="atv.gif"/>
          <p:cNvPicPr>
            <a:picLocks noGrp="1" noChangeAspect="1"/>
          </p:cNvPicPr>
          <p:nvPr>
            <p:ph sz="half"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3132138" y="6165850"/>
            <a:ext cx="763587" cy="692150"/>
          </a:xfrm>
        </p:spPr>
      </p:pic>
      <p:pic>
        <p:nvPicPr>
          <p:cNvPr id="9223" name="24 Marcador de contenido" descr="btv.gif"/>
          <p:cNvPicPr>
            <a:picLocks noGrp="1" noChangeAspect="1"/>
          </p:cNvPicPr>
          <p:nvPr>
            <p:ph sz="half" idx="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3898900" y="6165850"/>
            <a:ext cx="692150" cy="692150"/>
          </a:xfrm>
        </p:spPr>
      </p:pic>
      <p:pic>
        <p:nvPicPr>
          <p:cNvPr id="9224" name="20 Marcador de contenido" descr="atv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6165850"/>
            <a:ext cx="792162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24 Marcador de contenido" descr="btv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6165850"/>
            <a:ext cx="693737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6291">
    <p:wipe dir="u"/>
    <p:sndAc>
      <p:stSnd>
        <p:snd r:embed="rId2" name="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3" name="4 Marcador de contenido" descr="1teatro1_001.jp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2987675" cy="2133600"/>
          </a:xfrm>
        </p:spPr>
      </p:pic>
      <p:pic>
        <p:nvPicPr>
          <p:cNvPr id="10244" name="5 Marcador de contenido" descr="1teatro1_002.jpg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87675" y="0"/>
            <a:ext cx="3455988" cy="2133600"/>
          </a:xfrm>
        </p:spPr>
      </p:pic>
      <p:pic>
        <p:nvPicPr>
          <p:cNvPr id="10245" name="7 Imagen" descr="1teatro1_00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3600"/>
            <a:ext cx="2987675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1teatro1_005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133600"/>
            <a:ext cx="3455988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10 Imagen" descr="1teatro1_007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7063"/>
            <a:ext cx="2987675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11 Imagen" descr="1teatro1_008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4437063"/>
            <a:ext cx="3529013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12 Imagen" descr="1teatro1_009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4437063"/>
            <a:ext cx="2700337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17 Imagen" descr="1teatro1_003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0"/>
            <a:ext cx="2700337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18 Imagen" descr="1teatro1_006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133600"/>
            <a:ext cx="2700337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12 Marcador de contenido" descr="0303.gif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205038"/>
            <a:ext cx="3313112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12 Marcador de contenido" descr="0303.gi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205038"/>
            <a:ext cx="3313112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483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1" presetID="6" presetClass="entr" presetSubtype="16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9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0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6" presetClass="entr" presetSubtype="32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6" presetID="2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1267" name="3 Marcador de contenido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" name="9 Marcador de contenido" descr="9650_Abba05_001.jp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72000" cy="3429000"/>
          </a:xfrm>
        </p:spPr>
      </p:pic>
      <p:pic>
        <p:nvPicPr>
          <p:cNvPr id="11" name="9 Marcador de contenido" descr="9650_Abba05_0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9 Marcador de contenido" descr="9650_Abba05_00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9 Marcador de contenido" descr="9650_Abba05_00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5" descr="Cortina azul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 descr="Cortina azul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5" descr="Cortina azul 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5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5" descr="Cortina azul 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5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8814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2291" name="2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2292" name="3 Marcador de contenido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" name="4 Imagen" descr="ABBA-abba-62433_340_425 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0737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sno_ani0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413"/>
            <a:ext cx="4643438" cy="485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sno_ani0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04813"/>
            <a:ext cx="42100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5 Marcador de contenido" descr="ABBA-abba-62433_340_42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6250"/>
            <a:ext cx="4103688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ABBA-abba-62433_340_425 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4189413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15" descr="sid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5334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15" descr="sid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0" y="404813"/>
            <a:ext cx="5334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4" descr="to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9" descr="bottom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77000"/>
            <a:ext cx="9144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565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3315" name="4 Marcador de contenido" descr="abba (1).gif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6 Imagen" descr="benny1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1384300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bjorn1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765175"/>
            <a:ext cx="1446213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faltskog1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429000"/>
            <a:ext cx="1439863" cy="178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 descr="frida1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500438"/>
            <a:ext cx="1303337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a (1)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467544" y="3861048"/>
            <a:ext cx="1368152" cy="144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isometricOffAxis2Right"/>
            <a:lightRig rig="threePt" dir="t"/>
          </a:scene3d>
        </p:spPr>
      </p:pic>
      <p:pic>
        <p:nvPicPr>
          <p:cNvPr id="12" name="11 Imagen" descr="b (1)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 flipH="1">
            <a:off x="2087722" y="925640"/>
            <a:ext cx="896793" cy="991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isometricRightUp"/>
            <a:lightRig rig="threePt" dir="t"/>
          </a:scene3d>
        </p:spPr>
      </p:pic>
      <p:pic>
        <p:nvPicPr>
          <p:cNvPr id="13" name="12 Imagen" descr="b (1)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6156177" y="1067895"/>
            <a:ext cx="1008111" cy="1114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isometricOffAxis1Left"/>
            <a:lightRig rig="threePt" dir="t"/>
          </a:scene3d>
        </p:spPr>
      </p:pic>
      <p:pic>
        <p:nvPicPr>
          <p:cNvPr id="14" name="13 Imagen" descr="a (1)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 flipH="1">
            <a:off x="7452320" y="4005064"/>
            <a:ext cx="1049930" cy="144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isometricOffAxis1Left"/>
            <a:lightRig rig="threePt" dir="t"/>
          </a:scene3d>
        </p:spPr>
      </p:pic>
      <p:sp>
        <p:nvSpPr>
          <p:cNvPr id="13324" name="14 Marcador de contenido"/>
          <p:cNvSpPr>
            <a:spLocks noGrp="1"/>
          </p:cNvSpPr>
          <p:nvPr>
            <p:ph sz="half" idx="2"/>
          </p:nvPr>
        </p:nvSpPr>
        <p:spPr>
          <a:xfrm>
            <a:off x="4648200" y="4868863"/>
            <a:ext cx="4038600" cy="1257300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12301" name="14 Imagen" descr="abba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04813"/>
            <a:ext cx="3132137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2701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6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4339" name="2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4340" name="3 Marcador de contenido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4341" name="6 Marcador de contenido" descr="20061231025247-escenari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8 Marcador de contenido" descr="abba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492375"/>
            <a:ext cx="4459288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8 Marcador de contenido" descr="-111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492375"/>
            <a:ext cx="4513263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4" descr="slide0018_image18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6264275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12 Imagen" descr="anispot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916113"/>
            <a:ext cx="2087563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13 Imagen" descr="anispot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916113"/>
            <a:ext cx="201612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7" name="Picture 4" descr="slide0018_image18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76250"/>
            <a:ext cx="7489825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2411413" y="2492375"/>
            <a:ext cx="2232025" cy="2881313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2492375"/>
            <a:ext cx="2160587" cy="2881313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4350" name="Picture 4" descr="slide0018_image18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3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5414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3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3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291" name="6 Marcador de contenido" descr="m2m_3d_Design_001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5364" name="3 Marcador de contenido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" name="12 Marcador de contenido" descr="030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981075"/>
            <a:ext cx="6553200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7 Marcador de contenido" descr="3bb41e0e781c.png"/>
          <p:cNvPicPr>
            <a:picLocks noChangeAspect="1"/>
          </p:cNvPicPr>
          <p:nvPr/>
        </p:nvPicPr>
        <p:blipFill>
          <a:blip r:embed="rId5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500438"/>
            <a:ext cx="8890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7 Marcador de contenido" descr="3bb41e0e781c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724400"/>
            <a:ext cx="1266825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Marcador de contenido" descr="3bb41e0e781c.png"/>
          <p:cNvPicPr>
            <a:picLocks noChangeAspect="1"/>
          </p:cNvPicPr>
          <p:nvPr/>
        </p:nvPicPr>
        <p:blipFill>
          <a:blip r:embed="rId7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3573463"/>
            <a:ext cx="8890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7 Marcador de contenido" descr="3bb41e0e781c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51500" y="4652963"/>
            <a:ext cx="110172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7 Marcador de contenido" descr="3bb41e0e781c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76600" y="4724400"/>
            <a:ext cx="1149350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7 Marcador de contenido" descr="3bb41e0e781c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4694238"/>
            <a:ext cx="1100138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2" name="11 CuadroTexto"/>
          <p:cNvSpPr txBox="1">
            <a:spLocks noChangeArrowheads="1"/>
          </p:cNvSpPr>
          <p:nvPr/>
        </p:nvSpPr>
        <p:spPr bwMode="auto">
          <a:xfrm>
            <a:off x="5867400" y="6519863"/>
            <a:ext cx="32766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600" b="1">
                <a:solidFill>
                  <a:srgbClr val="FF0000"/>
                </a:solidFill>
              </a:rPr>
              <a:t>Panchote-014@hotmail.es</a:t>
            </a:r>
          </a:p>
        </p:txBody>
      </p:sp>
      <p:sp>
        <p:nvSpPr>
          <p:cNvPr id="13" name="12 Marcador de fecha"/>
          <p:cNvSpPr>
            <a:spLocks noGrp="1"/>
          </p:cNvSpPr>
          <p:nvPr>
            <p:ph type="dt" sz="quarter" idx="10"/>
          </p:nvPr>
        </p:nvSpPr>
        <p:spPr>
          <a:xfrm>
            <a:off x="0" y="6492875"/>
            <a:ext cx="2133600" cy="365125"/>
          </a:xfrm>
        </p:spPr>
        <p:txBody>
          <a:bodyPr/>
          <a:lstStyle/>
          <a:p>
            <a:pPr>
              <a:defRPr/>
            </a:pPr>
            <a:fld id="{4EB840FE-AA02-42A3-9A3B-A19E1AC89F75}" type="datetime8">
              <a:rPr lang="es-ES" sz="1800" b="1" smtClean="0">
                <a:solidFill>
                  <a:srgbClr val="FF0000"/>
                </a:solidFill>
              </a:rPr>
              <a:pPr>
                <a:defRPr/>
              </a:pPr>
              <a:t>06/09/2020 10:49</a:t>
            </a:fld>
            <a:endParaRPr lang="es-ES" sz="18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39252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0781 -0.99398 " pathEditMode="relative" rAng="0" ptsTypes="AA">
                                      <p:cBhvr>
                                        <p:cTn id="14" dur="4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4969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7 L -0.00625 -0.99792 " pathEditMode="relative" rAng="0" ptsTypes="AA">
                                      <p:cBhvr>
                                        <p:cTn id="16" dur="4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" y="-4990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7.40741E-7 L -0.00139 -0.8588 " pathEditMode="relative" rAng="0" ptsTypes="AA">
                                      <p:cBhvr>
                                        <p:cTn id="18" dur="4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4294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59259E-6 L -0.0092 -0.85879 " pathEditMode="relative" rAng="0" ptsTypes="AA">
                                      <p:cBhvr>
                                        <p:cTn id="20" dur="4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-4294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48148E-6 L 0.00504 -1.00602 " pathEditMode="relative" rAng="0" ptsTypes="AA">
                                      <p:cBhvr>
                                        <p:cTn id="22" dur="4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-5030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-0.00486 -1.0081 " pathEditMode="relative" rAng="0" ptsTypes="AA">
                                      <p:cBhvr>
                                        <p:cTn id="24" dur="4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-5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9"/>
</p:tagLst>
</file>

<file path=ppt/theme/theme1.xml><?xml version="1.0" encoding="utf-8"?>
<a:theme xmlns:a="http://schemas.openxmlformats.org/drawingml/2006/main" name="ABBA .. 24 10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ABBA .. 24 10 2011</Template>
  <TotalTime>3</TotalTime>
  <Words>18</Words>
  <Application>Microsoft Office PowerPoint</Application>
  <PresentationFormat>Presentación en pantalla (4:3)</PresentationFormat>
  <Paragraphs>4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9" baseType="lpstr">
      <vt:lpstr>Arial</vt:lpstr>
      <vt:lpstr>Calibri</vt:lpstr>
      <vt:lpstr>ABBA .. 24 10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2020-09-06T08:49:44Z</dcterms:created>
  <dcterms:modified xsi:type="dcterms:W3CDTF">2020-09-06T08:53:32Z</dcterms:modified>
</cp:coreProperties>
</file>