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28"/>
  </p:notesMasterIdLst>
  <p:sldIdLst>
    <p:sldId id="327" r:id="rId3"/>
    <p:sldId id="462" r:id="rId4"/>
    <p:sldId id="474" r:id="rId5"/>
    <p:sldId id="463" r:id="rId6"/>
    <p:sldId id="470" r:id="rId7"/>
    <p:sldId id="452" r:id="rId8"/>
    <p:sldId id="466" r:id="rId9"/>
    <p:sldId id="460" r:id="rId10"/>
    <p:sldId id="453" r:id="rId11"/>
    <p:sldId id="472" r:id="rId12"/>
    <p:sldId id="464" r:id="rId13"/>
    <p:sldId id="455" r:id="rId14"/>
    <p:sldId id="444" r:id="rId15"/>
    <p:sldId id="471" r:id="rId16"/>
    <p:sldId id="457" r:id="rId17"/>
    <p:sldId id="469" r:id="rId18"/>
    <p:sldId id="458" r:id="rId19"/>
    <p:sldId id="459" r:id="rId20"/>
    <p:sldId id="473" r:id="rId21"/>
    <p:sldId id="454" r:id="rId22"/>
    <p:sldId id="461" r:id="rId23"/>
    <p:sldId id="475" r:id="rId24"/>
    <p:sldId id="465" r:id="rId25"/>
    <p:sldId id="396" r:id="rId26"/>
    <p:sldId id="476" r:id="rId27"/>
  </p:sldIdLst>
  <p:sldSz cx="9290050" cy="6858000"/>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oHpZtsn+BPeKp9IVXTxqpA" hashData="IZjAYxLox5q8MxrIduI6WxuLDPM"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72BC7"/>
    <a:srgbClr val="008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587" autoAdjust="0"/>
    <p:restoredTop sz="94648" autoAdjust="0"/>
  </p:normalViewPr>
  <p:slideViewPr>
    <p:cSldViewPr>
      <p:cViewPr>
        <p:scale>
          <a:sx n="80" d="100"/>
          <a:sy n="80" d="100"/>
        </p:scale>
        <p:origin x="-1032" y="-228"/>
      </p:cViewPr>
      <p:guideLst>
        <p:guide orient="horz" pos="2160"/>
        <p:guide pos="2927"/>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B22374C-EF79-4D7A-851C-035D885BC7C5}" type="datetimeFigureOut">
              <a:rPr lang="es-ES" smtClean="0"/>
              <a:pPr/>
              <a:t>30/10/2016</a:t>
            </a:fld>
            <a:endParaRPr lang="es-ES"/>
          </a:p>
        </p:txBody>
      </p:sp>
      <p:sp>
        <p:nvSpPr>
          <p:cNvPr id="4" name="3 Marcador de imagen de diapositiva"/>
          <p:cNvSpPr>
            <a:spLocks noGrp="1" noRot="1" noChangeAspect="1"/>
          </p:cNvSpPr>
          <p:nvPr>
            <p:ph type="sldImg" idx="2"/>
          </p:nvPr>
        </p:nvSpPr>
        <p:spPr>
          <a:xfrm>
            <a:off x="1106488" y="685800"/>
            <a:ext cx="4645025"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1312759-A76D-420F-9540-9A6F41CB6093}"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2"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30/10/2016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30/10/2016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33851" y="4406903"/>
            <a:ext cx="7896542"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33851" y="2906713"/>
            <a:ext cx="7896542"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E269A8C-CE51-431C-974F-91CF945F7564}" type="datetimeFigureOut">
              <a:rPr lang="es-ES" smtClean="0"/>
              <a:pPr/>
              <a:t>30/10/2016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64503"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722442" y="1600203"/>
            <a:ext cx="4103105"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E269A8C-CE51-431C-974F-91CF945F7564}" type="datetimeFigureOut">
              <a:rPr lang="es-ES" smtClean="0"/>
              <a:pPr/>
              <a:t>30/10/2016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535113"/>
            <a:ext cx="4104719"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64503" y="2174875"/>
            <a:ext cx="4104719"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719217" y="1535113"/>
            <a:ext cx="4106331"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719217" y="2174875"/>
            <a:ext cx="4106331"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E269A8C-CE51-431C-974F-91CF945F7564}" type="datetimeFigureOut">
              <a:rPr lang="es-ES" smtClean="0"/>
              <a:pPr/>
              <a:t>30/10/2016</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E269A8C-CE51-431C-974F-91CF945F7564}" type="datetimeFigureOut">
              <a:rPr lang="es-ES" smtClean="0"/>
              <a:pPr/>
              <a:t>30/10/2016</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E269A8C-CE51-431C-974F-91CF945F7564}" type="datetimeFigureOut">
              <a:rPr lang="es-ES" smtClean="0"/>
              <a:pPr/>
              <a:t>30/10/2016</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4504" y="273050"/>
            <a:ext cx="3056362"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632153" y="273053"/>
            <a:ext cx="5193395"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64504" y="1435103"/>
            <a:ext cx="3056362"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30/10/2016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820915" y="4800600"/>
            <a:ext cx="557403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820915" y="612775"/>
            <a:ext cx="557403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820915" y="5367338"/>
            <a:ext cx="557403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E269A8C-CE51-431C-974F-91CF945F7564}" type="datetimeFigureOut">
              <a:rPr lang="es-ES" smtClean="0"/>
              <a:pPr/>
              <a:t>30/10/2016</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30/10/2016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35287" y="274641"/>
            <a:ext cx="2090261"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64503" y="274641"/>
            <a:ext cx="611595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E269A8C-CE51-431C-974F-91CF945F7564}" type="datetimeFigureOut">
              <a:rPr lang="es-ES" smtClean="0"/>
              <a:pPr/>
              <a:t>30/10/2016</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2E2B2CDB-ADF7-49E9-96EF-3874CD6D3678}" type="slidenum">
              <a:rPr lang="es-ES" smtClean="0"/>
              <a:pPr/>
              <a:t>‹Nº›</a:t>
            </a:fld>
            <a:endParaRPr lang="es-ES"/>
          </a:p>
        </p:txBody>
      </p:sp>
    </p:spTree>
  </p:cSld>
  <p:clrMapOvr>
    <a:masterClrMapping/>
  </p:clrMapOvr>
  <p:transition spd="slow" advTm="6000">
    <p:random/>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96755" y="2130428"/>
            <a:ext cx="7896543"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93509" y="3886200"/>
            <a:ext cx="6503035"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03D4A8"/>
            </a:gs>
            <a:gs pos="25000">
              <a:srgbClr val="21D6E0"/>
            </a:gs>
            <a:gs pos="75000">
              <a:srgbClr val="0087E6"/>
            </a:gs>
            <a:gs pos="100000">
              <a:srgbClr val="005CBF"/>
            </a:gs>
          </a:gsLst>
          <a:lin ang="5400000" scaled="0"/>
          <a:tileRect/>
        </a:gra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64503" y="274638"/>
            <a:ext cx="8361045"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64503" y="1600203"/>
            <a:ext cx="8361045"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64503" y="6356353"/>
            <a:ext cx="2167679"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269A8C-CE51-431C-974F-91CF945F7564}" type="datetimeFigureOut">
              <a:rPr lang="es-ES" smtClean="0"/>
              <a:pPr/>
              <a:t>30/10/2016</a:t>
            </a:fld>
            <a:endParaRPr lang="es-ES"/>
          </a:p>
        </p:txBody>
      </p:sp>
      <p:sp>
        <p:nvSpPr>
          <p:cNvPr id="5" name="4 Marcador de pie de página"/>
          <p:cNvSpPr>
            <a:spLocks noGrp="1"/>
          </p:cNvSpPr>
          <p:nvPr>
            <p:ph type="ftr" sz="quarter" idx="3"/>
          </p:nvPr>
        </p:nvSpPr>
        <p:spPr>
          <a:xfrm>
            <a:off x="3174101" y="6356353"/>
            <a:ext cx="2941849"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657869" y="6356353"/>
            <a:ext cx="2167679"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E2B2CDB-ADF7-49E9-96EF-3874CD6D3678}"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6000">
    <p:random/>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64503" y="6245225"/>
            <a:ext cx="2167678"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hyperlink" Target="https://www.elpensante.com/" TargetMode="External"/><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7.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hyperlink" Target="https://www.elpensante.com/" TargetMode="External"/><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3.xml.rels><?xml version="1.0" encoding="UTF-8" standalone="yes"?>
<Relationships xmlns="http://schemas.openxmlformats.org/package/2006/relationships"><Relationship Id="rId3" Type="http://schemas.openxmlformats.org/officeDocument/2006/relationships/image" Target="../media/image14.gif"/><Relationship Id="rId2" Type="http://schemas.openxmlformats.org/officeDocument/2006/relationships/image" Target="../media/image5.gif"/><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audio" Target="../media/audio2.wav"/><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9.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hyperlink" Target="https://www.elpensante.com/" TargetMode="External"/><Relationship Id="rId1" Type="http://schemas.openxmlformats.org/officeDocument/2006/relationships/slideLayout" Target="../slideLayouts/slideLayout7.xml"/><Relationship Id="rId4" Type="http://schemas.openxmlformats.org/officeDocument/2006/relationships/image" Target="../media/image5.gif"/></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5.gif"/><Relationship Id="rId1" Type="http://schemas.openxmlformats.org/officeDocument/2006/relationships/slideLayout" Target="../slideLayouts/slideLayout7.xml"/><Relationship Id="rId5" Type="http://schemas.openxmlformats.org/officeDocument/2006/relationships/image" Target="../media/image4.gif"/><Relationship Id="rId4" Type="http://schemas.openxmlformats.org/officeDocument/2006/relationships/image" Target="../media/image22.jpeg"/></Relationships>
</file>

<file path=ppt/slides/_rels/slide25.xml.rels><?xml version="1.0" encoding="UTF-8" standalone="yes"?>
<Relationships xmlns="http://schemas.openxmlformats.org/package/2006/relationships"><Relationship Id="rId8" Type="http://schemas.openxmlformats.org/officeDocument/2006/relationships/image" Target="../media/image25.png"/><Relationship Id="rId13" Type="http://schemas.openxmlformats.org/officeDocument/2006/relationships/image" Target="../media/image28.png"/><Relationship Id="rId18" Type="http://schemas.openxmlformats.org/officeDocument/2006/relationships/image" Target="../media/image31.png"/><Relationship Id="rId3" Type="http://schemas.openxmlformats.org/officeDocument/2006/relationships/audio" Target="../media/audio3.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30.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24.png"/><Relationship Id="rId11" Type="http://schemas.openxmlformats.org/officeDocument/2006/relationships/image" Target="../media/image27.png"/><Relationship Id="rId5" Type="http://schemas.openxmlformats.org/officeDocument/2006/relationships/hyperlink" Target="http://www.mispps.com/" TargetMode="External"/><Relationship Id="rId15" Type="http://schemas.openxmlformats.org/officeDocument/2006/relationships/image" Target="../media/image29.png"/><Relationship Id="rId10" Type="http://schemas.openxmlformats.org/officeDocument/2006/relationships/hyperlink" Target="https://www.facebook.com/mispps" TargetMode="External"/><Relationship Id="rId4" Type="http://schemas.openxmlformats.org/officeDocument/2006/relationships/image" Target="../media/image23.png"/><Relationship Id="rId9" Type="http://schemas.openxmlformats.org/officeDocument/2006/relationships/image" Target="../media/image26.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2" descr="http://3.bp.blogspot.com/-r6HM6KE57Dc/TzMsOjLvfaI/AAAAAAAACT8/u7-wAM1dZcc/s1600/0k0289_gif-sicodelicos-02.gif"/>
          <p:cNvPicPr>
            <a:picLocks noChangeAspect="1" noChangeArrowheads="1" noCrop="1"/>
          </p:cNvPicPr>
          <p:nvPr/>
        </p:nvPicPr>
        <p:blipFill>
          <a:blip r:embed="rId3" cstate="print">
            <a:duotone>
              <a:prstClr val="black"/>
              <a:schemeClr val="accent5">
                <a:tint val="45000"/>
                <a:satMod val="400000"/>
              </a:schemeClr>
            </a:duotone>
            <a:lum bright="-40000" contrast="76000"/>
          </a:blip>
          <a:srcRect/>
          <a:stretch>
            <a:fillRect/>
          </a:stretch>
        </p:blipFill>
        <p:spPr bwMode="auto">
          <a:xfrm>
            <a:off x="-1" y="0"/>
            <a:ext cx="9290051" cy="6858000"/>
          </a:xfrm>
          <a:prstGeom prst="rect">
            <a:avLst/>
          </a:prstGeom>
          <a:noFill/>
        </p:spPr>
      </p:pic>
      <p:pic>
        <p:nvPicPr>
          <p:cNvPr id="155652" name="Image 2" descr="swirlrainbw3.gif"/>
          <p:cNvPicPr>
            <a:picLocks noChangeAspect="1"/>
          </p:cNvPicPr>
          <p:nvPr/>
        </p:nvPicPr>
        <p:blipFill>
          <a:blip r:embed="rId4" cstate="print"/>
          <a:srcRect/>
          <a:stretch>
            <a:fillRect/>
          </a:stretch>
        </p:blipFill>
        <p:spPr bwMode="auto">
          <a:xfrm rot="5400000">
            <a:off x="-3393642" y="3393645"/>
            <a:ext cx="6858000" cy="70718"/>
          </a:xfrm>
          <a:prstGeom prst="rect">
            <a:avLst/>
          </a:prstGeom>
          <a:noFill/>
          <a:ln w="9525">
            <a:noFill/>
            <a:miter lim="800000"/>
            <a:headEnd/>
            <a:tailEnd/>
          </a:ln>
        </p:spPr>
      </p:pic>
      <p:pic>
        <p:nvPicPr>
          <p:cNvPr id="155653" name="Image 2" descr="swirlrainbw3.gif"/>
          <p:cNvPicPr>
            <a:picLocks noChangeAspect="1"/>
          </p:cNvPicPr>
          <p:nvPr/>
        </p:nvPicPr>
        <p:blipFill>
          <a:blip r:embed="rId4" cstate="print"/>
          <a:srcRect/>
          <a:stretch>
            <a:fillRect/>
          </a:stretch>
        </p:blipFill>
        <p:spPr bwMode="auto">
          <a:xfrm rot="5400000">
            <a:off x="5825692" y="3393645"/>
            <a:ext cx="6858000" cy="70718"/>
          </a:xfrm>
          <a:prstGeom prst="rect">
            <a:avLst/>
          </a:prstGeom>
          <a:noFill/>
          <a:ln w="9525">
            <a:noFill/>
            <a:miter lim="800000"/>
            <a:headEnd/>
            <a:tailEnd/>
          </a:ln>
        </p:spPr>
      </p:pic>
      <p:pic>
        <p:nvPicPr>
          <p:cNvPr id="155654" name="Image 2" descr="swirlrainbw3.gif"/>
          <p:cNvPicPr>
            <a:picLocks noChangeAspect="1"/>
          </p:cNvPicPr>
          <p:nvPr/>
        </p:nvPicPr>
        <p:blipFill>
          <a:blip r:embed="rId4" cstate="print"/>
          <a:srcRect/>
          <a:stretch>
            <a:fillRect/>
          </a:stretch>
        </p:blipFill>
        <p:spPr bwMode="auto">
          <a:xfrm rot="10800000">
            <a:off x="3"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4" cstate="print"/>
          <a:srcRect/>
          <a:stretch>
            <a:fillRect/>
          </a:stretch>
        </p:blipFill>
        <p:spPr bwMode="auto">
          <a:xfrm rot="10800000">
            <a:off x="3" y="6783312"/>
            <a:ext cx="9290050" cy="74688"/>
          </a:xfrm>
          <a:prstGeom prst="rect">
            <a:avLst/>
          </a:prstGeom>
          <a:noFill/>
          <a:ln w="9525">
            <a:noFill/>
            <a:miter lim="800000"/>
            <a:headEnd/>
            <a:tailEnd/>
          </a:ln>
        </p:spPr>
      </p:pic>
      <p:sp>
        <p:nvSpPr>
          <p:cNvPr id="155665" name="Rectangle 17"/>
          <p:cNvSpPr>
            <a:spLocks noChangeArrowheads="1"/>
          </p:cNvSpPr>
          <p:nvPr/>
        </p:nvSpPr>
        <p:spPr bwMode="auto">
          <a:xfrm>
            <a:off x="362864" y="5857895"/>
            <a:ext cx="121111" cy="311105"/>
          </a:xfrm>
          <a:prstGeom prst="rect">
            <a:avLst/>
          </a:prstGeom>
          <a:noFill/>
          <a:ln w="9525">
            <a:solidFill>
              <a:srgbClr val="E31C07"/>
            </a:solidFill>
            <a:miter lim="800000"/>
            <a:headEnd/>
            <a:tailEnd/>
          </a:ln>
          <a:effectLst/>
        </p:spPr>
        <p:txBody>
          <a:bodyPr wrap="none" lIns="33776" tIns="16888" rIns="33776" bIns="16888">
            <a:spAutoFit/>
          </a:bodyPr>
          <a:lstStyle/>
          <a:p>
            <a:pPr defTabSz="816268"/>
            <a:r>
              <a:rPr lang="fr-CA" dirty="0"/>
              <a:t> </a:t>
            </a:r>
            <a:endParaRPr lang="es-ES" b="1" i="1" dirty="0"/>
          </a:p>
        </p:txBody>
      </p:sp>
      <p:pic>
        <p:nvPicPr>
          <p:cNvPr id="155650" name="Picture 2" descr="CARA"/>
          <p:cNvPicPr>
            <a:picLocks noChangeAspect="1" noChangeArrowheads="1"/>
          </p:cNvPicPr>
          <p:nvPr/>
        </p:nvPicPr>
        <p:blipFill>
          <a:blip r:embed="rId5" cstate="email"/>
          <a:srcRect/>
          <a:stretch>
            <a:fillRect/>
          </a:stretch>
        </p:blipFill>
        <p:spPr bwMode="auto">
          <a:xfrm>
            <a:off x="362865" y="5715019"/>
            <a:ext cx="710260" cy="766986"/>
          </a:xfrm>
          <a:prstGeom prst="rect">
            <a:avLst/>
          </a:prstGeom>
          <a:noFill/>
          <a:ln w="38100">
            <a:solidFill>
              <a:srgbClr val="1CDEF8"/>
            </a:solidFill>
            <a:miter lim="800000"/>
            <a:headEnd/>
            <a:tailEnd/>
          </a:ln>
        </p:spPr>
      </p:pic>
      <p:sp>
        <p:nvSpPr>
          <p:cNvPr id="19" name="18 Rectángulo"/>
          <p:cNvSpPr/>
          <p:nvPr/>
        </p:nvSpPr>
        <p:spPr>
          <a:xfrm>
            <a:off x="2011985" y="4572012"/>
            <a:ext cx="2735226" cy="1066951"/>
          </a:xfrm>
          <a:prstGeom prst="rect">
            <a:avLst/>
          </a:prstGeom>
        </p:spPr>
        <p:txBody>
          <a:bodyPr wrap="square" lIns="81272" tIns="40636" rIns="81272" bIns="40636">
            <a:spAutoFit/>
          </a:bodyPr>
          <a:lstStyle/>
          <a:p>
            <a:pPr algn="ctr"/>
            <a:endParaRPr lang="es-ES" sz="64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982020" y="857232"/>
            <a:ext cx="7266929" cy="4714908"/>
          </a:xfrm>
          <a:prstGeom prst="rect">
            <a:avLst/>
          </a:prstGeom>
        </p:spPr>
        <p:txBody>
          <a:bodyPr wrap="none" lIns="81272" tIns="40636" rIns="81272" bIns="40636" fromWordArt="1">
            <a:prstTxWarp prst="textPlain">
              <a:avLst>
                <a:gd name="adj" fmla="val 50000"/>
              </a:avLst>
            </a:prstTxWarp>
          </a:bodyPr>
          <a:lstStyle/>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TELEFONO</a:t>
            </a:r>
          </a:p>
          <a:p>
            <a:pPr algn="ctr"/>
            <a:r>
              <a:rPr lang="es-ES" sz="32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MALDITO</a:t>
            </a:r>
          </a:p>
        </p:txBody>
      </p:sp>
      <p:pic>
        <p:nvPicPr>
          <p:cNvPr id="16" name="Picture 6" descr="http://www.nombres-animados.net/Letra-J/Jose-Luis/Nombre-animado-Jose-Luis-04.gif"/>
          <p:cNvPicPr>
            <a:picLocks noChangeAspect="1" noChangeArrowheads="1" noCrop="1"/>
          </p:cNvPicPr>
          <p:nvPr/>
        </p:nvPicPr>
        <p:blipFill>
          <a:blip r:embed="rId6">
            <a:duotone>
              <a:prstClr val="black"/>
              <a:schemeClr val="accent2">
                <a:tint val="45000"/>
                <a:satMod val="400000"/>
              </a:schemeClr>
            </a:duotone>
            <a:lum bright="-6000" contrast="65000"/>
          </a:blip>
          <a:srcRect/>
          <a:stretch>
            <a:fillRect/>
          </a:stretch>
        </p:blipFill>
        <p:spPr bwMode="auto">
          <a:xfrm>
            <a:off x="1288335" y="5611366"/>
            <a:ext cx="2040922" cy="934064"/>
          </a:xfrm>
          <a:prstGeom prst="rect">
            <a:avLst/>
          </a:prstGeom>
          <a:noFill/>
        </p:spPr>
      </p:pic>
    </p:spTree>
  </p:cSld>
  <p:clrMapOvr>
    <a:masterClrMapping/>
  </p:clrMapOvr>
  <p:transition spd="slow" advTm="12000">
    <p:random/>
    <p:sndAc>
      <p:stSnd loop="1">
        <p:snd r:embed="rId2" name="18 The Platers.wm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25"/>
                                        </p:tgtEl>
                                        <p:attrNameLst>
                                          <p:attrName>style.opacity</p:attrName>
                                        </p:attrNameLst>
                                      </p:cBhvr>
                                      <p:to>
                                        <p:strVal val="0.25"/>
                                      </p:to>
                                    </p:set>
                                    <p:animEffect filter="image" prLst="opacity: 0.25">
                                      <p:cBhvr rctx="IE">
                                        <p:cTn id="7" dur="indefinite"/>
                                        <p:tgtEl>
                                          <p:spTgt spid="25"/>
                                        </p:tgtEl>
                                      </p:cBhvr>
                                    </p:animEffect>
                                  </p:childTnLst>
                                </p:cTn>
                              </p:par>
                              <p:par>
                                <p:cTn id="8" presetID="42" presetClass="entr" presetSubtype="0" fill="hold" grpId="0" nodeType="withEffect">
                                  <p:stCondLst>
                                    <p:cond delay="0"/>
                                  </p:stCondLst>
                                  <p:childTnLst>
                                    <p:set>
                                      <p:cBhvr>
                                        <p:cTn id="9" dur="1" fill="hold">
                                          <p:stCondLst>
                                            <p:cond delay="0"/>
                                          </p:stCondLst>
                                        </p:cTn>
                                        <p:tgtEl>
                                          <p:spTgt spid="22"/>
                                        </p:tgtEl>
                                        <p:attrNameLst>
                                          <p:attrName>style.visibility</p:attrName>
                                        </p:attrNameLst>
                                      </p:cBhvr>
                                      <p:to>
                                        <p:strVal val="visible"/>
                                      </p:to>
                                    </p:set>
                                    <p:animEffect transition="in" filter="fade">
                                      <p:cBhvr>
                                        <p:cTn id="10" dur="2000"/>
                                        <p:tgtEl>
                                          <p:spTgt spid="22"/>
                                        </p:tgtEl>
                                      </p:cBhvr>
                                    </p:animEffect>
                                    <p:anim calcmode="lin" valueType="num">
                                      <p:cBhvr>
                                        <p:cTn id="11" dur="2000" fill="hold"/>
                                        <p:tgtEl>
                                          <p:spTgt spid="22"/>
                                        </p:tgtEl>
                                        <p:attrNameLst>
                                          <p:attrName>ppt_x</p:attrName>
                                        </p:attrNameLst>
                                      </p:cBhvr>
                                      <p:tavLst>
                                        <p:tav tm="0">
                                          <p:val>
                                            <p:strVal val="#ppt_x"/>
                                          </p:val>
                                        </p:tav>
                                        <p:tav tm="100000">
                                          <p:val>
                                            <p:strVal val="#ppt_x"/>
                                          </p:val>
                                        </p:tav>
                                      </p:tavLst>
                                    </p:anim>
                                    <p:anim calcmode="lin" valueType="num">
                                      <p:cBhvr>
                                        <p:cTn id="12" dur="2000" fill="hold"/>
                                        <p:tgtEl>
                                          <p:spTgt spid="22"/>
                                        </p:tgtEl>
                                        <p:attrNameLst>
                                          <p:attrName>ppt_y</p:attrName>
                                        </p:attrNameLst>
                                      </p:cBhvr>
                                      <p:tavLst>
                                        <p:tav tm="0">
                                          <p:val>
                                            <p:strVal val="#ppt_y+.1"/>
                                          </p:val>
                                        </p:tav>
                                        <p:tav tm="100000">
                                          <p:val>
                                            <p:strVal val="#ppt_y"/>
                                          </p:val>
                                        </p:tav>
                                      </p:tavLst>
                                    </p:anim>
                                  </p:childTnLst>
                                </p:cTn>
                              </p:par>
                            </p:childTnLst>
                          </p:cTn>
                        </p:par>
                        <p:par>
                          <p:cTn id="13" fill="hold">
                            <p:stCondLst>
                              <p:cond delay="2000"/>
                            </p:stCondLst>
                            <p:childTnLst>
                              <p:par>
                                <p:cTn id="14" presetID="22" presetClass="emph" presetSubtype="0" repeatCount="indefinite" fill="hold" grpId="1" nodeType="afterEffect">
                                  <p:stCondLst>
                                    <p:cond delay="0"/>
                                  </p:stCondLst>
                                  <p:childTnLst>
                                    <p:animClr clrSpc="hsl" dir="cw">
                                      <p:cBhvr override="childStyle">
                                        <p:cTn id="15" dur="2000" fill="hold"/>
                                        <p:tgtEl>
                                          <p:spTgt spid="22"/>
                                        </p:tgtEl>
                                        <p:attrNameLst>
                                          <p:attrName>style.color</p:attrName>
                                        </p:attrNameLst>
                                      </p:cBhvr>
                                      <p:by>
                                        <p:hsl h="-7200000" s="0" l="0"/>
                                      </p:by>
                                    </p:animClr>
                                    <p:animClr clrSpc="hsl" dir="cw">
                                      <p:cBhvr>
                                        <p:cTn id="16" dur="2000" fill="hold"/>
                                        <p:tgtEl>
                                          <p:spTgt spid="22"/>
                                        </p:tgtEl>
                                        <p:attrNameLst>
                                          <p:attrName>fillcolor</p:attrName>
                                        </p:attrNameLst>
                                      </p:cBhvr>
                                      <p:by>
                                        <p:hsl h="-7200000" s="0" l="0"/>
                                      </p:by>
                                    </p:animClr>
                                    <p:animClr clrSpc="hsl" dir="cw">
                                      <p:cBhvr>
                                        <p:cTn id="17" dur="2000" fill="hold"/>
                                        <p:tgtEl>
                                          <p:spTgt spid="22"/>
                                        </p:tgtEl>
                                        <p:attrNameLst>
                                          <p:attrName>stroke.color</p:attrName>
                                        </p:attrNameLst>
                                      </p:cBhvr>
                                      <p:by>
                                        <p:hsl h="-7200000" s="0" l="0"/>
                                      </p:by>
                                    </p:animClr>
                                    <p:set>
                                      <p:cBhvr>
                                        <p:cTn id="18" dur="2000" fill="hold"/>
                                        <p:tgtEl>
                                          <p:spTgt spid="2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1501753" y="2714620"/>
            <a:ext cx="6276911" cy="2123658"/>
          </a:xfrm>
          <a:prstGeom prst="rect">
            <a:avLst/>
          </a:prstGeom>
        </p:spPr>
        <p:txBody>
          <a:bodyPr wrap="none">
            <a:spAutoFit/>
          </a:bodyPr>
          <a:lstStyle/>
          <a:p>
            <a:pPr algn="ctr" fontAlgn="base"/>
            <a:r>
              <a:rPr lang="es-ES" sz="6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El número de </a:t>
            </a:r>
            <a:endParaRPr lang="es-ES" sz="6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a:p>
            <a:pPr algn="ctr" fontAlgn="base"/>
            <a:r>
              <a:rPr lang="es-ES" sz="6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teléfono </a:t>
            </a:r>
            <a:r>
              <a:rPr lang="es-ES" sz="6600" b="1" dirty="0" smtClean="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rPr>
              <a:t>maldito.</a:t>
            </a:r>
            <a:endParaRPr lang="es-ES" sz="6600" b="1" dirty="0">
              <a:ln w="18000">
                <a:solidFill>
                  <a:schemeClr val="accent2">
                    <a:satMod val="140000"/>
                  </a:schemeClr>
                </a:solidFill>
                <a:prstDash val="solid"/>
                <a:miter lim="800000"/>
              </a:ln>
              <a:solidFill>
                <a:srgbClr val="FFFF00"/>
              </a:solidFill>
              <a:effectLst>
                <a:outerShdw blurRad="25500" dist="23000" dir="7020000" algn="tl">
                  <a:srgbClr val="000000">
                    <a:alpha val="50000"/>
                  </a:srgbClr>
                </a:outerShdw>
              </a:effectLst>
            </a:endParaRPr>
          </a:p>
        </p:txBody>
      </p:sp>
      <p:pic>
        <p:nvPicPr>
          <p:cNvPr id="3" name="Picture 2" descr="http://1.bp.blogspot.com/-DPp_-kGDL64/TzR4_sgEQDI/AAAAAAAACWc/h2pOVQq0Y8Y/s1600/0k0289_gif-sicodelicos-21.gif"/>
          <p:cNvPicPr>
            <a:picLocks noChangeAspect="1" noChangeArrowheads="1" noCrop="1"/>
          </p:cNvPicPr>
          <p:nvPr/>
        </p:nvPicPr>
        <p:blipFill>
          <a:blip r:embed="rId2" cstate="print">
            <a:duotone>
              <a:schemeClr val="accent5">
                <a:shade val="45000"/>
                <a:satMod val="135000"/>
              </a:schemeClr>
              <a:prstClr val="white"/>
            </a:duotone>
            <a:lum bright="8000" contrast="68000"/>
          </a:blip>
          <a:srcRect/>
          <a:stretch>
            <a:fillRect/>
          </a:stretch>
        </p:blipFill>
        <p:spPr bwMode="auto">
          <a:xfrm>
            <a:off x="0" y="0"/>
            <a:ext cx="9290051" cy="6858000"/>
          </a:xfrm>
          <a:prstGeom prst="rect">
            <a:avLst/>
          </a:prstGeom>
          <a:noFill/>
        </p:spPr>
      </p:pic>
    </p:spTree>
  </p:cSld>
  <p:clrMapOvr>
    <a:masterClrMapping/>
  </p:clrMapOvr>
  <p:transition spd="slow" advTm="1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6" presetClass="exit" presetSubtype="37" fill="hold" nodeType="withEffect">
                                  <p:stCondLst>
                                    <p:cond delay="0"/>
                                  </p:stCondLst>
                                  <p:childTnLst>
                                    <p:animEffect transition="out" filter="barn(outVertical)">
                                      <p:cBhvr>
                                        <p:cTn id="9" dur="3000"/>
                                        <p:tgtEl>
                                          <p:spTgt spid="3"/>
                                        </p:tgtEl>
                                      </p:cBhvr>
                                    </p:animEffect>
                                    <p:set>
                                      <p:cBhvr>
                                        <p:cTn id="10" dur="1" fill="hold">
                                          <p:stCondLst>
                                            <p:cond delay="2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Users\Jose Luis\Desktop\las_99_frases_que_tu_jefe_no_quiere_oir_6473_645x485.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Resultado de imagen de miedo al telefono"/>
          <p:cNvPicPr>
            <a:picLocks noChangeAspect="1" noChangeArrowheads="1"/>
          </p:cNvPicPr>
          <p:nvPr/>
        </p:nvPicPr>
        <p:blipFill>
          <a:blip r:embed="rId2"/>
          <a:srcRect/>
          <a:stretch>
            <a:fillRect/>
          </a:stretch>
        </p:blipFill>
        <p:spPr bwMode="auto">
          <a:xfrm>
            <a:off x="0" y="0"/>
            <a:ext cx="932810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sp>
        <p:nvSpPr>
          <p:cNvPr id="3" name="2 Rectángulo"/>
          <p:cNvSpPr/>
          <p:nvPr/>
        </p:nvSpPr>
        <p:spPr>
          <a:xfrm rot="5400000">
            <a:off x="4466440" y="-4466442"/>
            <a:ext cx="357167"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4359284" y="1927235"/>
            <a:ext cx="571480"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7" name="6 Rectángulo"/>
          <p:cNvSpPr/>
          <p:nvPr/>
        </p:nvSpPr>
        <p:spPr>
          <a:xfrm>
            <a:off x="0" y="0"/>
            <a:ext cx="1573191"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8" name="7 Rectángulo"/>
          <p:cNvSpPr/>
          <p:nvPr/>
        </p:nvSpPr>
        <p:spPr>
          <a:xfrm>
            <a:off x="7431107" y="0"/>
            <a:ext cx="1858943"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pic>
        <p:nvPicPr>
          <p:cNvPr id="11" name="Picture 2" descr="https://tejiendoelmundo.files.wordpress.com/2011/06/telefono_maldito.jpg"/>
          <p:cNvPicPr>
            <a:picLocks noChangeAspect="1" noChangeArrowheads="1"/>
          </p:cNvPicPr>
          <p:nvPr/>
        </p:nvPicPr>
        <p:blipFill>
          <a:blip r:embed="rId3"/>
          <a:srcRect/>
          <a:stretch>
            <a:fillRect/>
          </a:stretch>
        </p:blipFill>
        <p:spPr bwMode="auto">
          <a:xfrm>
            <a:off x="1430315" y="357166"/>
            <a:ext cx="6000792" cy="6000792"/>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644893" y="2071678"/>
            <a:ext cx="4645025" cy="3785652"/>
          </a:xfrm>
          <a:prstGeom prst="rect">
            <a:avLst/>
          </a:prstGeom>
        </p:spPr>
        <p:txBody>
          <a:bodyPr>
            <a:spAutoFit/>
          </a:bodyPr>
          <a:lstStyle/>
          <a:p>
            <a:pPr fontAlgn="base"/>
            <a:r>
              <a:rPr lang="es-ES" sz="2400" b="1" dirty="0" smtClean="0">
                <a:latin typeface="Agency FB" pitchFamily="34" charset="0"/>
              </a:rPr>
              <a:t>El teléfono que acaba antes con tu vida que con tu saldo.</a:t>
            </a:r>
          </a:p>
          <a:p>
            <a:pPr fontAlgn="base"/>
            <a:r>
              <a:rPr lang="es-ES" sz="2400" dirty="0" smtClean="0">
                <a:latin typeface="Agency FB" pitchFamily="34" charset="0"/>
              </a:rPr>
              <a:t>Hay gente que pagaría por un número de teléfono extravagante o fácil de recordar, incluso los hay macabros que pagan una fortuna por un número que se rumorea esta maldito, pero cuando fallecen  todos los diferentes propietarios del número en cuestión por causas no naturales, hay que empezar a pensárselo</a:t>
            </a:r>
            <a:r>
              <a:rPr lang="es-ES" sz="2400" b="1" dirty="0" smtClean="0">
                <a:latin typeface="Agency FB" pitchFamily="34" charset="0"/>
                <a:hlinkClick r:id="rId2"/>
              </a:rPr>
              <a:t>.</a:t>
            </a:r>
            <a:endParaRPr lang="es-ES" sz="2400" dirty="0">
              <a:latin typeface="Agency FB" pitchFamily="34" charset="0"/>
            </a:endParaRPr>
          </a:p>
        </p:txBody>
      </p:sp>
      <p:pic>
        <p:nvPicPr>
          <p:cNvPr id="3" name="Picture 2" descr="https://tejiendoelmundo.files.wordpress.com/2011/06/sec3b1ales.gif"/>
          <p:cNvPicPr>
            <a:picLocks noChangeAspect="1" noChangeArrowheads="1"/>
          </p:cNvPicPr>
          <p:nvPr/>
        </p:nvPicPr>
        <p:blipFill>
          <a:blip r:embed="rId3"/>
          <a:srcRect/>
          <a:stretch>
            <a:fillRect/>
          </a:stretch>
        </p:blipFill>
        <p:spPr bwMode="auto">
          <a:xfrm>
            <a:off x="215869" y="214290"/>
            <a:ext cx="1619250" cy="1619251"/>
          </a:xfrm>
          <a:prstGeom prst="ellipse">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4" cstate="print">
            <a:duotone>
              <a:schemeClr val="accent5">
                <a:shade val="45000"/>
                <a:satMod val="135000"/>
              </a:schemeClr>
              <a:prstClr val="white"/>
            </a:duotone>
            <a:lum bright="8000" contrast="68000"/>
          </a:blip>
          <a:srcRect/>
          <a:stretch>
            <a:fillRect/>
          </a:stretch>
        </p:blipFill>
        <p:spPr bwMode="auto">
          <a:xfrm>
            <a:off x="0" y="0"/>
            <a:ext cx="9290051" cy="6858000"/>
          </a:xfrm>
          <a:prstGeom prst="rect">
            <a:avLst/>
          </a:prstGeom>
          <a:noFill/>
        </p:spPr>
      </p:pic>
    </p:spTree>
  </p:cSld>
  <p:clrMapOvr>
    <a:masterClrMapping/>
  </p:clrMapOvr>
  <p:transition spd="slow" advTm="24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6" presetClass="exit" presetSubtype="37" fill="hold" nodeType="withEffect">
                                  <p:stCondLst>
                                    <p:cond delay="0"/>
                                  </p:stCondLst>
                                  <p:childTnLst>
                                    <p:animEffect transition="out" filter="barn(out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6" name="Picture 2" descr="Resultado de imagen de miedo al telefono"/>
          <p:cNvPicPr>
            <a:picLocks noChangeAspect="1" noChangeArrowheads="1"/>
          </p:cNvPicPr>
          <p:nvPr/>
        </p:nvPicPr>
        <p:blipFill>
          <a:blip r:embed="rId2"/>
          <a:srcRect/>
          <a:stretch>
            <a:fillRect/>
          </a:stretch>
        </p:blipFill>
        <p:spPr bwMode="auto">
          <a:xfrm>
            <a:off x="-1" y="0"/>
            <a:ext cx="10502942"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https://tejiendoelmundo.files.wordpress.com/2011/06/cobertura.jpg"/>
          <p:cNvPicPr>
            <a:picLocks noChangeAspect="1" noChangeArrowheads="1"/>
          </p:cNvPicPr>
          <p:nvPr/>
        </p:nvPicPr>
        <p:blipFill>
          <a:blip r:embed="rId2"/>
          <a:srcRect/>
          <a:stretch>
            <a:fillRect/>
          </a:stretch>
        </p:blipFill>
        <p:spPr bwMode="auto">
          <a:xfrm>
            <a:off x="0" y="0"/>
            <a:ext cx="9290050" cy="7036807"/>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73389" y="2428868"/>
            <a:ext cx="5002215" cy="3416320"/>
          </a:xfrm>
          <a:prstGeom prst="rect">
            <a:avLst/>
          </a:prstGeom>
        </p:spPr>
        <p:txBody>
          <a:bodyPr wrap="square">
            <a:spAutoFit/>
          </a:bodyPr>
          <a:lstStyle/>
          <a:p>
            <a:r>
              <a:rPr lang="es-ES" sz="2400" dirty="0" smtClean="0">
                <a:latin typeface="Agency FB" pitchFamily="34" charset="0"/>
              </a:rPr>
              <a:t>El número en cuestión es fácil de recordar </a:t>
            </a:r>
            <a:endParaRPr lang="es-ES" sz="2400" dirty="0" smtClean="0">
              <a:latin typeface="Agency FB" pitchFamily="34" charset="0"/>
            </a:endParaRPr>
          </a:p>
          <a:p>
            <a:r>
              <a:rPr lang="es-ES" sz="2400" dirty="0" smtClean="0">
                <a:latin typeface="Agency FB" pitchFamily="34" charset="0"/>
              </a:rPr>
              <a:t>0888 </a:t>
            </a:r>
            <a:r>
              <a:rPr lang="es-ES" sz="2400" dirty="0" smtClean="0">
                <a:latin typeface="Agency FB" pitchFamily="34" charset="0"/>
              </a:rPr>
              <a:t>888 888,  y llamativo, algo que hizo que su primer dueño fuera el director general de la compañía telefónica </a:t>
            </a:r>
            <a:r>
              <a:rPr lang="es-ES" sz="2400" dirty="0" err="1" smtClean="0">
                <a:latin typeface="Agency FB" pitchFamily="34" charset="0"/>
              </a:rPr>
              <a:t>Mobitel</a:t>
            </a:r>
            <a:r>
              <a:rPr lang="es-ES" sz="2400" dirty="0" smtClean="0">
                <a:latin typeface="Agency FB" pitchFamily="34" charset="0"/>
              </a:rPr>
              <a:t> en Bulgaria, Vladimir </a:t>
            </a:r>
            <a:r>
              <a:rPr lang="es-ES" sz="2400" dirty="0" err="1" smtClean="0">
                <a:latin typeface="Agency FB" pitchFamily="34" charset="0"/>
              </a:rPr>
              <a:t>Grashnov</a:t>
            </a:r>
            <a:r>
              <a:rPr lang="es-ES" sz="2400" dirty="0" smtClean="0">
                <a:latin typeface="Agency FB" pitchFamily="34" charset="0"/>
              </a:rPr>
              <a:t> de 48 años y que a las pocas semanas de  estrenar número fallecía “oficialmente” de cáncer, aunque hay una investigación en curso al sospecharse que en realidad fue envenenado por un rival empresarial.</a:t>
            </a:r>
            <a:endParaRPr lang="es-ES" sz="2400" dirty="0">
              <a:latin typeface="Agency FB" pitchFamily="34" charset="0"/>
            </a:endParaRPr>
          </a:p>
        </p:txBody>
      </p:sp>
      <p:pic>
        <p:nvPicPr>
          <p:cNvPr id="3" name="Picture 2" descr="https://tejiendoelmundo.files.wordpress.com/2011/06/sec3b1ales.gif"/>
          <p:cNvPicPr>
            <a:picLocks noChangeAspect="1" noChangeArrowheads="1"/>
          </p:cNvPicPr>
          <p:nvPr/>
        </p:nvPicPr>
        <p:blipFill>
          <a:blip r:embed="rId2"/>
          <a:srcRect/>
          <a:stretch>
            <a:fillRect/>
          </a:stretch>
        </p:blipFill>
        <p:spPr bwMode="auto">
          <a:xfrm>
            <a:off x="215869" y="214290"/>
            <a:ext cx="1619250" cy="1619251"/>
          </a:xfrm>
          <a:prstGeom prst="ellipse">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lum bright="8000" contrast="68000"/>
          </a:blip>
          <a:srcRect/>
          <a:stretch>
            <a:fillRect/>
          </a:stretch>
        </p:blipFill>
        <p:spPr bwMode="auto">
          <a:xfrm>
            <a:off x="0" y="0"/>
            <a:ext cx="9290051" cy="6858000"/>
          </a:xfrm>
          <a:prstGeom prst="rect">
            <a:avLst/>
          </a:prstGeom>
          <a:noFill/>
        </p:spPr>
      </p:pic>
    </p:spTree>
  </p:cSld>
  <p:clrMapOvr>
    <a:masterClrMapping/>
  </p:clrMapOvr>
  <p:transition spd="slow" advTm="21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6" presetClass="exit" presetSubtype="37" fill="hold" nodeType="withEffect">
                                  <p:stCondLst>
                                    <p:cond delay="0"/>
                                  </p:stCondLst>
                                  <p:childTnLst>
                                    <p:animEffect transition="out" filter="barn(out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Users\Jose Luis\Desktop\Mirando-smartphone-1024x538.jpg"/>
          <p:cNvPicPr>
            <a:picLocks noChangeAspect="1" noChangeArrowheads="1"/>
          </p:cNvPicPr>
          <p:nvPr/>
        </p:nvPicPr>
        <p:blipFill>
          <a:blip r:embed="rId2"/>
          <a:srcRect/>
          <a:stretch>
            <a:fillRect/>
          </a:stretch>
        </p:blipFill>
        <p:spPr bwMode="auto">
          <a:xfrm>
            <a:off x="0" y="1142984"/>
            <a:ext cx="9290050" cy="4643470"/>
          </a:xfrm>
          <a:prstGeom prst="rect">
            <a:avLst/>
          </a:prstGeom>
          <a:noFill/>
        </p:spPr>
      </p:pic>
      <p:sp>
        <p:nvSpPr>
          <p:cNvPr id="3" name="2 Rectángulo"/>
          <p:cNvSpPr/>
          <p:nvPr/>
        </p:nvSpPr>
        <p:spPr>
          <a:xfrm rot="5400000">
            <a:off x="4073530" y="-4073533"/>
            <a:ext cx="1142985"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4073533" y="1641483"/>
            <a:ext cx="1142985"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 presetClass="exit" presetSubtype="10" fill="hold" nodeType="withEffect">
                                  <p:stCondLst>
                                    <p:cond delay="0"/>
                                  </p:stCondLst>
                                  <p:childTnLst>
                                    <p:animEffect transition="out" filter="blinds(horizont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par>
                                <p:cTn id="8" presetID="3" presetClass="exit" presetSubtype="10" fill="hold" nodeType="withEffect">
                                  <p:stCondLst>
                                    <p:cond delay="0"/>
                                  </p:stCondLst>
                                  <p:childTnLst>
                                    <p:animEffect transition="out" filter="blinds(horizontal)">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http://www.doctortecno.com/sites/default/files/imagecache/400xY/nomofobia.jpg"/>
          <p:cNvPicPr>
            <a:picLocks noChangeAspect="1" noChangeArrowheads="1"/>
          </p:cNvPicPr>
          <p:nvPr/>
        </p:nvPicPr>
        <p:blipFill>
          <a:blip r:embed="rId2"/>
          <a:srcRect/>
          <a:stretch>
            <a:fillRect/>
          </a:stretch>
        </p:blipFill>
        <p:spPr bwMode="auto">
          <a:xfrm>
            <a:off x="0" y="0"/>
            <a:ext cx="929005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430579" y="2500306"/>
            <a:ext cx="4645025" cy="3046988"/>
          </a:xfrm>
          <a:prstGeom prst="rect">
            <a:avLst/>
          </a:prstGeom>
        </p:spPr>
        <p:txBody>
          <a:bodyPr>
            <a:spAutoFit/>
          </a:bodyPr>
          <a:lstStyle/>
          <a:p>
            <a:r>
              <a:rPr lang="es-ES" sz="2400" dirty="0" smtClean="0">
                <a:latin typeface="Agency FB" pitchFamily="34" charset="0"/>
              </a:rPr>
              <a:t>Al </a:t>
            </a:r>
            <a:r>
              <a:rPr lang="es-ES" sz="2400" dirty="0" smtClean="0">
                <a:latin typeface="Agency FB" pitchFamily="34" charset="0"/>
              </a:rPr>
              <a:t>fallecer, </a:t>
            </a:r>
            <a:r>
              <a:rPr lang="es-ES" sz="2400" dirty="0" smtClean="0">
                <a:latin typeface="Agency FB" pitchFamily="34" charset="0"/>
              </a:rPr>
              <a:t>y por lo llamativo del número, este fue a parar a </a:t>
            </a:r>
            <a:r>
              <a:rPr lang="es-ES" sz="2400" dirty="0" err="1" smtClean="0">
                <a:latin typeface="Agency FB" pitchFamily="34" charset="0"/>
              </a:rPr>
              <a:t>Dimitrov</a:t>
            </a:r>
            <a:r>
              <a:rPr lang="es-ES" sz="2400" dirty="0" smtClean="0">
                <a:latin typeface="Agency FB" pitchFamily="34" charset="0"/>
              </a:rPr>
              <a:t> </a:t>
            </a:r>
            <a:r>
              <a:rPr lang="es-ES" sz="2400" dirty="0" err="1" smtClean="0">
                <a:latin typeface="Agency FB" pitchFamily="34" charset="0"/>
              </a:rPr>
              <a:t>Konstantin</a:t>
            </a:r>
            <a:r>
              <a:rPr lang="es-ES" sz="2400" dirty="0" smtClean="0">
                <a:latin typeface="Agency FB" pitchFamily="34" charset="0"/>
              </a:rPr>
              <a:t>, un jefe mafioso búlgaro poseedor de una inmensa fortuna gracias al </a:t>
            </a:r>
            <a:r>
              <a:rPr lang="es-ES" sz="2400" dirty="0" smtClean="0">
                <a:latin typeface="Agency FB" pitchFamily="34" charset="0"/>
              </a:rPr>
              <a:t>narcotráfico, </a:t>
            </a:r>
            <a:r>
              <a:rPr lang="es-ES" sz="2400" dirty="0" smtClean="0">
                <a:latin typeface="Agency FB" pitchFamily="34" charset="0"/>
              </a:rPr>
              <a:t>que mientras disfrutaba de una cena en Holanda junto a una modelo, fue tiroteado por la mafia rusa falleciendo con 31 años, en un extraño despiste de su seguridad privada</a:t>
            </a:r>
            <a:r>
              <a:rPr lang="es-ES" sz="2400" b="1" dirty="0" smtClean="0">
                <a:latin typeface="Agency FB" pitchFamily="34" charset="0"/>
                <a:hlinkClick r:id="rId2"/>
              </a:rPr>
              <a:t>.</a:t>
            </a:r>
            <a:endParaRPr lang="es-ES" sz="2400" dirty="0">
              <a:latin typeface="Agency FB" pitchFamily="34" charset="0"/>
            </a:endParaRPr>
          </a:p>
        </p:txBody>
      </p:sp>
      <p:pic>
        <p:nvPicPr>
          <p:cNvPr id="3" name="Picture 2" descr="https://tejiendoelmundo.files.wordpress.com/2011/06/sec3b1ales.gif"/>
          <p:cNvPicPr>
            <a:picLocks noChangeAspect="1" noChangeArrowheads="1"/>
          </p:cNvPicPr>
          <p:nvPr/>
        </p:nvPicPr>
        <p:blipFill>
          <a:blip r:embed="rId3"/>
          <a:srcRect/>
          <a:stretch>
            <a:fillRect/>
          </a:stretch>
        </p:blipFill>
        <p:spPr bwMode="auto">
          <a:xfrm>
            <a:off x="215869" y="214290"/>
            <a:ext cx="1619250" cy="1619251"/>
          </a:xfrm>
          <a:prstGeom prst="ellipse">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4" cstate="print">
            <a:duotone>
              <a:schemeClr val="accent5">
                <a:shade val="45000"/>
                <a:satMod val="135000"/>
              </a:schemeClr>
              <a:prstClr val="white"/>
            </a:duotone>
            <a:lum bright="8000" contrast="68000"/>
          </a:blip>
          <a:srcRect/>
          <a:stretch>
            <a:fillRect/>
          </a:stretch>
        </p:blipFill>
        <p:spPr bwMode="auto">
          <a:xfrm>
            <a:off x="0" y="0"/>
            <a:ext cx="9290051" cy="6858000"/>
          </a:xfrm>
          <a:prstGeom prst="rect">
            <a:avLst/>
          </a:prstGeom>
          <a:noFill/>
        </p:spPr>
      </p:pic>
    </p:spTree>
  </p:cSld>
  <p:clrMapOvr>
    <a:masterClrMapping/>
  </p:clrMapOvr>
  <p:transition spd="slow" advTm="1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6" presetClass="exit" presetSubtype="37" fill="hold" nodeType="withEffect">
                                  <p:stCondLst>
                                    <p:cond delay="0"/>
                                  </p:stCondLst>
                                  <p:childTnLst>
                                    <p:animEffect transition="out" filter="barn(out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sp>
        <p:nvSpPr>
          <p:cNvPr id="3" name="2 Rectángulo"/>
          <p:cNvSpPr/>
          <p:nvPr/>
        </p:nvSpPr>
        <p:spPr>
          <a:xfrm rot="5400000">
            <a:off x="4395003" y="-4395004"/>
            <a:ext cx="500043"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4" name="3 Rectángulo"/>
          <p:cNvSpPr/>
          <p:nvPr/>
        </p:nvSpPr>
        <p:spPr>
          <a:xfrm rot="5400000">
            <a:off x="4323565" y="1891516"/>
            <a:ext cx="642918" cy="9290049"/>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7" name="6 Rectángulo"/>
          <p:cNvSpPr/>
          <p:nvPr/>
        </p:nvSpPr>
        <p:spPr>
          <a:xfrm>
            <a:off x="0" y="0"/>
            <a:ext cx="1573191"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sp>
        <p:nvSpPr>
          <p:cNvPr id="8" name="7 Rectángulo"/>
          <p:cNvSpPr/>
          <p:nvPr/>
        </p:nvSpPr>
        <p:spPr>
          <a:xfrm>
            <a:off x="7288231" y="0"/>
            <a:ext cx="2001819" cy="6858000"/>
          </a:xfrm>
          <a:prstGeom prst="rect">
            <a:avLst/>
          </a:prstGeom>
          <a:solidFill>
            <a:srgbClr val="0000CC">
              <a:alpha val="9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106340" tIns="53170" rIns="106340" bIns="53170" anchor="ctr"/>
          <a:lstStyle/>
          <a:p>
            <a:pPr algn="ctr">
              <a:defRPr/>
            </a:pPr>
            <a:endParaRPr lang="es-ES" dirty="0"/>
          </a:p>
        </p:txBody>
      </p:sp>
      <p:pic>
        <p:nvPicPr>
          <p:cNvPr id="10" name="Picture 2" descr="Resultado de imagen de miedo al telefono"/>
          <p:cNvPicPr>
            <a:picLocks noChangeAspect="1" noChangeArrowheads="1"/>
          </p:cNvPicPr>
          <p:nvPr/>
        </p:nvPicPr>
        <p:blipFill>
          <a:blip r:embed="rId3"/>
          <a:srcRect/>
          <a:stretch>
            <a:fillRect/>
          </a:stretch>
        </p:blipFill>
        <p:spPr bwMode="auto">
          <a:xfrm>
            <a:off x="1573191" y="500042"/>
            <a:ext cx="5715040" cy="5757903"/>
          </a:xfrm>
          <a:prstGeom prst="rect">
            <a:avLst/>
          </a:prstGeom>
          <a:noFill/>
        </p:spPr>
      </p:pic>
    </p:spTree>
  </p:cSld>
  <p:clrMapOvr>
    <a:masterClrMapping/>
  </p:clrMapOvr>
  <p:transition spd="slow" advTm="6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par>
                                <p:cTn id="8" presetID="3" presetClass="exit" presetSubtype="10" fill="hold" nodeType="withEffect">
                                  <p:stCondLst>
                                    <p:cond delay="0"/>
                                  </p:stCondLst>
                                  <p:childTnLst>
                                    <p:animEffect transition="out" filter="blinds(horizontal)">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par>
                                <p:cTn id="11" presetID="3" presetClass="exit" presetSubtype="10" fill="hold" nodeType="withEffect">
                                  <p:stCondLst>
                                    <p:cond delay="0"/>
                                  </p:stCondLst>
                                  <p:childTnLst>
                                    <p:animEffect transition="out" filter="blinds(horizontal)">
                                      <p:cBhvr>
                                        <p:cTn id="12" dur="5000"/>
                                        <p:tgtEl>
                                          <p:spTgt spid="4"/>
                                        </p:tgtEl>
                                      </p:cBhvr>
                                    </p:animEffect>
                                    <p:set>
                                      <p:cBhvr>
                                        <p:cTn id="13" dur="1" fill="hold">
                                          <p:stCondLst>
                                            <p:cond delay="4999"/>
                                          </p:stCondLst>
                                        </p:cTn>
                                        <p:tgtEl>
                                          <p:spTgt spid="4"/>
                                        </p:tgtEl>
                                        <p:attrNameLst>
                                          <p:attrName>style.visibility</p:attrName>
                                        </p:attrNameLst>
                                      </p:cBhvr>
                                      <p:to>
                                        <p:strVal val="hidden"/>
                                      </p:to>
                                    </p:set>
                                  </p:childTnLst>
                                </p:cTn>
                              </p:par>
                              <p:par>
                                <p:cTn id="14" presetID="3" presetClass="exit" presetSubtype="10" fill="hold" nodeType="withEffect">
                                  <p:stCondLst>
                                    <p:cond delay="0"/>
                                  </p:stCondLst>
                                  <p:childTnLst>
                                    <p:animEffect transition="out" filter="blinds(horizontal)">
                                      <p:cBhvr>
                                        <p:cTn id="15" dur="5000"/>
                                        <p:tgtEl>
                                          <p:spTgt spid="7"/>
                                        </p:tgtEl>
                                      </p:cBhvr>
                                    </p:animEffect>
                                    <p:set>
                                      <p:cBhvr>
                                        <p:cTn id="16" dur="1" fill="hold">
                                          <p:stCondLst>
                                            <p:cond delay="4999"/>
                                          </p:stCondLst>
                                        </p:cTn>
                                        <p:tgtEl>
                                          <p:spTgt spid="7"/>
                                        </p:tgtEl>
                                        <p:attrNameLst>
                                          <p:attrName>style.visibility</p:attrName>
                                        </p:attrNameLst>
                                      </p:cBhvr>
                                      <p:to>
                                        <p:strVal val="hidden"/>
                                      </p:to>
                                    </p:set>
                                  </p:childTnLst>
                                </p:cTn>
                              </p:par>
                              <p:par>
                                <p:cTn id="17" presetID="3" presetClass="exit" presetSubtype="10" fill="hold" nodeType="withEffect">
                                  <p:stCondLst>
                                    <p:cond delay="0"/>
                                  </p:stCondLst>
                                  <p:childTnLst>
                                    <p:animEffect transition="out" filter="blinds(horizontal)">
                                      <p:cBhvr>
                                        <p:cTn id="18" dur="5000"/>
                                        <p:tgtEl>
                                          <p:spTgt spid="8"/>
                                        </p:tgtEl>
                                      </p:cBhvr>
                                    </p:animEffect>
                                    <p:set>
                                      <p:cBhvr>
                                        <p:cTn id="19" dur="1" fill="hold">
                                          <p:stCondLst>
                                            <p:cond delay="4999"/>
                                          </p:stCondLst>
                                        </p:cTn>
                                        <p:tgtEl>
                                          <p:spTgt spid="8"/>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Users\Jose Luis\Desktop\smartphones_1.jpg"/>
          <p:cNvPicPr>
            <a:picLocks noChangeAspect="1" noChangeArrowheads="1"/>
          </p:cNvPicPr>
          <p:nvPr/>
        </p:nvPicPr>
        <p:blipFill>
          <a:blip r:embed="rId2"/>
          <a:srcRect/>
          <a:stretch>
            <a:fillRect/>
          </a:stretch>
        </p:blipFill>
        <p:spPr bwMode="auto">
          <a:xfrm>
            <a:off x="0" y="0"/>
            <a:ext cx="933095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001951" y="2357430"/>
            <a:ext cx="4645025" cy="3416320"/>
          </a:xfrm>
          <a:prstGeom prst="rect">
            <a:avLst/>
          </a:prstGeom>
        </p:spPr>
        <p:txBody>
          <a:bodyPr>
            <a:spAutoFit/>
          </a:bodyPr>
          <a:lstStyle/>
          <a:p>
            <a:r>
              <a:rPr lang="es-ES" sz="2400" dirty="0" smtClean="0">
                <a:latin typeface="Agency FB" pitchFamily="34" charset="0"/>
              </a:rPr>
              <a:t>Y mientras el número iba forjando su leyenda,  un empresario llamado </a:t>
            </a:r>
            <a:r>
              <a:rPr lang="es-ES" sz="2400" dirty="0" err="1" smtClean="0">
                <a:latin typeface="Agency FB" pitchFamily="34" charset="0"/>
              </a:rPr>
              <a:t>Konstantin</a:t>
            </a:r>
            <a:r>
              <a:rPr lang="es-ES" sz="2400" dirty="0" smtClean="0">
                <a:latin typeface="Agency FB" pitchFamily="34" charset="0"/>
              </a:rPr>
              <a:t> </a:t>
            </a:r>
            <a:r>
              <a:rPr lang="es-ES" sz="2400" dirty="0" err="1" smtClean="0">
                <a:latin typeface="Agency FB" pitchFamily="34" charset="0"/>
              </a:rPr>
              <a:t>Dishliev</a:t>
            </a:r>
            <a:r>
              <a:rPr lang="es-ES" sz="2400" dirty="0" smtClean="0">
                <a:latin typeface="Agency FB" pitchFamily="34" charset="0"/>
              </a:rPr>
              <a:t>, también dueño de fortuna de varios millones, cenaba también en un restaurante indio de Sofía cuando a la salida fue asesinado sin motivo aparente. Por supuesto también llevaba su flamante teléfono encima. Poco después se descubrió que también estaba involucrado en asuntos más bien turbios.</a:t>
            </a:r>
            <a:endParaRPr lang="es-ES" sz="2400" dirty="0">
              <a:latin typeface="Agency FB" pitchFamily="34" charset="0"/>
            </a:endParaRPr>
          </a:p>
        </p:txBody>
      </p:sp>
      <p:pic>
        <p:nvPicPr>
          <p:cNvPr id="3" name="Picture 2" descr="https://tejiendoelmundo.files.wordpress.com/2011/06/sec3b1ales.gif"/>
          <p:cNvPicPr>
            <a:picLocks noChangeAspect="1" noChangeArrowheads="1"/>
          </p:cNvPicPr>
          <p:nvPr/>
        </p:nvPicPr>
        <p:blipFill>
          <a:blip r:embed="rId3"/>
          <a:srcRect/>
          <a:stretch>
            <a:fillRect/>
          </a:stretch>
        </p:blipFill>
        <p:spPr bwMode="auto">
          <a:xfrm>
            <a:off x="215869" y="214290"/>
            <a:ext cx="1619250" cy="1619251"/>
          </a:xfrm>
          <a:prstGeom prst="ellipse">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4" cstate="print">
            <a:duotone>
              <a:schemeClr val="accent5">
                <a:shade val="45000"/>
                <a:satMod val="135000"/>
              </a:schemeClr>
              <a:prstClr val="white"/>
            </a:duotone>
            <a:lum bright="8000" contrast="68000"/>
          </a:blip>
          <a:srcRect/>
          <a:stretch>
            <a:fillRect/>
          </a:stretch>
        </p:blipFill>
        <p:spPr bwMode="auto">
          <a:xfrm>
            <a:off x="0" y="0"/>
            <a:ext cx="9290051" cy="6858000"/>
          </a:xfrm>
          <a:prstGeom prst="rect">
            <a:avLst/>
          </a:prstGeom>
          <a:noFill/>
        </p:spPr>
      </p:pic>
    </p:spTree>
  </p:cSld>
  <p:clrMapOvr>
    <a:masterClrMapping/>
  </p:clrMapOvr>
  <p:transition spd="slow" advTm="20000">
    <p:random/>
    <p:sndAc>
      <p:stSnd>
        <p:snd r:embed="rId2" name="ernesto cortazar - our love never dies.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6" presetClass="exit" presetSubtype="37" fill="hold" nodeType="withEffect">
                                  <p:stCondLst>
                                    <p:cond delay="0"/>
                                  </p:stCondLst>
                                  <p:childTnLst>
                                    <p:animEffect transition="out" filter="barn(out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8" name="Picture 2" descr="Resultado de imagen de miedo al telefono"/>
          <p:cNvPicPr>
            <a:picLocks noChangeAspect="1" noChangeArrowheads="1"/>
          </p:cNvPicPr>
          <p:nvPr/>
        </p:nvPicPr>
        <p:blipFill>
          <a:blip r:embed="rId2"/>
          <a:srcRect/>
          <a:stretch>
            <a:fillRect/>
          </a:stretch>
        </p:blipFill>
        <p:spPr bwMode="auto">
          <a:xfrm>
            <a:off x="0" y="-142900"/>
            <a:ext cx="9290051" cy="7305702"/>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s://tejiendoelmundo.files.wordpress.com/2011/06/anime.jpg?w=300"/>
          <p:cNvPicPr>
            <a:picLocks noChangeAspect="1" noChangeArrowheads="1"/>
          </p:cNvPicPr>
          <p:nvPr/>
        </p:nvPicPr>
        <p:blipFill>
          <a:blip r:embed="rId2"/>
          <a:srcRect/>
          <a:stretch>
            <a:fillRect/>
          </a:stretch>
        </p:blipFill>
        <p:spPr bwMode="auto">
          <a:xfrm>
            <a:off x="0" y="0"/>
            <a:ext cx="9437614"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2501885" y="1857364"/>
            <a:ext cx="5822974" cy="3785652"/>
          </a:xfrm>
          <a:prstGeom prst="rect">
            <a:avLst/>
          </a:prstGeom>
        </p:spPr>
        <p:txBody>
          <a:bodyPr wrap="square">
            <a:spAutoFit/>
          </a:bodyPr>
          <a:lstStyle/>
          <a:p>
            <a:r>
              <a:rPr lang="es-ES" sz="2400" dirty="0" smtClean="0">
                <a:latin typeface="Agency FB" pitchFamily="34" charset="0"/>
              </a:rPr>
              <a:t>Anónimos pujadores intentaron conseguir el número que la policía tenía bloqueado por temas de seguridad  mientras toda una leyenda urbana se creaba alrededor y de la que la prensa internacional se hizo eco. (llegó a aparecer en  diarios de renombre como “</a:t>
            </a:r>
            <a:r>
              <a:rPr lang="es-ES" sz="2400" dirty="0" err="1" smtClean="0">
                <a:latin typeface="Agency FB" pitchFamily="34" charset="0"/>
              </a:rPr>
              <a:t>Daily</a:t>
            </a:r>
            <a:r>
              <a:rPr lang="es-ES" sz="2400" dirty="0" smtClean="0">
                <a:latin typeface="Agency FB" pitchFamily="34" charset="0"/>
              </a:rPr>
              <a:t> Mail” o “</a:t>
            </a:r>
            <a:r>
              <a:rPr lang="es-ES" sz="2400" dirty="0" err="1" smtClean="0">
                <a:latin typeface="Agency FB" pitchFamily="34" charset="0"/>
              </a:rPr>
              <a:t>Telegraph</a:t>
            </a:r>
            <a:r>
              <a:rPr lang="es-ES" sz="2400" dirty="0" smtClean="0">
                <a:latin typeface="Agency FB" pitchFamily="34" charset="0"/>
              </a:rPr>
              <a:t>”) , que la final los responsables de la compañía </a:t>
            </a:r>
            <a:r>
              <a:rPr lang="es-ES" sz="2400" dirty="0" err="1" smtClean="0">
                <a:latin typeface="Agency FB" pitchFamily="34" charset="0"/>
              </a:rPr>
              <a:t>Mobitel</a:t>
            </a:r>
            <a:r>
              <a:rPr lang="es-ES" sz="2400" dirty="0" smtClean="0">
                <a:latin typeface="Agency FB" pitchFamily="34" charset="0"/>
              </a:rPr>
              <a:t> terminaron por zanjar desactivando el número y anunciar que no estará disponible para nadie, negándose después ha hacer comentarios sobre el mismo.</a:t>
            </a:r>
            <a:endParaRPr lang="es-ES" sz="2400" dirty="0">
              <a:latin typeface="Agency FB" pitchFamily="34" charset="0"/>
            </a:endParaRPr>
          </a:p>
        </p:txBody>
      </p:sp>
      <p:pic>
        <p:nvPicPr>
          <p:cNvPr id="3" name="Picture 2" descr="https://tejiendoelmundo.files.wordpress.com/2011/06/sec3b1ales.gif"/>
          <p:cNvPicPr>
            <a:picLocks noChangeAspect="1" noChangeArrowheads="1"/>
          </p:cNvPicPr>
          <p:nvPr/>
        </p:nvPicPr>
        <p:blipFill>
          <a:blip r:embed="rId2"/>
          <a:srcRect/>
          <a:stretch>
            <a:fillRect/>
          </a:stretch>
        </p:blipFill>
        <p:spPr bwMode="auto">
          <a:xfrm>
            <a:off x="215869" y="214290"/>
            <a:ext cx="1619250" cy="1619251"/>
          </a:xfrm>
          <a:prstGeom prst="ellipse">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3" cstate="print">
            <a:duotone>
              <a:schemeClr val="accent5">
                <a:shade val="45000"/>
                <a:satMod val="135000"/>
              </a:schemeClr>
              <a:prstClr val="white"/>
            </a:duotone>
            <a:lum bright="8000" contrast="68000"/>
          </a:blip>
          <a:srcRect/>
          <a:stretch>
            <a:fillRect/>
          </a:stretch>
        </p:blipFill>
        <p:spPr bwMode="auto">
          <a:xfrm>
            <a:off x="0" y="0"/>
            <a:ext cx="9290051" cy="6858000"/>
          </a:xfrm>
          <a:prstGeom prst="rect">
            <a:avLst/>
          </a:prstGeom>
          <a:noFill/>
        </p:spPr>
      </p:pic>
    </p:spTree>
  </p:cSld>
  <p:clrMapOvr>
    <a:masterClrMapping/>
  </p:clrMapOvr>
  <p:transition spd="slow" advTm="30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6" presetClass="exit" presetSubtype="37" fill="hold" nodeType="withEffect">
                                  <p:stCondLst>
                                    <p:cond delay="0"/>
                                  </p:stCondLst>
                                  <p:childTnLst>
                                    <p:animEffect transition="out" filter="barn(out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Users\Jose Luis\Desktop\personas-mirando-mobile.jpg"/>
          <p:cNvPicPr>
            <a:picLocks noChangeAspect="1" noChangeArrowheads="1"/>
          </p:cNvPicPr>
          <p:nvPr/>
        </p:nvPicPr>
        <p:blipFill>
          <a:blip r:embed="rId2"/>
          <a:srcRect/>
          <a:stretch>
            <a:fillRect/>
          </a:stretch>
        </p:blipFill>
        <p:spPr bwMode="auto">
          <a:xfrm>
            <a:off x="-1" y="0"/>
            <a:ext cx="929005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https://tejiendoelmundo.files.wordpress.com/2011/06/telefonica.jpg"/>
          <p:cNvPicPr>
            <a:picLocks noChangeAspect="1" noChangeArrowheads="1"/>
          </p:cNvPicPr>
          <p:nvPr/>
        </p:nvPicPr>
        <p:blipFill>
          <a:blip r:embed="rId2"/>
          <a:srcRect/>
          <a:stretch>
            <a:fillRect/>
          </a:stretch>
        </p:blipFill>
        <p:spPr bwMode="auto">
          <a:xfrm>
            <a:off x="-1" y="0"/>
            <a:ext cx="9338777"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Rectángulo"/>
          <p:cNvSpPr/>
          <p:nvPr/>
        </p:nvSpPr>
        <p:spPr>
          <a:xfrm>
            <a:off x="3144827" y="3214686"/>
            <a:ext cx="4929222" cy="1938992"/>
          </a:xfrm>
          <a:prstGeom prst="rect">
            <a:avLst/>
          </a:prstGeom>
        </p:spPr>
        <p:txBody>
          <a:bodyPr wrap="square">
            <a:spAutoFit/>
          </a:bodyPr>
          <a:lstStyle/>
          <a:p>
            <a:r>
              <a:rPr lang="es-ES" sz="2400" dirty="0" smtClean="0">
                <a:latin typeface="Agency FB" pitchFamily="34" charset="0"/>
              </a:rPr>
              <a:t>Es cierto que dos de estos propietarios llevaban una vida poco ordenada,  y es fácil que todo sea un cúmulo de coincidencias, pero ante la duda mejor cambiar de número. Por si acaso , ¿o a ti no te importaría tenerlo?</a:t>
            </a:r>
            <a:r>
              <a:rPr lang="es-ES" sz="2400" b="1" dirty="0" smtClean="0">
                <a:latin typeface="Agency FB" pitchFamily="34" charset="0"/>
                <a:hlinkClick r:id="rId2"/>
              </a:rPr>
              <a:t>.</a:t>
            </a:r>
            <a:endParaRPr lang="es-ES" sz="2400" dirty="0">
              <a:latin typeface="Agency FB" pitchFamily="34" charset="0"/>
            </a:endParaRPr>
          </a:p>
        </p:txBody>
      </p:sp>
      <p:pic>
        <p:nvPicPr>
          <p:cNvPr id="3" name="Picture 2" descr="https://tejiendoelmundo.files.wordpress.com/2011/06/sec3b1ales.gif"/>
          <p:cNvPicPr>
            <a:picLocks noChangeAspect="1" noChangeArrowheads="1"/>
          </p:cNvPicPr>
          <p:nvPr/>
        </p:nvPicPr>
        <p:blipFill>
          <a:blip r:embed="rId3"/>
          <a:srcRect/>
          <a:stretch>
            <a:fillRect/>
          </a:stretch>
        </p:blipFill>
        <p:spPr bwMode="auto">
          <a:xfrm>
            <a:off x="215869" y="214290"/>
            <a:ext cx="1619250" cy="1619251"/>
          </a:xfrm>
          <a:prstGeom prst="ellipse">
            <a:avLst/>
          </a:prstGeom>
          <a:noFill/>
        </p:spPr>
      </p:pic>
      <p:pic>
        <p:nvPicPr>
          <p:cNvPr id="4" name="Picture 2" descr="http://1.bp.blogspot.com/-DPp_-kGDL64/TzR4_sgEQDI/AAAAAAAACWc/h2pOVQq0Y8Y/s1600/0k0289_gif-sicodelicos-21.gif"/>
          <p:cNvPicPr>
            <a:picLocks noChangeAspect="1" noChangeArrowheads="1" noCrop="1"/>
          </p:cNvPicPr>
          <p:nvPr/>
        </p:nvPicPr>
        <p:blipFill>
          <a:blip r:embed="rId4" cstate="print">
            <a:duotone>
              <a:schemeClr val="accent5">
                <a:shade val="45000"/>
                <a:satMod val="135000"/>
              </a:schemeClr>
              <a:prstClr val="white"/>
            </a:duotone>
            <a:lum bright="8000" contrast="68000"/>
          </a:blip>
          <a:srcRect/>
          <a:stretch>
            <a:fillRect/>
          </a:stretch>
        </p:blipFill>
        <p:spPr bwMode="auto">
          <a:xfrm>
            <a:off x="0" y="0"/>
            <a:ext cx="9290051" cy="6858000"/>
          </a:xfrm>
          <a:prstGeom prst="rect">
            <a:avLst/>
          </a:prstGeom>
          <a:noFill/>
        </p:spPr>
      </p:pic>
    </p:spTree>
  </p:cSld>
  <p:clrMapOvr>
    <a:masterClrMapping/>
  </p:clrMapOvr>
  <p:transition spd="slow" advTm="19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16" presetClass="exit" presetSubtype="37" fill="hold" nodeType="withEffect">
                                  <p:stCondLst>
                                    <p:cond delay="0"/>
                                  </p:stCondLst>
                                  <p:childTnLst>
                                    <p:animEffect transition="out" filter="barn(outVertical)">
                                      <p:cBhvr>
                                        <p:cTn id="9" dur="3000"/>
                                        <p:tgtEl>
                                          <p:spTgt spid="4"/>
                                        </p:tgtEl>
                                      </p:cBhvr>
                                    </p:animEffect>
                                    <p:set>
                                      <p:cBhvr>
                                        <p:cTn id="10" dur="1" fill="hold">
                                          <p:stCondLst>
                                            <p:cond delay="2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Users\Jose Luis\Desktop\silueta telefono.jpg"/>
          <p:cNvPicPr>
            <a:picLocks noChangeAspect="1" noChangeArrowheads="1"/>
          </p:cNvPicPr>
          <p:nvPr/>
        </p:nvPicPr>
        <p:blipFill>
          <a:blip r:embed="rId2"/>
          <a:srcRect/>
          <a:stretch>
            <a:fillRect/>
          </a:stretch>
        </p:blipFill>
        <p:spPr bwMode="auto">
          <a:xfrm>
            <a:off x="-1" y="0"/>
            <a:ext cx="9290051"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Resultado de imagen de miedo al telefono"/>
          <p:cNvPicPr>
            <a:picLocks noChangeAspect="1" noChangeArrowheads="1"/>
          </p:cNvPicPr>
          <p:nvPr/>
        </p:nvPicPr>
        <p:blipFill>
          <a:blip r:embed="rId2"/>
          <a:srcRect/>
          <a:stretch>
            <a:fillRect/>
          </a:stretch>
        </p:blipFill>
        <p:spPr bwMode="auto">
          <a:xfrm>
            <a:off x="0" y="0"/>
            <a:ext cx="9360060" cy="6858000"/>
          </a:xfrm>
          <a:prstGeom prst="rect">
            <a:avLst/>
          </a:prstGeom>
          <a:noFill/>
        </p:spPr>
      </p:pic>
    </p:spTree>
  </p:cSld>
  <p:clrMapOvr>
    <a:masterClrMapping/>
  </p:clrMapOvr>
  <p:transition spd="slow" advTm="6000">
    <p:random/>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2" descr="http://1.bp.blogspot.com/-DPp_-kGDL64/TzR4_sgEQDI/AAAAAAAACWc/h2pOVQq0Y8Y/s1600/0k0289_gif-sicodelicos-21.gif"/>
          <p:cNvPicPr>
            <a:picLocks noChangeAspect="1" noChangeArrowheads="1" noCrop="1"/>
          </p:cNvPicPr>
          <p:nvPr/>
        </p:nvPicPr>
        <p:blipFill>
          <a:blip r:embed="rId2" cstate="print">
            <a:duotone>
              <a:prstClr val="black"/>
              <a:schemeClr val="accent6">
                <a:tint val="45000"/>
                <a:satMod val="400000"/>
              </a:schemeClr>
            </a:duotone>
          </a:blip>
          <a:srcRect/>
          <a:stretch>
            <a:fillRect/>
          </a:stretch>
        </p:blipFill>
        <p:spPr bwMode="auto">
          <a:xfrm>
            <a:off x="-1" y="0"/>
            <a:ext cx="9290051" cy="6858000"/>
          </a:xfrm>
          <a:prstGeom prst="rect">
            <a:avLst/>
          </a:prstGeom>
          <a:noFill/>
        </p:spPr>
      </p:pic>
      <p:pic>
        <p:nvPicPr>
          <p:cNvPr id="155652" name="Image 2" descr="swirlrainbw3.gif"/>
          <p:cNvPicPr>
            <a:picLocks noChangeAspect="1"/>
          </p:cNvPicPr>
          <p:nvPr/>
        </p:nvPicPr>
        <p:blipFill>
          <a:blip r:embed="rId3" cstate="print"/>
          <a:srcRect/>
          <a:stretch>
            <a:fillRect/>
          </a:stretch>
        </p:blipFill>
        <p:spPr bwMode="auto">
          <a:xfrm rot="5400000">
            <a:off x="-3393641" y="3393650"/>
            <a:ext cx="6858000" cy="70717"/>
          </a:xfrm>
          <a:prstGeom prst="rect">
            <a:avLst/>
          </a:prstGeom>
          <a:noFill/>
          <a:ln w="9525">
            <a:noFill/>
            <a:miter lim="800000"/>
            <a:headEnd/>
            <a:tailEnd/>
          </a:ln>
        </p:spPr>
      </p:pic>
      <p:pic>
        <p:nvPicPr>
          <p:cNvPr id="155653" name="Image 2" descr="swirlrainbw3.gif"/>
          <p:cNvPicPr>
            <a:picLocks noChangeAspect="1"/>
          </p:cNvPicPr>
          <p:nvPr/>
        </p:nvPicPr>
        <p:blipFill>
          <a:blip r:embed="rId3" cstate="print"/>
          <a:srcRect/>
          <a:stretch>
            <a:fillRect/>
          </a:stretch>
        </p:blipFill>
        <p:spPr bwMode="auto">
          <a:xfrm rot="5400000">
            <a:off x="5825693" y="3393650"/>
            <a:ext cx="6858000" cy="70717"/>
          </a:xfrm>
          <a:prstGeom prst="rect">
            <a:avLst/>
          </a:prstGeom>
          <a:noFill/>
          <a:ln w="9525">
            <a:noFill/>
            <a:miter lim="800000"/>
            <a:headEnd/>
            <a:tailEnd/>
          </a:ln>
        </p:spPr>
      </p:pic>
      <p:pic>
        <p:nvPicPr>
          <p:cNvPr id="155654" name="Image 2" descr="swirlrainbw3.gif"/>
          <p:cNvPicPr>
            <a:picLocks noChangeAspect="1"/>
          </p:cNvPicPr>
          <p:nvPr/>
        </p:nvPicPr>
        <p:blipFill>
          <a:blip r:embed="rId3" cstate="print"/>
          <a:srcRect/>
          <a:stretch>
            <a:fillRect/>
          </a:stretch>
        </p:blipFill>
        <p:spPr bwMode="auto">
          <a:xfrm rot="10800000">
            <a:off x="5" y="0"/>
            <a:ext cx="9290050" cy="69512"/>
          </a:xfrm>
          <a:prstGeom prst="rect">
            <a:avLst/>
          </a:prstGeom>
          <a:noFill/>
          <a:ln w="9525">
            <a:noFill/>
            <a:miter lim="800000"/>
            <a:headEnd/>
            <a:tailEnd/>
          </a:ln>
        </p:spPr>
      </p:pic>
      <p:pic>
        <p:nvPicPr>
          <p:cNvPr id="155655" name="Image 2" descr="swirlrainbw3.gif"/>
          <p:cNvPicPr>
            <a:picLocks noChangeAspect="1"/>
          </p:cNvPicPr>
          <p:nvPr/>
        </p:nvPicPr>
        <p:blipFill>
          <a:blip r:embed="rId3" cstate="print"/>
          <a:srcRect/>
          <a:stretch>
            <a:fillRect/>
          </a:stretch>
        </p:blipFill>
        <p:spPr bwMode="auto">
          <a:xfrm rot="10800000">
            <a:off x="5" y="6783316"/>
            <a:ext cx="9290050" cy="74688"/>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email"/>
          <a:srcRect/>
          <a:stretch>
            <a:fillRect/>
          </a:stretch>
        </p:blipFill>
        <p:spPr bwMode="auto">
          <a:xfrm>
            <a:off x="558380" y="5803928"/>
            <a:ext cx="612177" cy="684513"/>
          </a:xfrm>
          <a:prstGeom prst="rect">
            <a:avLst/>
          </a:prstGeom>
          <a:noFill/>
          <a:ln w="38100">
            <a:solidFill>
              <a:srgbClr val="1CDEF8"/>
            </a:solidFill>
            <a:miter lim="800000"/>
            <a:headEnd/>
            <a:tailEnd/>
          </a:ln>
        </p:spPr>
      </p:pic>
      <p:sp>
        <p:nvSpPr>
          <p:cNvPr id="19" name="18 Rectángulo"/>
          <p:cNvSpPr/>
          <p:nvPr/>
        </p:nvSpPr>
        <p:spPr>
          <a:xfrm>
            <a:off x="2011987" y="4572019"/>
            <a:ext cx="2735224" cy="1017256"/>
          </a:xfrm>
          <a:prstGeom prst="rect">
            <a:avLst/>
          </a:prstGeom>
        </p:spPr>
        <p:txBody>
          <a:bodyPr wrap="square" lIns="77777" tIns="38889" rIns="77777" bIns="38889">
            <a:spAutoFit/>
          </a:bodyPr>
          <a:lstStyle/>
          <a:p>
            <a:pPr algn="ctr"/>
            <a:endParaRPr lang="es-ES" sz="6100" kern="10" dirty="0">
              <a:ln w="28575">
                <a:solidFill>
                  <a:schemeClr val="tx1"/>
                </a:solidFill>
                <a:round/>
                <a:headEnd/>
                <a:tailEnd/>
              </a:ln>
              <a:solidFill>
                <a:srgbClr val="0066CC"/>
              </a:solidFill>
              <a:effectLst>
                <a:outerShdw dist="35921" dir="2700000" algn="ctr" rotWithShape="0">
                  <a:srgbClr val="990000"/>
                </a:outerShdw>
              </a:effectLst>
              <a:latin typeface="Rockwell Extra Bold"/>
            </a:endParaRPr>
          </a:p>
        </p:txBody>
      </p:sp>
      <p:sp>
        <p:nvSpPr>
          <p:cNvPr id="22" name="WordArt 12"/>
          <p:cNvSpPr>
            <a:spLocks noChangeArrowheads="1" noChangeShapeType="1" noTextEdit="1"/>
          </p:cNvSpPr>
          <p:nvPr/>
        </p:nvSpPr>
        <p:spPr bwMode="auto">
          <a:xfrm>
            <a:off x="654500" y="501226"/>
            <a:ext cx="2845995" cy="3146798"/>
          </a:xfrm>
          <a:prstGeom prst="rect">
            <a:avLst/>
          </a:prstGeom>
        </p:spPr>
        <p:txBody>
          <a:bodyPr wrap="none" lIns="77777" tIns="38889" rIns="77777" bIns="38889" fromWordArt="1">
            <a:prstTxWarp prst="textPlain">
              <a:avLst>
                <a:gd name="adj" fmla="val 46223"/>
              </a:avLst>
            </a:prstTxWarp>
          </a:bodyPr>
          <a:lstStyle/>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UN FUERTE </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ABRAZO,</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QUE TENGAS</a:t>
            </a:r>
          </a:p>
          <a:p>
            <a:pPr algn="ctr"/>
            <a:r>
              <a:rPr lang="es-ES" sz="3100" kern="10" dirty="0" smtClean="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rPr>
              <a:t> UN BUEN DIA</a:t>
            </a:r>
          </a:p>
          <a:p>
            <a:pPr algn="ctr"/>
            <a:endParaRPr lang="es-ES" sz="3100" kern="10" dirty="0">
              <a:ln w="19050">
                <a:solidFill>
                  <a:srgbClr val="0000FF"/>
                </a:solidFill>
                <a:round/>
                <a:headEnd/>
                <a:tailEnd/>
              </a:ln>
              <a:solidFill>
                <a:srgbClr val="FFFF00"/>
              </a:solidFill>
              <a:effectLst>
                <a:outerShdw dist="35921" dir="2700000" algn="ctr" rotWithShape="0">
                  <a:srgbClr val="990000"/>
                </a:outerShdw>
              </a:effectLst>
              <a:latin typeface="Rockwell Extra Bold" pitchFamily="18" charset="0"/>
            </a:endParaRPr>
          </a:p>
        </p:txBody>
      </p:sp>
      <p:sp>
        <p:nvSpPr>
          <p:cNvPr id="12" name="Text Box 3"/>
          <p:cNvSpPr txBox="1">
            <a:spLocks noChangeArrowheads="1"/>
          </p:cNvSpPr>
          <p:nvPr/>
        </p:nvSpPr>
        <p:spPr bwMode="auto">
          <a:xfrm>
            <a:off x="5410586" y="0"/>
            <a:ext cx="3554072" cy="5930663"/>
          </a:xfrm>
          <a:prstGeom prst="rect">
            <a:avLst/>
          </a:prstGeom>
          <a:noFill/>
          <a:ln w="38100">
            <a:noFill/>
            <a:miter lim="800000"/>
            <a:headEnd/>
            <a:tailEnd/>
          </a:ln>
          <a:effectLst/>
        </p:spPr>
        <p:txBody>
          <a:bodyPr wrap="square" lIns="97346" tIns="48673" rIns="97346" bIns="48673">
            <a:spAutoFit/>
          </a:bodyPr>
          <a:lstStyle/>
          <a:p>
            <a:pPr algn="ctr" defTabSz="973396" eaLnBrk="0" hangingPunct="0">
              <a:spcBef>
                <a:spcPct val="50000"/>
              </a:spcBef>
            </a:pPr>
            <a:endPar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8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Hoy</a:t>
            </a:r>
            <a:r>
              <a:rPr lang="fr-FR"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es </a:t>
            </a:r>
            <a:fld id="{547A8F08-4E97-4815-9C23-5989351D5EDB}" type="datetime2">
              <a:rPr lang="es-ES_tradnl" sz="38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domingo, 30 de octubre de 2016</a:t>
            </a:fld>
            <a:endParaRPr lang="es-ES" sz="38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Ahora</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mismo</a:t>
            </a:r>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son las </a:t>
            </a:r>
            <a:fld id="{D4F074C5-9B07-4D47-A00C-C4AC33E005FE}" type="datetime10">
              <a:rPr lang="fr-FR" sz="3400" b="1">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pPr algn="ctr" defTabSz="973396" eaLnBrk="0" hangingPunct="0">
                <a:spcBef>
                  <a:spcPct val="50000"/>
                </a:spcBef>
              </a:pPr>
              <a:t>21:09</a:t>
            </a:fld>
            <a:r>
              <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 </a:t>
            </a:r>
            <a:r>
              <a:rPr lang="fr-FR" sz="3400" b="1" dirty="0" err="1"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horas</a:t>
            </a:r>
            <a:r>
              <a:rPr lang="fr-FR" sz="3400" b="1" dirty="0" smtClean="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rPr>
              <a:t>.</a:t>
            </a:r>
            <a:endParaRPr lang="fr-FR" sz="3400" b="1" dirty="0">
              <a:ln w="18000">
                <a:solidFill>
                  <a:schemeClr val="accent2">
                    <a:satMod val="140000"/>
                  </a:schemeClr>
                </a:solidFill>
                <a:prstDash val="solid"/>
                <a:miter lim="800000"/>
              </a:ln>
              <a:solidFill>
                <a:schemeClr val="bg1"/>
              </a:solidFill>
              <a:effectLst>
                <a:outerShdw blurRad="25500" dist="23000" dir="7020000" algn="tl">
                  <a:srgbClr val="000000">
                    <a:alpha val="50000"/>
                  </a:srgbClr>
                </a:outerShdw>
              </a:effectLst>
              <a:latin typeface="Comic Sans MS" pitchFamily="66" charset="0"/>
              <a:cs typeface="Arial" charset="0"/>
            </a:endParaRPr>
          </a:p>
          <a:p>
            <a:pPr algn="ctr" defTabSz="973396" eaLnBrk="0" hangingPunct="0">
              <a:spcBef>
                <a:spcPct val="50000"/>
              </a:spcBef>
            </a:pPr>
            <a:endParaRPr lang="fr-FR" sz="3400" dirty="0">
              <a:solidFill>
                <a:srgbClr val="FFFF00"/>
              </a:solidFill>
              <a:latin typeface="Comic Sans MS" pitchFamily="66" charset="0"/>
              <a:cs typeface="Arial" charset="0"/>
            </a:endParaRPr>
          </a:p>
        </p:txBody>
      </p:sp>
      <p:pic>
        <p:nvPicPr>
          <p:cNvPr id="16" name="Picture 6" descr="http://www.nombres-animados.net/Letra-J/Jose-Luis/Nombre-animado-Jose-Luis-04.gif"/>
          <p:cNvPicPr>
            <a:picLocks noChangeAspect="1" noChangeArrowheads="1" noCrop="1"/>
          </p:cNvPicPr>
          <p:nvPr/>
        </p:nvPicPr>
        <p:blipFill>
          <a:blip r:embed="rId5">
            <a:duotone>
              <a:prstClr val="black"/>
              <a:schemeClr val="accent2">
                <a:tint val="45000"/>
                <a:satMod val="400000"/>
              </a:schemeClr>
            </a:duotone>
            <a:lum bright="-18000" contrast="-4000"/>
          </a:blip>
          <a:srcRect/>
          <a:stretch>
            <a:fillRect/>
          </a:stretch>
        </p:blipFill>
        <p:spPr bwMode="auto">
          <a:xfrm>
            <a:off x="1288335" y="5611366"/>
            <a:ext cx="2040922" cy="934064"/>
          </a:xfrm>
          <a:prstGeom prst="rect">
            <a:avLst/>
          </a:prstGeom>
          <a:noFill/>
        </p:spPr>
      </p:pic>
    </p:spTree>
  </p:cSld>
  <p:clrMapOvr>
    <a:masterClrMapping/>
  </p:clrMapOvr>
  <p:transition spd="slow" advTm="13000">
    <p:random/>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25"/>
                                      </p:to>
                                    </p:set>
                                    <p:animEffect filter="image" prLst="opacity: 0.25">
                                      <p:cBhvr rctx="IE">
                                        <p:cTn id="7" dur="indefinite"/>
                                        <p:tgtEl>
                                          <p:spTgt spid="14"/>
                                        </p:tgtEl>
                                      </p:cBhvr>
                                    </p:animEffect>
                                  </p:childTnLst>
                                </p:cTn>
                              </p:par>
                            </p:childTnLst>
                          </p:cTn>
                        </p:par>
                        <p:par>
                          <p:cTn id="8" fill="hold">
                            <p:stCondLst>
                              <p:cond delay="0"/>
                            </p:stCondLst>
                            <p:childTnLst>
                              <p:par>
                                <p:cTn id="9" presetID="22" presetClass="emph" presetSubtype="0" repeatCount="indefinite" fill="hold" grpId="1" nodeType="afterEffect">
                                  <p:stCondLst>
                                    <p:cond delay="0"/>
                                  </p:stCondLst>
                                  <p:childTnLst>
                                    <p:animClr clrSpc="hsl" dir="cw">
                                      <p:cBhvr override="childStyle">
                                        <p:cTn id="10" dur="2000" fill="hold"/>
                                        <p:tgtEl>
                                          <p:spTgt spid="22"/>
                                        </p:tgtEl>
                                        <p:attrNameLst>
                                          <p:attrName>style.color</p:attrName>
                                        </p:attrNameLst>
                                      </p:cBhvr>
                                      <p:by>
                                        <p:hsl h="-7200000" s="0" l="0"/>
                                      </p:by>
                                    </p:animClr>
                                    <p:animClr clrSpc="hsl" dir="cw">
                                      <p:cBhvr>
                                        <p:cTn id="11" dur="2000" fill="hold"/>
                                        <p:tgtEl>
                                          <p:spTgt spid="22"/>
                                        </p:tgtEl>
                                        <p:attrNameLst>
                                          <p:attrName>fillcolor</p:attrName>
                                        </p:attrNameLst>
                                      </p:cBhvr>
                                      <p:by>
                                        <p:hsl h="-7200000" s="0" l="0"/>
                                      </p:by>
                                    </p:animClr>
                                    <p:animClr clrSpc="hsl" dir="cw">
                                      <p:cBhvr>
                                        <p:cTn id="12" dur="2000" fill="hold"/>
                                        <p:tgtEl>
                                          <p:spTgt spid="22"/>
                                        </p:tgtEl>
                                        <p:attrNameLst>
                                          <p:attrName>stroke.color</p:attrName>
                                        </p:attrNameLst>
                                      </p:cBhvr>
                                      <p:by>
                                        <p:hsl h="-7200000" s="0" l="0"/>
                                      </p:by>
                                    </p:animClr>
                                    <p:set>
                                      <p:cBhvr>
                                        <p:cTn id="13" dur="2000" fill="hold"/>
                                        <p:tgtEl>
                                          <p:spTgt spid="22"/>
                                        </p:tgtEl>
                                        <p:attrNameLst>
                                          <p:attrName>fill.type</p:attrName>
                                        </p:attrNameLst>
                                      </p:cBhvr>
                                      <p:to>
                                        <p:strVal val="solid"/>
                                      </p:to>
                                    </p:set>
                                  </p:childTnLst>
                                </p:cTn>
                              </p:par>
                              <p:par>
                                <p:cTn id="14" presetID="42" presetClass="entr" presetSubtype="0" fill="hold" grpId="0" nodeType="withEffect">
                                  <p:stCondLst>
                                    <p:cond delay="0"/>
                                  </p:stCondLst>
                                  <p:childTnLst>
                                    <p:set>
                                      <p:cBhvr>
                                        <p:cTn id="15" dur="1" fill="hold">
                                          <p:stCondLst>
                                            <p:cond delay="0"/>
                                          </p:stCondLst>
                                        </p:cTn>
                                        <p:tgtEl>
                                          <p:spTgt spid="22"/>
                                        </p:tgtEl>
                                        <p:attrNameLst>
                                          <p:attrName>style.visibility</p:attrName>
                                        </p:attrNameLst>
                                      </p:cBhvr>
                                      <p:to>
                                        <p:strVal val="visible"/>
                                      </p:to>
                                    </p:set>
                                    <p:animEffect transition="in" filter="fade">
                                      <p:cBhvr>
                                        <p:cTn id="16" dur="2000"/>
                                        <p:tgtEl>
                                          <p:spTgt spid="22"/>
                                        </p:tgtEl>
                                      </p:cBhvr>
                                    </p:animEffect>
                                    <p:anim calcmode="lin" valueType="num">
                                      <p:cBhvr>
                                        <p:cTn id="17" dur="2000" fill="hold"/>
                                        <p:tgtEl>
                                          <p:spTgt spid="22"/>
                                        </p:tgtEl>
                                        <p:attrNameLst>
                                          <p:attrName>ppt_x</p:attrName>
                                        </p:attrNameLst>
                                      </p:cBhvr>
                                      <p:tavLst>
                                        <p:tav tm="0">
                                          <p:val>
                                            <p:strVal val="#ppt_x"/>
                                          </p:val>
                                        </p:tav>
                                        <p:tav tm="100000">
                                          <p:val>
                                            <p:strVal val="#ppt_x"/>
                                          </p:val>
                                        </p:tav>
                                      </p:tavLst>
                                    </p:anim>
                                    <p:anim calcmode="lin" valueType="num">
                                      <p:cBhvr>
                                        <p:cTn id="18" dur="2000" fill="hold"/>
                                        <p:tgtEl>
                                          <p:spTgt spid="22"/>
                                        </p:tgtEl>
                                        <p:attrNameLst>
                                          <p:attrName>ppt_y</p:attrName>
                                        </p:attrNameLst>
                                      </p:cBhvr>
                                      <p:tavLst>
                                        <p:tav tm="0">
                                          <p:val>
                                            <p:strVal val="#ppt_y+.1"/>
                                          </p:val>
                                        </p:tav>
                                        <p:tav tm="100000">
                                          <p:val>
                                            <p:strVal val="#ppt_y"/>
                                          </p:val>
                                        </p:tav>
                                      </p:tavLst>
                                    </p:anim>
                                  </p:childTnLst>
                                </p:cTn>
                              </p:par>
                            </p:childTnLst>
                          </p:cTn>
                        </p:par>
                        <p:par>
                          <p:cTn id="19" fill="hold">
                            <p:stCondLst>
                              <p:cond delay="2000"/>
                            </p:stCondLst>
                            <p:childTnLst>
                              <p:par>
                                <p:cTn id="20" presetID="12" presetClass="entr" presetSubtype="1" fill="hold" grpId="0" nodeType="afterEffect">
                                  <p:stCondLst>
                                    <p:cond delay="0"/>
                                  </p:stCondLst>
                                  <p:iterate type="lt">
                                    <p:tmPct val="10000"/>
                                  </p:iterate>
                                  <p:childTnLst>
                                    <p:set>
                                      <p:cBhvr>
                                        <p:cTn id="21" dur="1" fill="hold">
                                          <p:stCondLst>
                                            <p:cond delay="0"/>
                                          </p:stCondLst>
                                        </p:cTn>
                                        <p:tgtEl>
                                          <p:spTgt spid="12"/>
                                        </p:tgtEl>
                                        <p:attrNameLst>
                                          <p:attrName>style.visibility</p:attrName>
                                        </p:attrNameLst>
                                      </p:cBhvr>
                                      <p:to>
                                        <p:strVal val="visible"/>
                                      </p:to>
                                    </p:set>
                                    <p:animEffect transition="in" filter="slide(fromTop)">
                                      <p:cBhvr>
                                        <p:cTn id="22" dur="1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 grpId="0" animBg="1"/>
      <p:bldP spid="22" grpId="1" animBg="1"/>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90191" y="3276600"/>
            <a:ext cx="309668" cy="304800"/>
          </a:xfrm>
          <a:prstGeom prst="rect">
            <a:avLst/>
          </a:prstGeom>
          <a:noFill/>
        </p:spPr>
      </p:pic>
      <p:sp>
        <p:nvSpPr>
          <p:cNvPr id="4100" name="Rectangle 4"/>
          <p:cNvSpPr>
            <a:spLocks noChangeArrowheads="1"/>
          </p:cNvSpPr>
          <p:nvPr/>
        </p:nvSpPr>
        <p:spPr bwMode="auto">
          <a:xfrm>
            <a:off x="0" y="1600200"/>
            <a:ext cx="9290050" cy="228600"/>
          </a:xfrm>
          <a:prstGeom prst="rect">
            <a:avLst/>
          </a:prstGeom>
          <a:solidFill>
            <a:schemeClr val="bg1"/>
          </a:solidFill>
          <a:ln w="19050">
            <a:solidFill>
              <a:srgbClr val="C0C0C0"/>
            </a:solidFill>
            <a:miter lim="800000"/>
            <a:headEnd/>
            <a:tailEnd/>
          </a:ln>
          <a:effectLst/>
        </p:spPr>
        <p:txBody>
          <a:bodyPr wrap="none" anchor="ctr"/>
          <a:lstStyle/>
          <a:p>
            <a:endParaRPr lang="es-ES"/>
          </a:p>
        </p:txBody>
      </p:sp>
      <p:sp>
        <p:nvSpPr>
          <p:cNvPr id="4101" name="Rectangle 5"/>
          <p:cNvSpPr>
            <a:spLocks noChangeArrowheads="1"/>
          </p:cNvSpPr>
          <p:nvPr/>
        </p:nvSpPr>
        <p:spPr bwMode="auto">
          <a:xfrm>
            <a:off x="0" y="1828800"/>
            <a:ext cx="9290050" cy="5029200"/>
          </a:xfrm>
          <a:prstGeom prst="rect">
            <a:avLst/>
          </a:prstGeom>
          <a:solidFill>
            <a:srgbClr val="B6E8FC"/>
          </a:solidFill>
          <a:ln w="9525">
            <a:noFill/>
            <a:miter lim="800000"/>
            <a:headEnd/>
            <a:tailEnd/>
          </a:ln>
          <a:effectLst/>
        </p:spPr>
        <p:txBody>
          <a:bodyPr wrap="none" anchor="ctr"/>
          <a:lstStyle/>
          <a:p>
            <a:pPr algn="ctr"/>
            <a:endParaRPr lang="es-ES"/>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2012844" y="0"/>
            <a:ext cx="4954693" cy="1562100"/>
          </a:xfrm>
          <a:prstGeom prst="rect">
            <a:avLst/>
          </a:prstGeom>
          <a:noFill/>
        </p:spPr>
      </p:pic>
      <p:sp>
        <p:nvSpPr>
          <p:cNvPr id="4104" name="Text Box 8"/>
          <p:cNvSpPr txBox="1">
            <a:spLocks noChangeArrowheads="1"/>
          </p:cNvSpPr>
          <p:nvPr/>
        </p:nvSpPr>
        <p:spPr bwMode="auto">
          <a:xfrm>
            <a:off x="0" y="1905001"/>
            <a:ext cx="929005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61256" y="4724402"/>
            <a:ext cx="2709598" cy="1615827"/>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728864" y="4191000"/>
            <a:ext cx="2399930" cy="236220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103107" y="4876800"/>
            <a:ext cx="1238673"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4192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4192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4192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41920" cy="533400"/>
          </a:xfrm>
          <a:prstGeom prst="rect">
            <a:avLst/>
          </a:prstGeom>
          <a:noFill/>
        </p:spPr>
      </p:pic>
      <p:sp>
        <p:nvSpPr>
          <p:cNvPr id="4122" name="Text Box 26"/>
          <p:cNvSpPr txBox="1">
            <a:spLocks noChangeArrowheads="1"/>
          </p:cNvSpPr>
          <p:nvPr/>
        </p:nvSpPr>
        <p:spPr bwMode="auto">
          <a:xfrm>
            <a:off x="0" y="6553200"/>
            <a:ext cx="9290050" cy="304800"/>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80522" y="838200"/>
            <a:ext cx="4903082"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LEFONO MALDIT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TELEFONO MALDITO</Template>
  <TotalTime>68</TotalTime>
  <Words>219</Words>
  <Application>Microsoft Office PowerPoint</Application>
  <PresentationFormat>Personalizado</PresentationFormat>
  <Paragraphs>23</Paragraphs>
  <Slides>25</Slides>
  <Notes>0</Notes>
  <HiddenSlides>0</HiddenSlides>
  <MMClips>1</MMClips>
  <ScaleCrop>false</ScaleCrop>
  <HeadingPairs>
    <vt:vector size="4" baseType="variant">
      <vt:variant>
        <vt:lpstr>Tema</vt:lpstr>
      </vt:variant>
      <vt:variant>
        <vt:i4>2</vt:i4>
      </vt:variant>
      <vt:variant>
        <vt:lpstr>Títulos de diapositiva</vt:lpstr>
      </vt:variant>
      <vt:variant>
        <vt:i4>25</vt:i4>
      </vt:variant>
    </vt:vector>
  </HeadingPairs>
  <TitlesOfParts>
    <vt:vector size="27" baseType="lpstr">
      <vt:lpstr>TELEFONO MALDITO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60</cp:revision>
  <dcterms:created xsi:type="dcterms:W3CDTF">2016-10-30T19:02:41Z</dcterms:created>
  <dcterms:modified xsi:type="dcterms:W3CDTF">2016-10-30T20:11:28Z</dcterms:modified>
</cp:coreProperties>
</file>