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327" r:id="rId3"/>
    <p:sldId id="453" r:id="rId4"/>
    <p:sldId id="452" r:id="rId5"/>
    <p:sldId id="454" r:id="rId6"/>
    <p:sldId id="476" r:id="rId7"/>
    <p:sldId id="455" r:id="rId8"/>
    <p:sldId id="456" r:id="rId9"/>
    <p:sldId id="459" r:id="rId10"/>
    <p:sldId id="467" r:id="rId11"/>
    <p:sldId id="457" r:id="rId12"/>
    <p:sldId id="458" r:id="rId13"/>
    <p:sldId id="478" r:id="rId14"/>
    <p:sldId id="477" r:id="rId15"/>
    <p:sldId id="460" r:id="rId16"/>
    <p:sldId id="461" r:id="rId17"/>
    <p:sldId id="462" r:id="rId18"/>
    <p:sldId id="480" r:id="rId19"/>
    <p:sldId id="463" r:id="rId20"/>
    <p:sldId id="464" r:id="rId21"/>
    <p:sldId id="465" r:id="rId22"/>
    <p:sldId id="481" r:id="rId23"/>
    <p:sldId id="466" r:id="rId24"/>
    <p:sldId id="473" r:id="rId25"/>
    <p:sldId id="469" r:id="rId26"/>
    <p:sldId id="479" r:id="rId27"/>
    <p:sldId id="471" r:id="rId28"/>
    <p:sldId id="472" r:id="rId29"/>
    <p:sldId id="468" r:id="rId30"/>
    <p:sldId id="470" r:id="rId31"/>
    <p:sldId id="474" r:id="rId32"/>
    <p:sldId id="396" r:id="rId33"/>
    <p:sldId id="482" r:id="rId34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f5bXTZkCYSV60VwH93ifA" hashData="A/Q4pLuNHMADwUkCiLGkpeaS+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10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8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ágenes apocalipticas (imagen ilustrativa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94" y="0"/>
            <a:ext cx="9278457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58811" y="928670"/>
            <a:ext cx="6929486" cy="35719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PREPARATE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PARA  EL </a:t>
            </a:r>
          </a:p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FIN  DEL  MUNDO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  <a:lum contrast="21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  <p:sndAc>
      <p:stSnd loop="1">
        <p:snd r:embed="rId2" name="la guerra de las galax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1" animBg="1"/>
      <p:bldP spid="2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32812" y="2071679"/>
            <a:ext cx="4645025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800" b="1" dirty="0" smtClean="0">
                <a:latin typeface="Kristen ITC" pitchFamily="66" charset="0"/>
              </a:rPr>
              <a:t>un asteroide gigante se acerca a la Tierra… otra vez</a:t>
            </a:r>
            <a:endParaRPr lang="es-ES" sz="4800" dirty="0">
              <a:latin typeface="Kristen ITC" pitchFamily="66" charset="0"/>
            </a:endParaRP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3000" contrast="83000"/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steroi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73719" y="500042"/>
            <a:ext cx="30909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latin typeface="Kristen ITC" pitchFamily="66" charset="0"/>
              </a:rPr>
              <a:t>El asteroide, conocido 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latin typeface="Kristen ITC" pitchFamily="66" charset="0"/>
              </a:rPr>
              <a:t>como 2016 WF9</a:t>
            </a:r>
            <a:endParaRPr lang="es-ES" sz="2000" dirty="0">
              <a:solidFill>
                <a:srgbClr val="FF000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7307" y="5715016"/>
            <a:ext cx="85741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Kristen ITC" pitchFamily="66" charset="0"/>
              </a:rPr>
              <a:t>Astrónomo ruso advierte que el asteroide WF9 se estrellará contra el planeta Tierra el 16 de febrero</a:t>
            </a:r>
            <a:endParaRPr lang="es-ES" sz="2400" b="1" dirty="0">
              <a:latin typeface="Kristen ITC" pitchFamily="66" charset="0"/>
            </a:endParaRPr>
          </a:p>
        </p:txBody>
      </p:sp>
      <p:pic>
        <p:nvPicPr>
          <p:cNvPr id="3" name="Picture 2" descr="https://3.bp.blogspot.com/-hMG2QJxauZw/WIeYmTDaaQI/AAAAAAABBu8/H8k8InFN1tkRZ2dM6SIrt7Op24MihpplQCLcB/s1600/Zakharovich-570x289%2B%2528Copy%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3834" cy="5143512"/>
          </a:xfrm>
          <a:prstGeom prst="rect">
            <a:avLst/>
          </a:prstGeom>
          <a:noFill/>
        </p:spPr>
      </p:pic>
      <p:pic>
        <p:nvPicPr>
          <p:cNvPr id="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6000" contrast="88000"/>
          </a:blip>
          <a:srcRect/>
          <a:stretch>
            <a:fillRect/>
          </a:stretch>
        </p:blipFill>
        <p:spPr bwMode="auto">
          <a:xfrm>
            <a:off x="0" y="5143512"/>
            <a:ext cx="9290050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645685" cy="69675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23553" y="1643050"/>
            <a:ext cx="516768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Kristen ITC" pitchFamily="66" charset="0"/>
              </a:rPr>
              <a:t> A declarado el astrónomo ruso  Dr. </a:t>
            </a:r>
            <a:r>
              <a:rPr lang="es-ES" sz="2800" b="1" dirty="0" err="1" smtClean="0">
                <a:latin typeface="Kristen ITC" pitchFamily="66" charset="0"/>
              </a:rPr>
              <a:t>Dyomin</a:t>
            </a:r>
            <a:r>
              <a:rPr lang="es-ES" sz="2800" b="1" dirty="0" smtClean="0">
                <a:latin typeface="Kristen ITC" pitchFamily="66" charset="0"/>
              </a:rPr>
              <a:t> </a:t>
            </a:r>
            <a:r>
              <a:rPr lang="es-ES" sz="2800" b="1" dirty="0" err="1" smtClean="0">
                <a:latin typeface="Kristen ITC" pitchFamily="66" charset="0"/>
              </a:rPr>
              <a:t>Damir</a:t>
            </a:r>
            <a:r>
              <a:rPr lang="es-ES" sz="2800" b="1" dirty="0" smtClean="0">
                <a:latin typeface="Kristen ITC" pitchFamily="66" charset="0"/>
              </a:rPr>
              <a:t> </a:t>
            </a:r>
            <a:r>
              <a:rPr lang="es-ES" sz="2800" b="1" dirty="0" err="1" smtClean="0">
                <a:latin typeface="Kristen ITC" pitchFamily="66" charset="0"/>
              </a:rPr>
              <a:t>Zakharovich</a:t>
            </a:r>
            <a:r>
              <a:rPr lang="es-ES" sz="2800" b="1" dirty="0" smtClean="0">
                <a:latin typeface="Kristen ITC" pitchFamily="66" charset="0"/>
              </a:rPr>
              <a:t> : “estamos condenados” y asegura que el asteroide se estrellará con la Tierra el 16 de febrero del presente año, provocando un mega tsunami.</a:t>
            </a:r>
          </a:p>
          <a:p>
            <a:pPr algn="ctr"/>
            <a:r>
              <a:rPr lang="es-ES" sz="2800" b="1" dirty="0" smtClean="0">
                <a:latin typeface="Kristen ITC" pitchFamily="66" charset="0"/>
              </a:rPr>
              <a:t> ¡</a:t>
            </a:r>
            <a:r>
              <a:rPr lang="es-ES" sz="2800" b="1" dirty="0" err="1" smtClean="0">
                <a:latin typeface="Kristen ITC" pitchFamily="66" charset="0"/>
              </a:rPr>
              <a:t>Ouch</a:t>
            </a:r>
            <a:r>
              <a:rPr lang="es-ES" sz="2800" b="1" dirty="0" smtClean="0">
                <a:latin typeface="Kristen ITC" pitchFamily="66" charset="0"/>
              </a:rPr>
              <a:t>!</a:t>
            </a:r>
            <a:endParaRPr lang="es-ES" sz="2800" b="1" dirty="0">
              <a:latin typeface="Kristen ITC" pitchFamily="66" charset="0"/>
            </a:endParaRP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3000" contrast="83000"/>
          </a:blip>
          <a:srcRect/>
          <a:stretch>
            <a:fillRect/>
          </a:stretch>
        </p:blipFill>
        <p:spPr bwMode="auto">
          <a:xfrm>
            <a:off x="0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aldeaviral.com/wp-content/uploads/2017/02/q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98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pbs.twimg.com/media/C3A9LXlWEAArRH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3524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Dr. Dyomin Damir Zakharovich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00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8740" y="2071678"/>
            <a:ext cx="69675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atin typeface="Kristen ITC" pitchFamily="66" charset="0"/>
              </a:rPr>
              <a:t>El año pasado la NASA identificó un cometa o asteroide que encendió todas las luces de alarma:</a:t>
            </a:r>
            <a:r>
              <a:rPr lang="es-ES" sz="2400" b="1" dirty="0" smtClean="0">
                <a:latin typeface="Kristen ITC" pitchFamily="66" charset="0"/>
              </a:rPr>
              <a:t> ¡se dirigía a la Tierra!</a:t>
            </a:r>
            <a:r>
              <a:rPr lang="es-ES" sz="2400" dirty="0" smtClean="0">
                <a:latin typeface="Kristen ITC" pitchFamily="66" charset="0"/>
              </a:rPr>
              <a:t> Pero, después de una cuidadosa inspección, </a:t>
            </a:r>
            <a:r>
              <a:rPr lang="es-ES" sz="2400" b="1" dirty="0" smtClean="0">
                <a:latin typeface="Kristen ITC" pitchFamily="66" charset="0"/>
              </a:rPr>
              <a:t>la Agencia Espacial concluyó que el misterioso objeto pasaría a 52 millones de kilómetros del planeta,</a:t>
            </a:r>
            <a:r>
              <a:rPr lang="es-ES" sz="2400" dirty="0" smtClean="0">
                <a:latin typeface="Kristen ITC" pitchFamily="66" charset="0"/>
              </a:rPr>
              <a:t> a finales del mes de febrero 2017. </a:t>
            </a:r>
            <a:r>
              <a:rPr lang="es-ES" sz="2400" b="1" dirty="0" smtClean="0">
                <a:latin typeface="Kristen ITC" pitchFamily="66" charset="0"/>
              </a:rPr>
              <a:t>¡Uf! nos salvamos… ¿o no?</a:t>
            </a:r>
            <a:endParaRPr lang="es-ES" sz="2400" dirty="0">
              <a:latin typeface="Kristen ITC" pitchFamily="66" charset="0"/>
            </a:endParaRP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3000" contrast="83000"/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.images.dailystar.co.uk/dynamic/33/photos/850000/620x/An-artist-s-impression-of-an-asteroid-striking-earth-5821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021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scienceabc.com-Asteroid-730x5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090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asteroid-earth-getty-960x5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61701" y="1785927"/>
            <a:ext cx="56903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atin typeface="Kristen ITC" pitchFamily="66" charset="0"/>
              </a:rPr>
              <a:t>Aunque la NASA nos parece, sin duda alguna, una fuente más reconocida y confiable, no podremos saber quién dice la verdad, hasta que el asteroide no se acerque a (o choque con) la Tierra. Sólo hay una cosa que está clara: el objeto enigmático, que se asemeja a un cometa en el cuerpo pero carece de la nube de polvo y gas – que suele definir a un cometa – </a:t>
            </a:r>
            <a:r>
              <a:rPr lang="es-ES" sz="2000" b="1" dirty="0" smtClean="0">
                <a:latin typeface="Kristen ITC" pitchFamily="66" charset="0"/>
              </a:rPr>
              <a:t>tiene casi un kilómetro de ancho, por lo que, eventualmente, podría causar daños severos si se estrellara con nuestro planeta. </a:t>
            </a:r>
            <a:endParaRPr lang="es-ES" sz="2000" dirty="0">
              <a:latin typeface="Kristen ITC" pitchFamily="66" charset="0"/>
            </a:endParaRPr>
          </a:p>
        </p:txBody>
      </p:sp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26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Dr. Dyomin Damir Zakharovich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633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://cdn.images.express.co.uk/img/dynamic/151/590x/asteroid-7595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0716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nibiru-impactara-tier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9314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14295" y="1214423"/>
            <a:ext cx="590990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atin typeface="Kristen ITC" pitchFamily="66" charset="0"/>
              </a:rPr>
              <a:t>El asteroide, conocido como 2016 WF9, se ha dirigido hacia la Tierra durante los últimos 5 años y la NASA afirma que “el objeto no es una amenaza para la Tierra en el futuro previsible”.</a:t>
            </a:r>
          </a:p>
          <a:p>
            <a:pPr algn="ctr"/>
            <a:endParaRPr lang="es-ES" sz="2000" b="1" dirty="0" smtClean="0">
              <a:latin typeface="Kristen ITC" pitchFamily="66" charset="0"/>
            </a:endParaRPr>
          </a:p>
          <a:p>
            <a:pPr algn="ctr"/>
            <a:r>
              <a:rPr lang="es-ES" sz="2000" b="1" dirty="0" smtClean="0">
                <a:latin typeface="Kristen ITC" pitchFamily="66" charset="0"/>
              </a:rPr>
              <a:t>¿Quién dice la verdad?</a:t>
            </a:r>
            <a:r>
              <a:rPr lang="es-ES" sz="2000" dirty="0" smtClean="0">
                <a:latin typeface="Kristen ITC" pitchFamily="66" charset="0"/>
              </a:rPr>
              <a:t> Según el Dr. </a:t>
            </a:r>
            <a:r>
              <a:rPr lang="es-ES" sz="2000" dirty="0" err="1" smtClean="0">
                <a:latin typeface="Kristen ITC" pitchFamily="66" charset="0"/>
              </a:rPr>
              <a:t>Dyomin</a:t>
            </a:r>
            <a:r>
              <a:rPr lang="es-ES" sz="2000" dirty="0" smtClean="0">
                <a:latin typeface="Kristen ITC" pitchFamily="66" charset="0"/>
              </a:rPr>
              <a:t>: “El objeto que llaman WF9 dejó el sistema </a:t>
            </a:r>
            <a:r>
              <a:rPr lang="es-ES" sz="2000" dirty="0" err="1" smtClean="0">
                <a:latin typeface="Kristen ITC" pitchFamily="66" charset="0"/>
              </a:rPr>
              <a:t>Nibiru</a:t>
            </a:r>
            <a:r>
              <a:rPr lang="es-ES" sz="2000" dirty="0" smtClean="0">
                <a:latin typeface="Kristen ITC" pitchFamily="66" charset="0"/>
              </a:rPr>
              <a:t> en octubre, cuando </a:t>
            </a:r>
            <a:r>
              <a:rPr lang="es-ES" sz="2000" dirty="0" err="1" smtClean="0">
                <a:latin typeface="Kristen ITC" pitchFamily="66" charset="0"/>
              </a:rPr>
              <a:t>Nibiru</a:t>
            </a:r>
            <a:r>
              <a:rPr lang="es-ES" sz="2000" dirty="0" smtClean="0">
                <a:latin typeface="Kristen ITC" pitchFamily="66" charset="0"/>
              </a:rPr>
              <a:t> comenzó a girar en sentido contrario a las agujas del reloj alrededor del sol. </a:t>
            </a:r>
          </a:p>
          <a:p>
            <a:pPr algn="ctr"/>
            <a:endParaRPr lang="es-ES" sz="2000" dirty="0" smtClean="0">
              <a:latin typeface="Kristen ITC" pitchFamily="66" charset="0"/>
            </a:endParaRPr>
          </a:p>
          <a:p>
            <a:pPr algn="ctr"/>
            <a:r>
              <a:rPr lang="es-ES" sz="2000" b="1" dirty="0" smtClean="0">
                <a:latin typeface="Kristen ITC" pitchFamily="66" charset="0"/>
              </a:rPr>
              <a:t>Desde entonces, la NASA ha sabido que golpeará la Tierra. Si esto pasa, la Tierra podría destruir ciudades o provocar un mega tsunami. Todos estamos en peligro”.</a:t>
            </a:r>
            <a:endParaRPr lang="es-ES" sz="2000" dirty="0">
              <a:latin typeface="Kristen ITC" pitchFamily="66" charset="0"/>
            </a:endParaRPr>
          </a:p>
        </p:txBody>
      </p:sp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3000" contrast="83000"/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aldeaviral.com/wp-content/uploads/2017/02/4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66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aldeaviral.com/wp-content/uploads/2017/02/4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91878" y="0"/>
            <a:ext cx="13605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nintchdbpict0002733559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2465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09108" y="2000240"/>
            <a:ext cx="4645025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 smtClean="0">
                <a:latin typeface="Kristen ITC" pitchFamily="66" charset="0"/>
              </a:rPr>
              <a:t>"Todos estamos en peligro", afirmó </a:t>
            </a:r>
            <a:r>
              <a:rPr lang="es-ES" sz="2800" dirty="0" err="1" smtClean="0">
                <a:latin typeface="Kristen ITC" pitchFamily="66" charset="0"/>
              </a:rPr>
              <a:t>Dyomin</a:t>
            </a:r>
            <a:r>
              <a:rPr lang="es-ES" sz="2800" dirty="0" smtClean="0">
                <a:latin typeface="Kristen ITC" pitchFamily="66" charset="0"/>
              </a:rPr>
              <a:t>, tras explicar que el asteroide podría destruir ciudades enteras o causar un tsunami de grandes proporciones.</a:t>
            </a:r>
            <a:endParaRPr lang="es-ES" sz="2800" dirty="0">
              <a:latin typeface="Kristen ITC" pitchFamily="66" charset="0"/>
            </a:endParaRPr>
          </a:p>
        </p:txBody>
      </p:sp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26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Dr. Dyomin Damir Zakharovich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627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3.bp.blogspot.com/-c6x5cqNOMy8/WIeZSH1xtFI/AAAAAAABBvA/wdonz9SWxTU4fqH4cahgW0ofOSBsF1NfgCLcB/s1600/asteroid-570x342%2B%2528Copy%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11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nintchdbpict0000180871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0495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l fin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486383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4563" y="5072074"/>
            <a:ext cx="72152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atin typeface="Kristen ITC" pitchFamily="66" charset="0"/>
              </a:rPr>
              <a:t>Sin embargo, la NASA señaló que el objeto ya ha sido estudiado, su trayectoria es conocida y, en pocas palabras, el asteroide no representa ningún peligro para la humanidad.</a:t>
            </a:r>
            <a:endParaRPr lang="es-ES" sz="2400" dirty="0">
              <a:latin typeface="Kristen ITC" pitchFamily="66" charset="0"/>
            </a:endParaRPr>
          </a:p>
        </p:txBody>
      </p:sp>
      <p:pic>
        <p:nvPicPr>
          <p:cNvPr id="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6000" contrast="88000"/>
          </a:blip>
          <a:srcRect/>
          <a:stretch>
            <a:fillRect/>
          </a:stretch>
        </p:blipFill>
        <p:spPr bwMode="auto">
          <a:xfrm>
            <a:off x="0" y="4786322"/>
            <a:ext cx="9290050" cy="20716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eli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4629" y="0"/>
            <a:ext cx="6000792" cy="700803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931565" y="2713854"/>
            <a:ext cx="7072338" cy="164462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-2713855" y="2713854"/>
            <a:ext cx="7072338" cy="1644629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dailymail.co.uk/i/pix/2017/01/03/11/3BCE3D1000000578-4083926-image-a-10_14834436035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70912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ágenes apocalipticas (imagen ilustrativ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2758" y="0"/>
            <a:ext cx="95028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7571" y="2285992"/>
            <a:ext cx="59747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000" b="1" dirty="0" smtClean="0">
                <a:latin typeface="Kristen ITC" pitchFamily="66" charset="0"/>
              </a:rPr>
              <a:t>¿ Deberíamos </a:t>
            </a:r>
          </a:p>
          <a:p>
            <a:r>
              <a:rPr lang="es-ES" sz="6000" b="1" dirty="0" smtClean="0">
                <a:latin typeface="Kristen ITC" pitchFamily="66" charset="0"/>
              </a:rPr>
              <a:t>Preocuparnos ?</a:t>
            </a:r>
            <a:endParaRPr lang="es-ES" sz="6000" b="1" dirty="0">
              <a:latin typeface="Kristen ITC" pitchFamily="66" charset="0"/>
            </a:endParaRPr>
          </a:p>
        </p:txBody>
      </p:sp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26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10586" y="0"/>
            <a:ext cx="3554072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06 de febrero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11:13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90191" y="3276600"/>
            <a:ext cx="309668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29005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80522" y="838200"/>
            <a:ext cx="4903082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párate para el fin d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Prepárate para el fin del mundo</Template>
  <TotalTime>1</TotalTime>
  <Words>404</Words>
  <Application>Microsoft Office PowerPoint</Application>
  <PresentationFormat>Personalizado</PresentationFormat>
  <Paragraphs>31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Prepárate para el fin del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2017-02-06T10:13:22Z</dcterms:created>
  <dcterms:modified xsi:type="dcterms:W3CDTF">2017-02-06T10:15:09Z</dcterms:modified>
</cp:coreProperties>
</file>