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31"/>
  </p:notesMasterIdLst>
  <p:sldIdLst>
    <p:sldId id="351" r:id="rId3"/>
    <p:sldId id="383" r:id="rId4"/>
    <p:sldId id="387" r:id="rId5"/>
    <p:sldId id="366" r:id="rId6"/>
    <p:sldId id="368" r:id="rId7"/>
    <p:sldId id="363" r:id="rId8"/>
    <p:sldId id="356" r:id="rId9"/>
    <p:sldId id="362" r:id="rId10"/>
    <p:sldId id="389" r:id="rId11"/>
    <p:sldId id="364" r:id="rId12"/>
    <p:sldId id="375" r:id="rId13"/>
    <p:sldId id="376" r:id="rId14"/>
    <p:sldId id="382" r:id="rId15"/>
    <p:sldId id="384" r:id="rId16"/>
    <p:sldId id="350" r:id="rId17"/>
    <p:sldId id="358" r:id="rId18"/>
    <p:sldId id="385" r:id="rId19"/>
    <p:sldId id="369" r:id="rId20"/>
    <p:sldId id="361" r:id="rId21"/>
    <p:sldId id="367" r:id="rId22"/>
    <p:sldId id="370" r:id="rId23"/>
    <p:sldId id="371" r:id="rId24"/>
    <p:sldId id="373" r:id="rId25"/>
    <p:sldId id="388" r:id="rId26"/>
    <p:sldId id="374" r:id="rId27"/>
    <p:sldId id="365" r:id="rId28"/>
    <p:sldId id="352" r:id="rId29"/>
    <p:sldId id="390" r:id="rId30"/>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kpDasal9l+1a7rL9A18m/A" hashData="mJbI00fdtinVb4vuQU91c39wmu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0CE4"/>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8730" autoAdjust="0"/>
  </p:normalViewPr>
  <p:slideViewPr>
    <p:cSldViewPr>
      <p:cViewPr>
        <p:scale>
          <a:sx n="30" d="100"/>
          <a:sy n="30" d="100"/>
        </p:scale>
        <p:origin x="-744" y="-264"/>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31748"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5E04455-7104-45E8-9C74-C09F7BD0BEDD}"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50E511D-B0B6-4EDD-AAD9-F4788837329F}" type="slidenum">
              <a:rPr lang="en-US"/>
              <a:pPr>
                <a:defRPr/>
              </a:pPr>
              <a:t>‹Nº›</a:t>
            </a:fld>
            <a:endParaRPr lang="en-US"/>
          </a:p>
        </p:txBody>
      </p:sp>
    </p:spTree>
  </p:cSld>
  <p:clrMapOvr>
    <a:masterClrMapping/>
  </p:clrMapOvr>
  <p:transition spd="slow" advTm="6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320CE35-922A-47F5-8412-59BBF2B627AD}" type="slidenum">
              <a:rPr lang="en-US"/>
              <a:pPr>
                <a:defRPr/>
              </a:pPr>
              <a:t>‹Nº›</a:t>
            </a:fld>
            <a:endParaRPr lang="en-US"/>
          </a:p>
        </p:txBody>
      </p:sp>
    </p:spTree>
  </p:cSld>
  <p:clrMapOvr>
    <a:masterClrMapping/>
  </p:clrMapOvr>
  <p:transition spd="slow" advTm="6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5457738-55BA-4068-B923-F87DD398DB79}" type="slidenum">
              <a:rPr lang="en-US"/>
              <a:pPr>
                <a:defRPr/>
              </a:pPr>
              <a:t>‹Nº›</a:t>
            </a:fld>
            <a:endParaRPr lang="en-US"/>
          </a:p>
        </p:txBody>
      </p:sp>
    </p:spTree>
  </p:cSld>
  <p:clrMapOvr>
    <a:masterClrMapping/>
  </p:clrMapOvr>
  <p:transition spd="slow" advTm="6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BF18DC7-7D86-4CFF-8437-B36064471594}" type="slidenum">
              <a:rPr lang="en-US"/>
              <a:pPr>
                <a:defRPr/>
              </a:pPr>
              <a:t>‹Nº›</a:t>
            </a:fld>
            <a:endParaRPr lang="en-US"/>
          </a:p>
        </p:txBody>
      </p:sp>
    </p:spTree>
  </p:cSld>
  <p:clrMapOvr>
    <a:masterClrMapping/>
  </p:clrMapOvr>
  <p:transition spd="slow" advTm="6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C896742C-3433-4F5B-BAEA-7AB688D01FAA}" type="slidenum">
              <a:rPr lang="en-US"/>
              <a:pPr>
                <a:defRPr/>
              </a:pPr>
              <a:t>‹Nº›</a:t>
            </a:fld>
            <a:endParaRPr lang="en-US"/>
          </a:p>
        </p:txBody>
      </p:sp>
    </p:spTree>
  </p:cSld>
  <p:clrMapOvr>
    <a:masterClrMapping/>
  </p:clrMapOvr>
  <p:transition spd="slow" advTm="6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255F8B9B-494B-4C6C-B956-A4556922EB12}" type="slidenum">
              <a:rPr lang="en-US"/>
              <a:pPr>
                <a:defRPr/>
              </a:pPr>
              <a:t>‹Nº›</a:t>
            </a:fld>
            <a:endParaRPr lang="en-US"/>
          </a:p>
        </p:txBody>
      </p:sp>
    </p:spTree>
  </p:cSld>
  <p:clrMapOvr>
    <a:masterClrMapping/>
  </p:clrMapOvr>
  <p:transition spd="slow" advTm="6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06C9159-B2FD-4412-B321-5451E1B0DB9C}" type="slidenum">
              <a:rPr lang="en-US"/>
              <a:pPr>
                <a:defRPr/>
              </a:pPr>
              <a:t>‹Nº›</a:t>
            </a:fld>
            <a:endParaRPr lang="en-US"/>
          </a:p>
        </p:txBody>
      </p:sp>
    </p:spTree>
  </p:cSld>
  <p:clrMapOvr>
    <a:masterClrMapping/>
  </p:clrMapOvr>
  <p:transition spd="slow" advTm="6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D77E6BC-26CC-407E-BA49-18F662CB99BD}" type="slidenum">
              <a:rPr lang="en-US"/>
              <a:pPr>
                <a:defRPr/>
              </a:pPr>
              <a:t>‹Nº›</a:t>
            </a:fld>
            <a:endParaRPr lang="en-US"/>
          </a:p>
        </p:txBody>
      </p:sp>
    </p:spTree>
  </p:cSld>
  <p:clrMapOvr>
    <a:masterClrMapping/>
  </p:clrMapOvr>
  <p:transition spd="slow" advTm="6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F0E5F43-D8D1-4EE3-B33B-2CB1C68CBD59}" type="slidenum">
              <a:rPr lang="en-US"/>
              <a:pPr>
                <a:defRPr/>
              </a:pPr>
              <a:t>‹Nº›</a:t>
            </a:fld>
            <a:endParaRPr lang="en-US"/>
          </a:p>
        </p:txBody>
      </p:sp>
    </p:spTree>
  </p:cSld>
  <p:clrMapOvr>
    <a:masterClrMapping/>
  </p:clrMapOvr>
  <p:transition spd="slow" advTm="6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D7CF6F-B804-4082-9648-55BC6BD62C4B}" type="slidenum">
              <a:rPr lang="en-US"/>
              <a:pPr>
                <a:defRPr/>
              </a:pPr>
              <a:t>‹Nº›</a:t>
            </a:fld>
            <a:endParaRPr lang="en-US"/>
          </a:p>
        </p:txBody>
      </p:sp>
    </p:spTree>
  </p:cSld>
  <p:clrMapOvr>
    <a:masterClrMapping/>
  </p:clrMapOvr>
  <p:transition spd="slow" advTm="6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1414503-CC11-43B2-AC1E-7254664B41C8}" type="slidenum">
              <a:rPr lang="en-US"/>
              <a:pPr>
                <a:defRPr/>
              </a:pPr>
              <a:t>‹Nº›</a:t>
            </a:fld>
            <a:endParaRPr lang="en-US"/>
          </a:p>
        </p:txBody>
      </p:sp>
    </p:spTree>
  </p:cSld>
  <p:clrMapOvr>
    <a:masterClrMapping/>
  </p:clrMapOvr>
  <p:transition spd="slow" advTm="6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C6A77C3-E01D-4B64-8CFB-7242BE30849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blip>
          <a:srcRect/>
          <a:stretch>
            <a:fillRect l="-1000" r="-1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64960B94-412E-4ADF-BAF7-2A760B34323D}"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Tm="6000">
    <p:comb dir="vert"/>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E5C24230-1EBC-4588-8555-63F6A946A8B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8.png"/><Relationship Id="rId7" Type="http://schemas.openxmlformats.org/officeDocument/2006/relationships/image" Target="../media/image4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ioluminiscencia por el fitoplancton en las playas de maldivas 600.jpg"/>
          <p:cNvPicPr>
            <a:picLocks noChangeAspect="1" noChangeArrowheads="1"/>
          </p:cNvPicPr>
          <p:nvPr/>
        </p:nvPicPr>
        <p:blipFill>
          <a:blip r:embed="rId3"/>
          <a:srcRect/>
          <a:stretch>
            <a:fillRect/>
          </a:stretch>
        </p:blipFill>
        <p:spPr bwMode="auto">
          <a:xfrm>
            <a:off x="0" y="-1"/>
            <a:ext cx="23774400" cy="14722475"/>
          </a:xfrm>
          <a:prstGeom prst="rect">
            <a:avLst/>
          </a:prstGeom>
          <a:noFill/>
        </p:spPr>
      </p:pic>
      <p:pic>
        <p:nvPicPr>
          <p:cNvPr id="3074" name="Picture 2" descr="C:\Documents and Settings\Dell\Escritorio\Islas-Maldivas-Playas-2.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3076" name="Picture 2" descr="CARA"/>
          <p:cNvPicPr>
            <a:picLocks noChangeAspect="1" noChangeArrowheads="1"/>
          </p:cNvPicPr>
          <p:nvPr/>
        </p:nvPicPr>
        <p:blipFill>
          <a:blip r:embed="rId5" cstate="email"/>
          <a:srcRect/>
          <a:stretch>
            <a:fillRect/>
          </a:stretch>
        </p:blipFill>
        <p:spPr bwMode="auto">
          <a:xfrm>
            <a:off x="1171575" y="11861800"/>
            <a:ext cx="2017713" cy="2106613"/>
          </a:xfrm>
          <a:prstGeom prst="rect">
            <a:avLst/>
          </a:prstGeom>
          <a:noFill/>
          <a:ln w="38100">
            <a:solidFill>
              <a:srgbClr val="1CDEF8"/>
            </a:solidFill>
            <a:miter lim="800000"/>
            <a:headEnd/>
            <a:tailEnd/>
          </a:ln>
        </p:spPr>
      </p:pic>
      <p:sp>
        <p:nvSpPr>
          <p:cNvPr id="3077" name="WordArt 3" descr="rainbow"/>
          <p:cNvSpPr>
            <a:spLocks noChangeArrowheads="1" noChangeShapeType="1" noTextEdit="1"/>
          </p:cNvSpPr>
          <p:nvPr/>
        </p:nvSpPr>
        <p:spPr bwMode="auto">
          <a:xfrm>
            <a:off x="3671888" y="12790488"/>
            <a:ext cx="3705225" cy="922337"/>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solidFill>
                  <a:srgbClr val="1B0CE4"/>
                </a:solidFill>
                <a:effectLst>
                  <a:outerShdw dist="35921" dir="2700000" algn="ctr" rotWithShape="0">
                    <a:schemeClr val="folHlink">
                      <a:alpha val="79999"/>
                    </a:schemeClr>
                  </a:outerShdw>
                </a:effectLst>
                <a:latin typeface="Forte"/>
              </a:rPr>
              <a:t>José Luis</a:t>
            </a:r>
          </a:p>
        </p:txBody>
      </p:sp>
      <p:pic>
        <p:nvPicPr>
          <p:cNvPr id="3078"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3080"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3081"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3082" name="Picture 8"/>
          <p:cNvPicPr>
            <a:picLocks noChangeAspect="1" noChangeArrowheads="1"/>
          </p:cNvPicPr>
          <p:nvPr/>
        </p:nvPicPr>
        <p:blipFill>
          <a:blip r:embed="rId7"/>
          <a:srcRect/>
          <a:stretch>
            <a:fillRect/>
          </a:stretch>
        </p:blipFill>
        <p:spPr bwMode="auto">
          <a:xfrm>
            <a:off x="885825" y="360363"/>
            <a:ext cx="2665413" cy="1554162"/>
          </a:xfrm>
          <a:prstGeom prst="rect">
            <a:avLst/>
          </a:prstGeom>
          <a:noFill/>
          <a:ln w="9525">
            <a:noFill/>
            <a:round/>
            <a:headEnd/>
            <a:tailEnd/>
          </a:ln>
        </p:spPr>
      </p:pic>
      <p:sp>
        <p:nvSpPr>
          <p:cNvPr id="155658" name="WordArt 5"/>
          <p:cNvSpPr>
            <a:spLocks noChangeArrowheads="1" noChangeShapeType="1" noTextEdit="1"/>
          </p:cNvSpPr>
          <p:nvPr/>
        </p:nvSpPr>
        <p:spPr bwMode="auto">
          <a:xfrm>
            <a:off x="2743136" y="2789205"/>
            <a:ext cx="18859632" cy="8809080"/>
          </a:xfrm>
          <a:prstGeom prst="rect">
            <a:avLst/>
          </a:prstGeom>
        </p:spPr>
        <p:txBody>
          <a:bodyPr wrap="none" fromWordArt="1">
            <a:prstTxWarp prst="textPlain">
              <a:avLst>
                <a:gd name="adj" fmla="val 50000"/>
              </a:avLst>
            </a:prstTxWarp>
          </a:bodyPr>
          <a:lstStyle/>
          <a:p>
            <a:pPr algn="ctr">
              <a:defRPr/>
            </a:pPr>
            <a:r>
              <a:rPr lang="es-ES" sz="4000" b="1" i="1" kern="10" dirty="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rPr>
              <a:t>La intensa luz</a:t>
            </a:r>
          </a:p>
          <a:p>
            <a:pPr algn="ctr">
              <a:defRPr/>
            </a:pPr>
            <a:r>
              <a:rPr lang="es-ES" sz="4000" b="1" i="1" kern="10" dirty="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rPr>
              <a:t> </a:t>
            </a:r>
            <a:r>
              <a:rPr lang="es-ES" sz="4000" b="1" i="1" kern="10" dirty="0" smtClean="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rPr>
              <a:t>azul de las</a:t>
            </a:r>
            <a:endParaRPr lang="es-ES" sz="4000" i="1" kern="10" dirty="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endParaRPr>
          </a:p>
          <a:p>
            <a:pPr algn="ctr">
              <a:defRPr/>
            </a:pPr>
            <a:r>
              <a:rPr lang="es-ES" sz="4000" b="1" i="1" kern="10" dirty="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rPr>
              <a:t> </a:t>
            </a:r>
            <a:r>
              <a:rPr lang="es-ES" sz="4000" b="1" i="1" kern="10" dirty="0" smtClean="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rPr>
              <a:t>Maldivas</a:t>
            </a:r>
            <a:endParaRPr lang="es-ES" sz="4000" b="1" i="1" kern="10" dirty="0">
              <a:ln w="25400">
                <a:solidFill>
                  <a:srgbClr val="EBEF39"/>
                </a:solidFill>
                <a:round/>
                <a:headEnd/>
                <a:tailEnd/>
              </a:ln>
              <a:solidFill>
                <a:srgbClr val="FF0000"/>
              </a:solidFill>
              <a:effectLst>
                <a:outerShdw dist="35921" dir="2700000" algn="ctr" rotWithShape="0">
                  <a:srgbClr val="808080">
                    <a:alpha val="79999"/>
                  </a:srgbClr>
                </a:outerShdw>
              </a:effectLst>
              <a:latin typeface="Times New Roman"/>
              <a:cs typeface="Times New Roman"/>
            </a:endParaRPr>
          </a:p>
        </p:txBody>
      </p:sp>
    </p:spTree>
  </p:cSld>
  <p:clrMapOvr>
    <a:masterClrMapping/>
  </p:clrMapOvr>
  <p:transition spd="slow" advTm="14000">
    <p:comb dir="vert"/>
    <p:sndAc>
      <p:stSnd loop="1">
        <p:snd r:embed="rId2" name="10-One of These Days.wav-MIX.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55658"/>
                                        </p:tgtEl>
                                        <p:attrNameLst>
                                          <p:attrName>style.visibility</p:attrName>
                                        </p:attrNameLst>
                                      </p:cBhvr>
                                      <p:to>
                                        <p:strVal val="visible"/>
                                      </p:to>
                                    </p:set>
                                    <p:anim calcmode="lin" valueType="num">
                                      <p:cBhvr>
                                        <p:cTn id="7" dur="5000" fill="hold"/>
                                        <p:tgtEl>
                                          <p:spTgt spid="155658"/>
                                        </p:tgtEl>
                                        <p:attrNameLst>
                                          <p:attrName>ppt_w</p:attrName>
                                        </p:attrNameLst>
                                      </p:cBhvr>
                                      <p:tavLst>
                                        <p:tav tm="0">
                                          <p:val>
                                            <p:strVal val="#ppt_w*0.70"/>
                                          </p:val>
                                        </p:tav>
                                        <p:tav tm="100000">
                                          <p:val>
                                            <p:strVal val="#ppt_w"/>
                                          </p:val>
                                        </p:tav>
                                      </p:tavLst>
                                    </p:anim>
                                    <p:anim calcmode="lin" valueType="num">
                                      <p:cBhvr>
                                        <p:cTn id="8" dur="5000" fill="hold"/>
                                        <p:tgtEl>
                                          <p:spTgt spid="155658"/>
                                        </p:tgtEl>
                                        <p:attrNameLst>
                                          <p:attrName>ppt_h</p:attrName>
                                        </p:attrNameLst>
                                      </p:cBhvr>
                                      <p:tavLst>
                                        <p:tav tm="0">
                                          <p:val>
                                            <p:strVal val="#ppt_h"/>
                                          </p:val>
                                        </p:tav>
                                        <p:tav tm="100000">
                                          <p:val>
                                            <p:strVal val="#ppt_h"/>
                                          </p:val>
                                        </p:tav>
                                      </p:tavLst>
                                    </p:anim>
                                    <p:animEffect transition="in" filter="fade">
                                      <p:cBhvr>
                                        <p:cTn id="9" dur="5000"/>
                                        <p:tgtEl>
                                          <p:spTgt spid="155658"/>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xit" presetSubtype="10" fill="hold" nodeType="clickEffect">
                                  <p:stCondLst>
                                    <p:cond delay="0"/>
                                  </p:stCondLst>
                                  <p:childTnLst>
                                    <p:anim calcmode="lin" valueType="num">
                                      <p:cBhvr>
                                        <p:cTn id="13" dur="5000"/>
                                        <p:tgtEl>
                                          <p:spTgt spid="3074"/>
                                        </p:tgtEl>
                                        <p:attrNameLst>
                                          <p:attrName>ppt_w</p:attrName>
                                        </p:attrNameLst>
                                      </p:cBhvr>
                                      <p:tavLst>
                                        <p:tav tm="0">
                                          <p:val>
                                            <p:strVal val="ppt_w"/>
                                          </p:val>
                                        </p:tav>
                                        <p:tav tm="100000">
                                          <p:val>
                                            <p:fltVal val="0"/>
                                          </p:val>
                                        </p:tav>
                                      </p:tavLst>
                                    </p:anim>
                                    <p:anim calcmode="lin" valueType="num">
                                      <p:cBhvr>
                                        <p:cTn id="14" dur="5000"/>
                                        <p:tgtEl>
                                          <p:spTgt spid="3074"/>
                                        </p:tgtEl>
                                        <p:attrNameLst>
                                          <p:attrName>ppt_h</p:attrName>
                                        </p:attrNameLst>
                                      </p:cBhvr>
                                      <p:tavLst>
                                        <p:tav tm="0">
                                          <p:val>
                                            <p:strVal val="ppt_h"/>
                                          </p:val>
                                        </p:tav>
                                        <p:tav tm="100000">
                                          <p:val>
                                            <p:strVal val="ppt_h"/>
                                          </p:val>
                                        </p:tav>
                                      </p:tavLst>
                                    </p:anim>
                                    <p:set>
                                      <p:cBhvr>
                                        <p:cTn id="15"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laya-malvinas.jpg"/>
          <p:cNvPicPr>
            <a:picLocks noChangeAspect="1" noChangeArrowheads="1"/>
          </p:cNvPicPr>
          <p:nvPr/>
        </p:nvPicPr>
        <p:blipFill>
          <a:blip r:embed="rId2"/>
          <a:srcRect/>
          <a:stretch>
            <a:fillRect/>
          </a:stretch>
        </p:blipFill>
        <p:spPr bwMode="auto">
          <a:xfrm>
            <a:off x="0" y="0"/>
            <a:ext cx="23774400" cy="15011400"/>
          </a:xfrm>
          <a:prstGeom prst="rect">
            <a:avLst/>
          </a:prstGeom>
          <a:noFill/>
          <a:ln w="9525">
            <a:noFill/>
            <a:miter lim="800000"/>
            <a:headEnd/>
            <a:tailEnd/>
          </a:ln>
        </p:spPr>
      </p:pic>
      <p:sp>
        <p:nvSpPr>
          <p:cNvPr id="3" name="Rectangle 1"/>
          <p:cNvSpPr/>
          <p:nvPr/>
        </p:nvSpPr>
        <p:spPr>
          <a:xfrm>
            <a:off x="0" y="0"/>
            <a:ext cx="23774400" cy="15433731"/>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omasviral-playa-maldivas-fitoplancton-bioluminiscente-7.jpg"/>
          <p:cNvPicPr>
            <a:picLocks noChangeAspect="1" noChangeArrowheads="1"/>
          </p:cNvPicPr>
          <p:nvPr/>
        </p:nvPicPr>
        <p:blipFill>
          <a:blip r:embed="rId2"/>
          <a:srcRect/>
          <a:stretch>
            <a:fillRect/>
          </a:stretch>
        </p:blipFill>
        <p:spPr bwMode="auto">
          <a:xfrm>
            <a:off x="0" y="0"/>
            <a:ext cx="23774400" cy="14743113"/>
          </a:xfrm>
          <a:prstGeom prst="rect">
            <a:avLst/>
          </a:prstGeom>
          <a:noFill/>
          <a:ln w="9525">
            <a:noFill/>
            <a:miter lim="800000"/>
            <a:headEnd/>
            <a:tailEnd/>
          </a:ln>
        </p:spPr>
      </p:pic>
      <p:pic>
        <p:nvPicPr>
          <p:cNvPr id="3" name="Picture 2" descr="C:\Documents and Settings\Dell\Escritorio\lomasviral-playa-maldivas-fitoplancton-bioluminiscente-0.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
        <p:nvSpPr>
          <p:cNvPr id="4" name="Rectangle 1"/>
          <p:cNvSpPr/>
          <p:nvPr/>
        </p:nvSpPr>
        <p:spPr>
          <a:xfrm>
            <a:off x="0" y="-1"/>
            <a:ext cx="23774400" cy="14722475"/>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par>
                                <p:cTn id="8" presetID="13" presetClass="exit" presetSubtype="16" fill="hold" grpId="0" nodeType="withEffect">
                                  <p:stCondLst>
                                    <p:cond delay="0"/>
                                  </p:stCondLst>
                                  <p:childTnLst>
                                    <p:animEffect transition="out" filter="plus(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3457575" y="1717675"/>
            <a:ext cx="17445038" cy="11864975"/>
          </a:xfrm>
          <a:prstGeom prst="rect">
            <a:avLst/>
          </a:prstGeom>
          <a:noFill/>
          <a:ln w="9525">
            <a:noFill/>
            <a:miter lim="800000"/>
            <a:headEnd/>
            <a:tailEnd/>
          </a:ln>
        </p:spPr>
        <p:txBody>
          <a:bodyPr>
            <a:spAutoFit/>
          </a:bodyPr>
          <a:lstStyle/>
          <a:p>
            <a:pPr algn="ctr"/>
            <a:r>
              <a:rPr lang="es-ES" sz="6000" b="1" i="1">
                <a:solidFill>
                  <a:srgbClr val="FF0000"/>
                </a:solidFill>
              </a:rPr>
              <a:t>Intensa luz azul en las playas de Maldivas</a:t>
            </a:r>
          </a:p>
          <a:p>
            <a:pPr algn="ctr"/>
            <a:r>
              <a:rPr lang="es-ES" b="1" i="1">
                <a:solidFill>
                  <a:srgbClr val="FF0000"/>
                </a:solidFill>
              </a:rPr>
              <a:t/>
            </a:r>
            <a:br>
              <a:rPr lang="es-ES" b="1" i="1">
                <a:solidFill>
                  <a:srgbClr val="FF0000"/>
                </a:solidFill>
              </a:rPr>
            </a:br>
            <a:r>
              <a:rPr lang="es-ES" i="1">
                <a:solidFill>
                  <a:srgbClr val="FF0000"/>
                </a:solidFill>
              </a:rPr>
              <a:t/>
            </a:r>
            <a:br>
              <a:rPr lang="es-ES" i="1">
                <a:solidFill>
                  <a:srgbClr val="FF0000"/>
                </a:solidFill>
              </a:rPr>
            </a:br>
            <a:r>
              <a:rPr lang="es-ES" sz="4800" i="1">
                <a:solidFill>
                  <a:srgbClr val="FF0000"/>
                </a:solidFill>
              </a:rPr>
              <a:t>El fenómeno de estas imágenes se ha observado en muchas playas del mundo, aunque es mucho más frecuente y periódico en las aguas del océano Índico que rodean a las islas Maldivas. </a:t>
            </a:r>
            <a:br>
              <a:rPr lang="es-ES" sz="4800" i="1">
                <a:solidFill>
                  <a:srgbClr val="FF0000"/>
                </a:solidFill>
              </a:rPr>
            </a:br>
            <a:r>
              <a:rPr lang="es-ES" sz="4800" i="1">
                <a:solidFill>
                  <a:srgbClr val="FF0000"/>
                </a:solidFill>
              </a:rPr>
              <a:t>El origen de esta luz azulada es totalmente natural, se debe a la actividad bioluminiscente de algunos organismos del fitoplancton; normalmente del Lingulodinium polyedrum un dinoflagelado que habita en aguas cálidas. </a:t>
            </a:r>
            <a:br>
              <a:rPr lang="es-ES" sz="4800" i="1">
                <a:solidFill>
                  <a:srgbClr val="FF0000"/>
                </a:solidFill>
              </a:rPr>
            </a:br>
            <a:r>
              <a:rPr lang="es-ES" sz="4800" i="1">
                <a:solidFill>
                  <a:srgbClr val="FF0000"/>
                </a:solidFill>
              </a:rPr>
              <a:t>Este organismo reacciona en situaciones de estrés emitiendo luz, como cuando una ola rompe en la playa. También, como se puede observar en algunas imágenes, cuando se pisa, permitiendo incluso dibujar con luz en la arena.</a:t>
            </a:r>
            <a:r>
              <a:rPr lang="es-ES"/>
              <a:t/>
            </a:r>
            <a:br>
              <a:rPr lang="es-ES"/>
            </a:br>
            <a:endParaRPr lang="es-ES"/>
          </a:p>
        </p:txBody>
      </p:sp>
      <p:pic>
        <p:nvPicPr>
          <p:cNvPr id="3" name="Picture 4" descr="pc12"/>
          <p:cNvPicPr>
            <a:picLocks noChangeAspect="1" noChangeArrowheads="1" noCrop="1"/>
          </p:cNvPicPr>
          <p:nvPr/>
        </p:nvPicPr>
        <p:blipFill>
          <a:blip r:embed="rId2"/>
          <a:srcRect/>
          <a:stretch>
            <a:fillRect/>
          </a:stretch>
        </p:blipFill>
        <p:spPr bwMode="auto">
          <a:xfrm>
            <a:off x="0" y="12357100"/>
            <a:ext cx="2928938" cy="2365375"/>
          </a:xfrm>
          <a:prstGeom prst="rect">
            <a:avLst/>
          </a:prstGeom>
          <a:noFill/>
          <a:ln w="9525">
            <a:noFill/>
            <a:miter lim="800000"/>
            <a:headEnd/>
            <a:tailEnd/>
          </a:ln>
        </p:spPr>
      </p:pic>
      <p:sp>
        <p:nvSpPr>
          <p:cNvPr id="4" name="Rectangle 1"/>
          <p:cNvSpPr/>
          <p:nvPr/>
        </p:nvSpPr>
        <p:spPr>
          <a:xfrm>
            <a:off x="0" y="0"/>
            <a:ext cx="23774400" cy="15433731"/>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4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618555_666939476677505_1950916033_n.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 name="Picture 2" descr="C:\Documents and Settings\Dell\Escritorio\Islas-Maldivas-Playas-2.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
        <p:nvSpPr>
          <p:cNvPr id="4" name="Rectangle 1"/>
          <p:cNvSpPr/>
          <p:nvPr/>
        </p:nvSpPr>
        <p:spPr>
          <a:xfrm>
            <a:off x="0" y="-1"/>
            <a:ext cx="23774400" cy="14722475"/>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0.7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par>
                                <p:cTn id="10" presetID="13" presetClass="exit" presetSubtype="16" fill="hold" grpId="0" nodeType="withEffect">
                                  <p:stCondLst>
                                    <p:cond delay="0"/>
                                  </p:stCondLst>
                                  <p:childTnLst>
                                    <p:animEffect transition="out" filter="plus(in)">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ioluminiscencia por el fitoplancton en las playas de maldivas 600.jpg"/>
          <p:cNvPicPr>
            <a:picLocks noChangeAspect="1" noChangeArrowheads="1"/>
          </p:cNvPicPr>
          <p:nvPr/>
        </p:nvPicPr>
        <p:blipFill>
          <a:blip r:embed="rId2"/>
          <a:srcRect/>
          <a:stretch>
            <a:fillRect/>
          </a:stretch>
        </p:blipFill>
        <p:spPr bwMode="auto">
          <a:xfrm>
            <a:off x="0" y="0"/>
            <a:ext cx="23774400" cy="15230475"/>
          </a:xfrm>
          <a:prstGeom prst="rect">
            <a:avLst/>
          </a:prstGeom>
          <a:noFill/>
          <a:ln w="9525">
            <a:noFill/>
            <a:miter lim="800000"/>
            <a:headEnd/>
            <a:tailEnd/>
          </a:ln>
        </p:spPr>
      </p:pic>
      <p:sp>
        <p:nvSpPr>
          <p:cNvPr id="3"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ioluminiscencia por el fitoplancton en las playas de maldivas 40.jpg"/>
          <p:cNvPicPr>
            <a:picLocks noChangeAspect="1" noChangeArrowheads="1"/>
          </p:cNvPicPr>
          <p:nvPr/>
        </p:nvPicPr>
        <p:blipFill>
          <a:blip r:embed="rId2"/>
          <a:srcRect/>
          <a:stretch>
            <a:fillRect/>
          </a:stretch>
        </p:blipFill>
        <p:spPr bwMode="auto">
          <a:xfrm>
            <a:off x="0" y="0"/>
            <a:ext cx="23774400" cy="15011400"/>
          </a:xfrm>
          <a:prstGeom prst="rect">
            <a:avLst/>
          </a:prstGeom>
          <a:noFill/>
          <a:ln w="9525">
            <a:noFill/>
            <a:miter lim="800000"/>
            <a:headEnd/>
            <a:tailEnd/>
          </a:ln>
        </p:spPr>
      </p:pic>
      <p:sp>
        <p:nvSpPr>
          <p:cNvPr id="3" name="Rectangle 1"/>
          <p:cNvSpPr/>
          <p:nvPr/>
        </p:nvSpPr>
        <p:spPr>
          <a:xfrm>
            <a:off x="0" y="0"/>
            <a:ext cx="23774400" cy="15433731"/>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bio-5.jpg"/>
          <p:cNvPicPr>
            <a:picLocks noChangeAspect="1" noChangeArrowheads="1"/>
          </p:cNvPicPr>
          <p:nvPr/>
        </p:nvPicPr>
        <p:blipFill>
          <a:blip r:embed="rId2"/>
          <a:srcRect/>
          <a:stretch>
            <a:fillRect/>
          </a:stretch>
        </p:blipFill>
        <p:spPr bwMode="auto">
          <a:xfrm>
            <a:off x="0" y="0"/>
            <a:ext cx="23774400" cy="15087600"/>
          </a:xfrm>
          <a:prstGeom prst="rect">
            <a:avLst/>
          </a:prstGeom>
          <a:noFill/>
          <a:ln w="9525">
            <a:noFill/>
            <a:miter lim="800000"/>
            <a:headEnd/>
            <a:tailEnd/>
          </a:ln>
        </p:spPr>
      </p:pic>
      <p:sp>
        <p:nvSpPr>
          <p:cNvPr id="3"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grid-cell-18427-1384880592-22.jpg"/>
          <p:cNvPicPr>
            <a:picLocks noChangeAspect="1" noChangeArrowheads="1"/>
          </p:cNvPicPr>
          <p:nvPr/>
        </p:nvPicPr>
        <p:blipFill>
          <a:blip r:embed="rId2"/>
          <a:srcRect/>
          <a:stretch>
            <a:fillRect/>
          </a:stretch>
        </p:blipFill>
        <p:spPr bwMode="auto">
          <a:xfrm>
            <a:off x="0" y="0"/>
            <a:ext cx="11958638" cy="14722475"/>
          </a:xfrm>
          <a:prstGeom prst="rect">
            <a:avLst/>
          </a:prstGeom>
          <a:noFill/>
          <a:ln w="9525">
            <a:noFill/>
            <a:miter lim="800000"/>
            <a:headEnd/>
            <a:tailEnd/>
          </a:ln>
        </p:spPr>
      </p:pic>
      <p:pic>
        <p:nvPicPr>
          <p:cNvPr id="11267" name="Picture 2" descr="C:\Documents and Settings\Dell\Escritorio\grid-cell-18427-1384880592-22.jpg"/>
          <p:cNvPicPr>
            <a:picLocks noChangeAspect="1" noChangeArrowheads="1"/>
          </p:cNvPicPr>
          <p:nvPr/>
        </p:nvPicPr>
        <p:blipFill>
          <a:blip r:embed="rId3"/>
          <a:srcRect/>
          <a:stretch>
            <a:fillRect/>
          </a:stretch>
        </p:blipFill>
        <p:spPr bwMode="auto">
          <a:xfrm>
            <a:off x="11744325" y="0"/>
            <a:ext cx="12430125" cy="14722475"/>
          </a:xfrm>
          <a:prstGeom prst="rect">
            <a:avLst/>
          </a:prstGeom>
          <a:noFill/>
          <a:ln w="9525">
            <a:noFill/>
            <a:miter lim="800000"/>
            <a:headEnd/>
            <a:tailEnd/>
          </a:ln>
        </p:spPr>
      </p:pic>
      <p:pic>
        <p:nvPicPr>
          <p:cNvPr id="11268" name="Picture 2" descr="C:\Documents and Settings\Dell\Escritorio\20595284.jpg"/>
          <p:cNvPicPr>
            <a:picLocks noChangeAspect="1" noChangeArrowheads="1"/>
          </p:cNvPicPr>
          <p:nvPr/>
        </p:nvPicPr>
        <p:blipFill>
          <a:blip r:embed="rId4"/>
          <a:srcRect t="53458" b="5865"/>
          <a:stretch>
            <a:fillRect/>
          </a:stretch>
        </p:blipFill>
        <p:spPr bwMode="auto">
          <a:xfrm>
            <a:off x="0" y="4575175"/>
            <a:ext cx="11815763" cy="10147300"/>
          </a:xfrm>
          <a:prstGeom prst="rect">
            <a:avLst/>
          </a:prstGeom>
          <a:noFill/>
          <a:ln w="9525">
            <a:noFill/>
            <a:miter lim="800000"/>
            <a:headEnd/>
            <a:tailEnd/>
          </a:ln>
        </p:spPr>
      </p:pic>
      <p:sp>
        <p:nvSpPr>
          <p:cNvPr id="5"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descr="C:\Documents and Settings\Dell\Escritorio\bioluminiscencia por el fitoplancton en las playas de maldivas 300.jpg"/>
          <p:cNvPicPr>
            <a:picLocks noChangeAspect="1" noChangeArrowheads="1"/>
          </p:cNvPicPr>
          <p:nvPr/>
        </p:nvPicPr>
        <p:blipFill>
          <a:blip r:embed="rId2"/>
          <a:srcRect/>
          <a:stretch>
            <a:fillRect/>
          </a:stretch>
        </p:blipFill>
        <p:spPr bwMode="auto">
          <a:xfrm>
            <a:off x="0" y="-1822450"/>
            <a:ext cx="11029950" cy="16544925"/>
          </a:xfrm>
          <a:prstGeom prst="rect">
            <a:avLst/>
          </a:prstGeom>
          <a:noFill/>
          <a:ln w="9525">
            <a:noFill/>
            <a:miter lim="800000"/>
            <a:headEnd/>
            <a:tailEnd/>
          </a:ln>
        </p:spPr>
      </p:pic>
      <p:sp>
        <p:nvSpPr>
          <p:cNvPr id="12291" name="2 Rectángulo"/>
          <p:cNvSpPr>
            <a:spLocks noChangeArrowheads="1"/>
          </p:cNvSpPr>
          <p:nvPr/>
        </p:nvSpPr>
        <p:spPr bwMode="auto">
          <a:xfrm>
            <a:off x="12315825" y="1931988"/>
            <a:ext cx="10287000" cy="10664825"/>
          </a:xfrm>
          <a:prstGeom prst="rect">
            <a:avLst/>
          </a:prstGeom>
          <a:noFill/>
          <a:ln w="9525">
            <a:noFill/>
            <a:miter lim="800000"/>
            <a:headEnd/>
            <a:tailEnd/>
          </a:ln>
        </p:spPr>
        <p:txBody>
          <a:bodyPr>
            <a:spAutoFit/>
          </a:bodyPr>
          <a:lstStyle/>
          <a:p>
            <a:pPr algn="ctr"/>
            <a:r>
              <a:rPr lang="es-ES" sz="6000" b="1" i="1">
                <a:solidFill>
                  <a:srgbClr val="FF0000"/>
                </a:solidFill>
              </a:rPr>
              <a:t>Millones de partículas de fitoplancton alfombraron con luz azul una playa de las Islas maldivas.</a:t>
            </a:r>
          </a:p>
          <a:p>
            <a:pPr algn="ctr"/>
            <a:endParaRPr lang="es-ES" sz="6000" i="1">
              <a:solidFill>
                <a:srgbClr val="FF0000"/>
              </a:solidFill>
            </a:endParaRPr>
          </a:p>
          <a:p>
            <a:pPr algn="ctr"/>
            <a:r>
              <a:rPr lang="es-ES" i="1">
                <a:solidFill>
                  <a:srgbClr val="FF0000"/>
                </a:solidFill>
              </a:rPr>
              <a:t>En sintonía con la premisa alquímica de que “lo que es arriba, también abajo”, la fluorescencia que impregna una playa de las Islas maldivas, recuerda un cielo forrado de estrellas o, también, la imagen aérea de una ciudad de noche. El fastuoso espectáculo fue captado por el fotógrafo taiwanés, Will Ho, mientras vacacional en este paradisiaco destino.</a:t>
            </a:r>
          </a:p>
        </p:txBody>
      </p:sp>
      <p:pic>
        <p:nvPicPr>
          <p:cNvPr id="4" name="Picture 4" descr="pc12"/>
          <p:cNvPicPr>
            <a:picLocks noChangeAspect="1" noChangeArrowheads="1" noCrop="1"/>
          </p:cNvPicPr>
          <p:nvPr/>
        </p:nvPicPr>
        <p:blipFill>
          <a:blip r:embed="rId3"/>
          <a:srcRect/>
          <a:stretch>
            <a:fillRect/>
          </a:stretch>
        </p:blipFill>
        <p:spPr bwMode="auto">
          <a:xfrm>
            <a:off x="9029700" y="11433175"/>
            <a:ext cx="2928938" cy="2365375"/>
          </a:xfrm>
          <a:prstGeom prst="rect">
            <a:avLst/>
          </a:prstGeom>
          <a:noFill/>
          <a:ln w="9525">
            <a:noFill/>
            <a:miter lim="800000"/>
            <a:headEnd/>
            <a:tailEnd/>
          </a:ln>
        </p:spPr>
      </p:pic>
      <p:sp>
        <p:nvSpPr>
          <p:cNvPr id="5" name="Rectangle 1"/>
          <p:cNvSpPr/>
          <p:nvPr/>
        </p:nvSpPr>
        <p:spPr>
          <a:xfrm>
            <a:off x="0" y="-1"/>
            <a:ext cx="23774400" cy="14722475"/>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LucesEnElAgua.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 name="Picture 2" descr="C:\Documents and Settings\Dell\Escritorio\playa-malvinas-3.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
        <p:nvSpPr>
          <p:cNvPr id="4" name="Rectangle 1"/>
          <p:cNvSpPr/>
          <p:nvPr/>
        </p:nvSpPr>
        <p:spPr>
          <a:xfrm>
            <a:off x="0" y="-1"/>
            <a:ext cx="24674602"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8)">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65671_490015371107281_2095522623_n.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Rectangle 1"/>
          <p:cNvSpPr/>
          <p:nvPr/>
        </p:nvSpPr>
        <p:spPr>
          <a:xfrm>
            <a:off x="0" y="-1"/>
            <a:ext cx="23774400" cy="14722475"/>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umblr_m8f7f0OqBC1rd8vnfo1_500.jpg"/>
          <p:cNvPicPr>
            <a:picLocks noChangeAspect="1" noChangeArrowheads="1"/>
          </p:cNvPicPr>
          <p:nvPr/>
        </p:nvPicPr>
        <p:blipFill>
          <a:blip r:embed="rId2"/>
          <a:srcRect/>
          <a:stretch>
            <a:fillRect/>
          </a:stretch>
        </p:blipFill>
        <p:spPr bwMode="auto">
          <a:xfrm>
            <a:off x="0" y="0"/>
            <a:ext cx="23774400" cy="14816138"/>
          </a:xfrm>
          <a:prstGeom prst="rect">
            <a:avLst/>
          </a:prstGeom>
          <a:noFill/>
          <a:ln w="9525">
            <a:noFill/>
            <a:miter lim="800000"/>
            <a:headEnd/>
            <a:tailEnd/>
          </a:ln>
        </p:spPr>
      </p:pic>
      <p:sp>
        <p:nvSpPr>
          <p:cNvPr id="3" name="4 Rectángulo"/>
          <p:cNvSpPr/>
          <p:nvPr/>
        </p:nvSpPr>
        <p:spPr>
          <a:xfrm>
            <a:off x="0" y="0"/>
            <a:ext cx="23774400" cy="14722475"/>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814442" y="1574759"/>
            <a:ext cx="20145516" cy="11430080"/>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fito-luminiscente-2.png"/>
          <p:cNvPicPr>
            <a:picLocks noChangeAspect="1" noChangeArrowheads="1"/>
          </p:cNvPicPr>
          <p:nvPr/>
        </p:nvPicPr>
        <p:blipFill>
          <a:blip r:embed="rId2"/>
          <a:srcRect b="11667"/>
          <a:stretch>
            <a:fillRect/>
          </a:stretch>
        </p:blipFill>
        <p:spPr bwMode="auto">
          <a:xfrm>
            <a:off x="0" y="0"/>
            <a:ext cx="23774400" cy="14784388"/>
          </a:xfrm>
          <a:prstGeom prst="rect">
            <a:avLst/>
          </a:prstGeom>
          <a:noFill/>
          <a:ln w="9525">
            <a:noFill/>
            <a:miter lim="800000"/>
            <a:headEnd/>
            <a:tailEnd/>
          </a:ln>
        </p:spPr>
      </p:pic>
      <p:sp>
        <p:nvSpPr>
          <p:cNvPr id="3" name="4 Rectángulo"/>
          <p:cNvSpPr/>
          <p:nvPr/>
        </p:nvSpPr>
        <p:spPr>
          <a:xfrm>
            <a:off x="0" y="0"/>
            <a:ext cx="23774400" cy="14722475"/>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671566" y="1789073"/>
            <a:ext cx="20788458" cy="11001452"/>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13387388" y="1717675"/>
            <a:ext cx="8229600" cy="12003088"/>
          </a:xfrm>
          <a:prstGeom prst="rect">
            <a:avLst/>
          </a:prstGeom>
          <a:noFill/>
          <a:ln w="9525">
            <a:noFill/>
            <a:miter lim="800000"/>
            <a:headEnd/>
            <a:tailEnd/>
          </a:ln>
        </p:spPr>
        <p:txBody>
          <a:bodyPr>
            <a:spAutoFit/>
          </a:bodyPr>
          <a:lstStyle/>
          <a:p>
            <a:pPr algn="ctr"/>
            <a:r>
              <a:rPr lang="es-ES" i="1">
                <a:solidFill>
                  <a:srgbClr val="FF0000"/>
                </a:solidFill>
              </a:rPr>
              <a:t>El espectáculo se debe a la presencia de millones de partículas luminiscentes de fitoplankton, pequeños seres que emiten luz cuando reciben estímulos externos, por ejemplo el golpeteo de las olas al romper. Y si bien el fenómeno ya se conocía, los científicos apenas han comenzado a entender el por qué. </a:t>
            </a:r>
          </a:p>
          <a:p>
            <a:pPr algn="ctr"/>
            <a:r>
              <a:rPr lang="es-ES" i="1">
                <a:solidFill>
                  <a:srgbClr val="FF0000"/>
                </a:solidFill>
              </a:rPr>
              <a:t>Las Maldivas no son las únicas playas que registran estas alfombras lumínicas debido al fitoplankton, pero pocas veces se había documentado, fotográficamente, su presencia con tal pureza</a:t>
            </a:r>
          </a:p>
        </p:txBody>
      </p:sp>
      <p:pic>
        <p:nvPicPr>
          <p:cNvPr id="17411" name="Picture 2" descr="C:\Documents and Settings\Dell\Escritorio\Glow-5.jpg"/>
          <p:cNvPicPr>
            <a:picLocks noChangeAspect="1" noChangeArrowheads="1"/>
          </p:cNvPicPr>
          <p:nvPr/>
        </p:nvPicPr>
        <p:blipFill>
          <a:blip r:embed="rId2"/>
          <a:srcRect/>
          <a:stretch>
            <a:fillRect/>
          </a:stretch>
        </p:blipFill>
        <p:spPr bwMode="auto">
          <a:xfrm>
            <a:off x="0" y="0"/>
            <a:ext cx="11904663" cy="1472247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10029812" y="12361897"/>
            <a:ext cx="2922998" cy="2360578"/>
          </a:xfrm>
          <a:prstGeom prst="rect">
            <a:avLst/>
          </a:prstGeom>
          <a:noFill/>
          <a:ln w="9525">
            <a:noFill/>
            <a:miter lim="800000"/>
            <a:headEnd/>
            <a:tailEnd/>
          </a:ln>
        </p:spPr>
      </p:pic>
      <p:sp>
        <p:nvSpPr>
          <p:cNvPr id="6" name="Rectangle 1"/>
          <p:cNvSpPr/>
          <p:nvPr/>
        </p:nvSpPr>
        <p:spPr>
          <a:xfrm>
            <a:off x="0" y="-1"/>
            <a:ext cx="24674602"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bio-3.jpg"/>
          <p:cNvPicPr>
            <a:picLocks noChangeAspect="1" noChangeArrowheads="1"/>
          </p:cNvPicPr>
          <p:nvPr/>
        </p:nvPicPr>
        <p:blipFill>
          <a:blip r:embed="rId2"/>
          <a:srcRect/>
          <a:stretch>
            <a:fillRect/>
          </a:stretch>
        </p:blipFill>
        <p:spPr bwMode="auto">
          <a:xfrm>
            <a:off x="-2328962" y="0"/>
            <a:ext cx="26103362" cy="15373350"/>
          </a:xfrm>
          <a:prstGeom prst="rect">
            <a:avLst/>
          </a:prstGeom>
          <a:noFill/>
          <a:ln w="9525">
            <a:noFill/>
            <a:miter lim="800000"/>
            <a:headEnd/>
            <a:tailEnd/>
          </a:ln>
        </p:spPr>
      </p:pic>
      <p:sp>
        <p:nvSpPr>
          <p:cNvPr id="3" name="4 Rectángulo"/>
          <p:cNvSpPr/>
          <p:nvPr/>
        </p:nvSpPr>
        <p:spPr>
          <a:xfrm>
            <a:off x="-2400400" y="0"/>
            <a:ext cx="26174800" cy="14722475"/>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43078" y="1003255"/>
            <a:ext cx="23074474" cy="12144460"/>
          </a:xfrm>
          <a:prstGeom prst="rect">
            <a:avLst/>
          </a:prstGeom>
          <a:solidFill>
            <a:schemeClr val="accent6">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marea azul.jpg"/>
          <p:cNvPicPr>
            <a:picLocks noChangeAspect="1" noChangeArrowheads="1"/>
          </p:cNvPicPr>
          <p:nvPr/>
        </p:nvPicPr>
        <p:blipFill>
          <a:blip r:embed="rId2"/>
          <a:srcRect/>
          <a:stretch>
            <a:fillRect/>
          </a:stretch>
        </p:blipFill>
        <p:spPr bwMode="auto">
          <a:xfrm>
            <a:off x="0" y="0"/>
            <a:ext cx="24034750" cy="14722475"/>
          </a:xfrm>
          <a:prstGeom prst="rect">
            <a:avLst/>
          </a:prstGeom>
          <a:noFill/>
          <a:ln w="9525">
            <a:noFill/>
            <a:miter lim="800000"/>
            <a:headEnd/>
            <a:tailEnd/>
          </a:ln>
        </p:spPr>
      </p:pic>
      <p:pic>
        <p:nvPicPr>
          <p:cNvPr id="4" name="Picture 2" descr="C:\Documents and Settings\Dell\Escritorio\0.jpg"/>
          <p:cNvPicPr>
            <a:picLocks noChangeAspect="1" noChangeArrowheads="1"/>
          </p:cNvPicPr>
          <p:nvPr/>
        </p:nvPicPr>
        <p:blipFill>
          <a:blip r:embed="rId3"/>
          <a:srcRect/>
          <a:stretch>
            <a:fillRect/>
          </a:stretch>
        </p:blipFill>
        <p:spPr bwMode="auto">
          <a:xfrm>
            <a:off x="0" y="-354013"/>
            <a:ext cx="23774400" cy="15076488"/>
          </a:xfrm>
          <a:prstGeom prst="rect">
            <a:avLst/>
          </a:prstGeom>
          <a:noFill/>
          <a:ln w="9525">
            <a:noFill/>
            <a:miter lim="800000"/>
            <a:headEnd/>
            <a:tailEnd/>
          </a:ln>
        </p:spPr>
      </p:pic>
      <p:sp>
        <p:nvSpPr>
          <p:cNvPr id="6"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ppt_x</p:attrName>
                                        </p:attrNameLst>
                                      </p:cBhvr>
                                      <p:tavLst>
                                        <p:tav tm="0">
                                          <p:val>
                                            <p:strVal val="#ppt_x-#ppt_w/2"/>
                                          </p:val>
                                        </p:tav>
                                        <p:tav tm="100000">
                                          <p:val>
                                            <p:strVal val="#ppt_x"/>
                                          </p:val>
                                        </p:tav>
                                      </p:tavLst>
                                    </p:anim>
                                    <p:anim calcmode="lin" valueType="num">
                                      <p:cBhvr>
                                        <p:cTn id="13" dur="3000" fill="hold"/>
                                        <p:tgtEl>
                                          <p:spTgt spid="4"/>
                                        </p:tgtEl>
                                        <p:attrNameLst>
                                          <p:attrName>ppt_y</p:attrName>
                                        </p:attrNameLst>
                                      </p:cBhvr>
                                      <p:tavLst>
                                        <p:tav tm="0">
                                          <p:val>
                                            <p:strVal val="#ppt_y"/>
                                          </p:val>
                                        </p:tav>
                                        <p:tav tm="100000">
                                          <p:val>
                                            <p:strVal val="#ppt_y"/>
                                          </p:val>
                                        </p:tav>
                                      </p:tavLst>
                                    </p:anim>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3000"/>
                            </p:stCondLst>
                            <p:childTnLst>
                              <p:par>
                                <p:cTn id="17" presetID="32" presetClass="emph" presetSubtype="0" fill="hold" nodeType="afterEffect">
                                  <p:stCondLst>
                                    <p:cond delay="0"/>
                                  </p:stCondLst>
                                  <p:childTnLst>
                                    <p:animClr clrSpc="rgb" dir="cw">
                                      <p:cBhvr override="childStyle">
                                        <p:cTn id="18" dur="500" fill="hold"/>
                                        <p:tgtEl>
                                          <p:spTgt spid="4"/>
                                        </p:tgtEl>
                                        <p:attrNameLst>
                                          <p:attrName>style.color</p:attrName>
                                        </p:attrNameLst>
                                      </p:cBhvr>
                                      <p:to>
                                        <a:schemeClr val="accent2"/>
                                      </p:to>
                                    </p:animClr>
                                    <p:animClr clrSpc="rgb" dir="cw">
                                      <p:cBhvr>
                                        <p:cTn id="19" dur="500" fill="hold"/>
                                        <p:tgtEl>
                                          <p:spTgt spid="4"/>
                                        </p:tgtEl>
                                        <p:attrNameLst>
                                          <p:attrName>fillcolor</p:attrName>
                                        </p:attrNameLst>
                                      </p:cBhvr>
                                      <p:to>
                                        <a:schemeClr val="accent2"/>
                                      </p:to>
                                    </p:animClr>
                                    <p:set>
                                      <p:cBhvr>
                                        <p:cTn id="20" dur="500" fill="hold"/>
                                        <p:tgtEl>
                                          <p:spTgt spid="4"/>
                                        </p:tgtEl>
                                        <p:attrNameLst>
                                          <p:attrName>fill.type</p:attrName>
                                        </p:attrNameLst>
                                      </p:cBhvr>
                                      <p:to>
                                        <p:strVal val="solid"/>
                                      </p:to>
                                    </p:set>
                                    <p:set>
                                      <p:cBhvr>
                                        <p:cTn id="21" dur="500" fill="hold"/>
                                        <p:tgtEl>
                                          <p:spTgt spid="4"/>
                                        </p:tgtEl>
                                        <p:attrNameLst>
                                          <p:attrName>fill.on</p:attrName>
                                        </p:attrNameLst>
                                      </p:cBhvr>
                                      <p:to>
                                        <p:strVal val="true"/>
                                      </p:to>
                                    </p:set>
                                    <p:animRot by="120000">
                                      <p:cBhvr>
                                        <p:cTn id="22" dur="500" fill="hold">
                                          <p:stCondLst>
                                            <p:cond delay="0"/>
                                          </p:stCondLst>
                                        </p:cTn>
                                        <p:tgtEl>
                                          <p:spTgt spid="4"/>
                                        </p:tgtEl>
                                        <p:attrNameLst>
                                          <p:attrName>r</p:attrName>
                                        </p:attrNameLst>
                                      </p:cBhvr>
                                    </p:animRot>
                                    <p:animRot by="-240000">
                                      <p:cBhvr>
                                        <p:cTn id="23" dur="1000" fill="hold">
                                          <p:stCondLst>
                                            <p:cond delay="1000"/>
                                          </p:stCondLst>
                                        </p:cTn>
                                        <p:tgtEl>
                                          <p:spTgt spid="4"/>
                                        </p:tgtEl>
                                        <p:attrNameLst>
                                          <p:attrName>r</p:attrName>
                                        </p:attrNameLst>
                                      </p:cBhvr>
                                    </p:animRot>
                                    <p:animRot by="240000">
                                      <p:cBhvr>
                                        <p:cTn id="24" dur="1000" fill="hold">
                                          <p:stCondLst>
                                            <p:cond delay="2000"/>
                                          </p:stCondLst>
                                        </p:cTn>
                                        <p:tgtEl>
                                          <p:spTgt spid="4"/>
                                        </p:tgtEl>
                                        <p:attrNameLst>
                                          <p:attrName>r</p:attrName>
                                        </p:attrNameLst>
                                      </p:cBhvr>
                                    </p:animRot>
                                    <p:animRot by="-240000">
                                      <p:cBhvr>
                                        <p:cTn id="25" dur="1000" fill="hold">
                                          <p:stCondLst>
                                            <p:cond delay="3000"/>
                                          </p:stCondLst>
                                        </p:cTn>
                                        <p:tgtEl>
                                          <p:spTgt spid="4"/>
                                        </p:tgtEl>
                                        <p:attrNameLst>
                                          <p:attrName>r</p:attrName>
                                        </p:attrNameLst>
                                      </p:cBhvr>
                                    </p:animRot>
                                    <p:animRot by="120000">
                                      <p:cBhvr>
                                        <p:cTn id="26" dur="1000" fill="hold">
                                          <p:stCondLst>
                                            <p:cond delay="40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5d7467b33af6e0c804208f5cf0e9bc8a.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Rectangle 1"/>
          <p:cNvSpPr/>
          <p:nvPr/>
        </p:nvSpPr>
        <p:spPr>
          <a:xfrm>
            <a:off x="152400" y="15240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bio-46556.jpg"/>
          <p:cNvPicPr>
            <a:picLocks noChangeAspect="1" noChangeArrowheads="1"/>
          </p:cNvPicPr>
          <p:nvPr/>
        </p:nvPicPr>
        <p:blipFill>
          <a:blip r:embed="rId2"/>
          <a:srcRect r="63821"/>
          <a:stretch>
            <a:fillRect/>
          </a:stretch>
        </p:blipFill>
        <p:spPr bwMode="auto">
          <a:xfrm>
            <a:off x="0" y="0"/>
            <a:ext cx="11601450" cy="15725775"/>
          </a:xfrm>
          <a:prstGeom prst="rect">
            <a:avLst/>
          </a:prstGeom>
          <a:noFill/>
          <a:ln w="9525">
            <a:noFill/>
            <a:miter lim="800000"/>
            <a:headEnd/>
            <a:tailEnd/>
          </a:ln>
        </p:spPr>
      </p:pic>
      <p:pic>
        <p:nvPicPr>
          <p:cNvPr id="21507" name="Picture 2" descr="C:\Documents and Settings\Dell\Escritorio\grid-cell-18427-1384880592-22.jpg"/>
          <p:cNvPicPr>
            <a:picLocks noChangeAspect="1" noChangeArrowheads="1"/>
          </p:cNvPicPr>
          <p:nvPr/>
        </p:nvPicPr>
        <p:blipFill>
          <a:blip r:embed="rId3"/>
          <a:srcRect/>
          <a:stretch>
            <a:fillRect/>
          </a:stretch>
        </p:blipFill>
        <p:spPr bwMode="auto">
          <a:xfrm>
            <a:off x="11815763" y="0"/>
            <a:ext cx="11958637" cy="15044738"/>
          </a:xfrm>
          <a:prstGeom prst="rect">
            <a:avLst/>
          </a:prstGeom>
          <a:noFill/>
          <a:ln w="9525">
            <a:noFill/>
            <a:miter lim="800000"/>
            <a:headEnd/>
            <a:tailEnd/>
          </a:ln>
        </p:spPr>
      </p:pic>
      <p:sp>
        <p:nvSpPr>
          <p:cNvPr id="4"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c14a3d5dbe743b840c50b856da97ce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Rectangle 1"/>
          <p:cNvSpPr/>
          <p:nvPr/>
        </p:nvSpPr>
        <p:spPr>
          <a:xfrm>
            <a:off x="0" y="-1"/>
            <a:ext cx="24674602"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algas_bioluminiscentes_02.jpg"/>
          <p:cNvPicPr>
            <a:picLocks noChangeAspect="1" noChangeArrowheads="1"/>
          </p:cNvPicPr>
          <p:nvPr/>
        </p:nvPicPr>
        <p:blipFill>
          <a:blip r:embed="rId2"/>
          <a:srcRect/>
          <a:stretch>
            <a:fillRect/>
          </a:stretch>
        </p:blipFill>
        <p:spPr bwMode="auto">
          <a:xfrm>
            <a:off x="0" y="0"/>
            <a:ext cx="23774400" cy="15009813"/>
          </a:xfrm>
          <a:prstGeom prst="rect">
            <a:avLst/>
          </a:prstGeom>
          <a:noFill/>
          <a:ln w="9525">
            <a:noFill/>
            <a:miter lim="800000"/>
            <a:headEnd/>
            <a:tailEnd/>
          </a:ln>
        </p:spPr>
      </p:pic>
      <p:sp>
        <p:nvSpPr>
          <p:cNvPr id="3"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untitled.bmp"/>
          <p:cNvPicPr>
            <a:picLocks noChangeAspect="1" noChangeArrowheads="1"/>
          </p:cNvPicPr>
          <p:nvPr/>
        </p:nvPicPr>
        <p:blipFill>
          <a:blip r:embed="rId2"/>
          <a:srcRect/>
          <a:stretch>
            <a:fillRect/>
          </a:stretch>
        </p:blipFill>
        <p:spPr bwMode="auto">
          <a:xfrm>
            <a:off x="0" y="0"/>
            <a:ext cx="24630063" cy="14722475"/>
          </a:xfrm>
          <a:prstGeom prst="rect">
            <a:avLst/>
          </a:prstGeom>
          <a:noFill/>
          <a:ln w="9525">
            <a:noFill/>
            <a:miter lim="800000"/>
            <a:headEnd/>
            <a:tailEnd/>
          </a:ln>
        </p:spPr>
      </p:pic>
      <p:sp>
        <p:nvSpPr>
          <p:cNvPr id="3" name="Rectangle 1"/>
          <p:cNvSpPr/>
          <p:nvPr/>
        </p:nvSpPr>
        <p:spPr>
          <a:xfrm>
            <a:off x="0" y="-1"/>
            <a:ext cx="24674602"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istaDeAterrizaje.jpg"/>
          <p:cNvPicPr>
            <a:picLocks noChangeAspect="1" noChangeArrowheads="1"/>
          </p:cNvPicPr>
          <p:nvPr/>
        </p:nvPicPr>
        <p:blipFill>
          <a:blip r:embed="rId2"/>
          <a:srcRect/>
          <a:stretch>
            <a:fillRect/>
          </a:stretch>
        </p:blipFill>
        <p:spPr bwMode="auto">
          <a:xfrm>
            <a:off x="0" y="0"/>
            <a:ext cx="23774400" cy="14687550"/>
          </a:xfrm>
          <a:prstGeom prst="rect">
            <a:avLst/>
          </a:prstGeom>
          <a:noFill/>
          <a:ln w="9525">
            <a:noFill/>
            <a:miter lim="800000"/>
            <a:headEnd/>
            <a:tailEnd/>
          </a:ln>
        </p:spPr>
      </p:pic>
      <p:sp>
        <p:nvSpPr>
          <p:cNvPr id="3" name="Rectangle 1"/>
          <p:cNvSpPr/>
          <p:nvPr/>
        </p:nvSpPr>
        <p:spPr>
          <a:xfrm>
            <a:off x="0" y="0"/>
            <a:ext cx="23774400" cy="14722475"/>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lomasviral-playa-maldivas-fitoplancton-bioluminiscente-4.jpg"/>
          <p:cNvPicPr>
            <a:picLocks noChangeAspect="1" noChangeArrowheads="1"/>
          </p:cNvPicPr>
          <p:nvPr/>
        </p:nvPicPr>
        <p:blipFill>
          <a:blip r:embed="rId2"/>
          <a:srcRect/>
          <a:stretch>
            <a:fillRect/>
          </a:stretch>
        </p:blipFill>
        <p:spPr bwMode="auto">
          <a:xfrm>
            <a:off x="0" y="0"/>
            <a:ext cx="23774400" cy="14885988"/>
          </a:xfrm>
          <a:prstGeom prst="rect">
            <a:avLst/>
          </a:prstGeom>
          <a:noFill/>
          <a:ln w="9525">
            <a:noFill/>
            <a:miter lim="800000"/>
            <a:headEnd/>
            <a:tailEnd/>
          </a:ln>
        </p:spPr>
      </p:pic>
      <p:sp>
        <p:nvSpPr>
          <p:cNvPr id="3" name="4 Rectángulo"/>
          <p:cNvSpPr/>
          <p:nvPr/>
        </p:nvSpPr>
        <p:spPr>
          <a:xfrm>
            <a:off x="742872" y="613388"/>
            <a:ext cx="22102917" cy="13647930"/>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4" name="Rectangle 1"/>
          <p:cNvSpPr/>
          <p:nvPr/>
        </p:nvSpPr>
        <p:spPr>
          <a:xfrm>
            <a:off x="3041969" y="3213727"/>
            <a:ext cx="17599660" cy="8451791"/>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areaRojaYAzul.jpg"/>
          <p:cNvPicPr>
            <a:picLocks noChangeAspect="1" noChangeArrowheads="1"/>
          </p:cNvPicPr>
          <p:nvPr/>
        </p:nvPicPr>
        <p:blipFill>
          <a:blip r:embed="rId2"/>
          <a:srcRect/>
          <a:stretch>
            <a:fillRect/>
          </a:stretch>
        </p:blipFill>
        <p:spPr bwMode="auto">
          <a:xfrm>
            <a:off x="0" y="0"/>
            <a:ext cx="23774400" cy="15452725"/>
          </a:xfrm>
          <a:prstGeom prst="rect">
            <a:avLst/>
          </a:prstGeom>
          <a:noFill/>
          <a:ln w="9525">
            <a:noFill/>
            <a:miter lim="800000"/>
            <a:headEnd/>
            <a:tailEnd/>
          </a:ln>
        </p:spPr>
      </p:pic>
      <p:sp>
        <p:nvSpPr>
          <p:cNvPr id="3" name="Rectangle 1"/>
          <p:cNvSpPr/>
          <p:nvPr/>
        </p:nvSpPr>
        <p:spPr>
          <a:xfrm>
            <a:off x="3041969" y="3213727"/>
            <a:ext cx="17599660" cy="8451791"/>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4" name="4 Rectángulo"/>
          <p:cNvSpPr/>
          <p:nvPr/>
        </p:nvSpPr>
        <p:spPr>
          <a:xfrm>
            <a:off x="742872" y="613388"/>
            <a:ext cx="22102917" cy="13647930"/>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bioluminiscencia por el fitoplancton en las playas de maldivas 20.jpg"/>
          <p:cNvPicPr>
            <a:picLocks noChangeAspect="1" noChangeArrowheads="1"/>
          </p:cNvPicPr>
          <p:nvPr/>
        </p:nvPicPr>
        <p:blipFill>
          <a:blip r:embed="rId2"/>
          <a:srcRect/>
          <a:stretch>
            <a:fillRect/>
          </a:stretch>
        </p:blipFill>
        <p:spPr bwMode="auto">
          <a:xfrm>
            <a:off x="0" y="0"/>
            <a:ext cx="23774400" cy="14885988"/>
          </a:xfrm>
          <a:prstGeom prst="rect">
            <a:avLst/>
          </a:prstGeom>
          <a:noFill/>
          <a:ln w="9525">
            <a:noFill/>
            <a:miter lim="800000"/>
            <a:headEnd/>
            <a:tailEnd/>
          </a:ln>
        </p:spPr>
      </p:pic>
      <p:sp>
        <p:nvSpPr>
          <p:cNvPr id="4" name="4 Rectángulo"/>
          <p:cNvSpPr/>
          <p:nvPr/>
        </p:nvSpPr>
        <p:spPr>
          <a:xfrm>
            <a:off x="0" y="-1"/>
            <a:ext cx="23774400" cy="14722475"/>
          </a:xfrm>
          <a:prstGeom prst="frame">
            <a:avLst/>
          </a:prstGeom>
          <a:solidFill>
            <a:schemeClr val="accent6">
              <a:lumMod val="75000"/>
              <a:alpha val="73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671566" y="1717635"/>
            <a:ext cx="20431268" cy="11644394"/>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nodeType="clickEffect">
                                  <p:stCondLst>
                                    <p:cond delay="0"/>
                                  </p:stCondLst>
                                  <p:childTnLst>
                                    <p:set>
                                      <p:cBhvr>
                                        <p:cTn id="14" dur="1" fill="hold">
                                          <p:stCondLst>
                                            <p:cond delay="0"/>
                                          </p:stCondLst>
                                        </p:cTn>
                                        <p:tgtEl>
                                          <p:spTgt spid="41986"/>
                                        </p:tgtEl>
                                        <p:attrNameLst>
                                          <p:attrName>style.visibility</p:attrName>
                                        </p:attrNameLst>
                                      </p:cBhvr>
                                      <p:to>
                                        <p:strVal val="visible"/>
                                      </p:to>
                                    </p:set>
                                    <p:animEffect transition="in" filter="fade">
                                      <p:cBhvr>
                                        <p:cTn id="15" dur="2400" decel="100000"/>
                                        <p:tgtEl>
                                          <p:spTgt spid="41986"/>
                                        </p:tgtEl>
                                      </p:cBhvr>
                                    </p:animEffect>
                                    <p:anim calcmode="lin" valueType="num">
                                      <p:cBhvr>
                                        <p:cTn id="16" dur="2400" decel="100000" fill="hold"/>
                                        <p:tgtEl>
                                          <p:spTgt spid="41986"/>
                                        </p:tgtEl>
                                        <p:attrNameLst>
                                          <p:attrName>style.rotation</p:attrName>
                                        </p:attrNameLst>
                                      </p:cBhvr>
                                      <p:tavLst>
                                        <p:tav tm="0">
                                          <p:val>
                                            <p:fltVal val="-90"/>
                                          </p:val>
                                        </p:tav>
                                        <p:tav tm="100000">
                                          <p:val>
                                            <p:fltVal val="0"/>
                                          </p:val>
                                        </p:tav>
                                      </p:tavLst>
                                    </p:anim>
                                    <p:anim calcmode="lin" valueType="num">
                                      <p:cBhvr>
                                        <p:cTn id="17" dur="2400" decel="100000" fill="hold"/>
                                        <p:tgtEl>
                                          <p:spTgt spid="41986"/>
                                        </p:tgtEl>
                                        <p:attrNameLst>
                                          <p:attrName>ppt_x</p:attrName>
                                        </p:attrNameLst>
                                      </p:cBhvr>
                                      <p:tavLst>
                                        <p:tav tm="0">
                                          <p:val>
                                            <p:strVal val="#ppt_x+0.4"/>
                                          </p:val>
                                        </p:tav>
                                        <p:tav tm="100000">
                                          <p:val>
                                            <p:strVal val="#ppt_x-0.05"/>
                                          </p:val>
                                        </p:tav>
                                      </p:tavLst>
                                    </p:anim>
                                    <p:anim calcmode="lin" valueType="num">
                                      <p:cBhvr>
                                        <p:cTn id="18" dur="2400" decel="100000" fill="hold"/>
                                        <p:tgtEl>
                                          <p:spTgt spid="41986"/>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41986"/>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419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Islas-Maldivas-Playas-2.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9" name="Picture 2" descr="C:\Documents and Settings\Dell\Escritorio\bio-2-e1390232077616.jpg"/>
          <p:cNvPicPr>
            <a:picLocks noChangeAspect="1" noChangeArrowheads="1"/>
          </p:cNvPicPr>
          <p:nvPr/>
        </p:nvPicPr>
        <p:blipFill>
          <a:blip r:embed="rId3"/>
          <a:srcRect t="17004"/>
          <a:stretch>
            <a:fillRect/>
          </a:stretch>
        </p:blipFill>
        <p:spPr bwMode="auto">
          <a:xfrm>
            <a:off x="0" y="0"/>
            <a:ext cx="23774400" cy="14722475"/>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1671638" y="1717675"/>
            <a:ext cx="11787187" cy="8572500"/>
          </a:xfrm>
          <a:prstGeom prst="rect">
            <a:avLst/>
          </a:prstGeom>
        </p:spPr>
        <p:txBody>
          <a:bodyPr wrap="none" fromWordArt="1">
            <a:prstTxWarp prst="textPlain">
              <a:avLst>
                <a:gd name="adj" fmla="val 50000"/>
              </a:avLst>
            </a:prstTxWarp>
          </a:bodyPr>
          <a:lstStyle/>
          <a:p>
            <a:pPr algn="ctr"/>
            <a:r>
              <a:rPr lang="es-ES" sz="36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Un Fuerte Abrazo </a:t>
            </a:r>
          </a:p>
          <a:p>
            <a:pPr algn="ctr"/>
            <a:r>
              <a:rPr lang="es-ES" sz="36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Que tengas un </a:t>
            </a:r>
          </a:p>
          <a:p>
            <a:pPr algn="ctr"/>
            <a:r>
              <a:rPr lang="es-ES" sz="3600" b="1" i="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buen día!</a:t>
            </a:r>
          </a:p>
        </p:txBody>
      </p:sp>
      <p:pic>
        <p:nvPicPr>
          <p:cNvPr id="29701" name="Picture 4" descr="CARA"/>
          <p:cNvPicPr>
            <a:picLocks noChangeAspect="1" noChangeArrowheads="1"/>
          </p:cNvPicPr>
          <p:nvPr/>
        </p:nvPicPr>
        <p:blipFill>
          <a:blip r:embed="rId4" cstate="email"/>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29702"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29703"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29704"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29705"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sp>
        <p:nvSpPr>
          <p:cNvPr id="29706"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solidFill>
                  <a:srgbClr val="FF0000"/>
                </a:solidFill>
                <a:effectLst>
                  <a:outerShdw dist="35921" dir="2700000" algn="ctr" rotWithShape="0">
                    <a:srgbClr val="808080">
                      <a:alpha val="79999"/>
                    </a:srgbClr>
                  </a:outerShdw>
                </a:effectLst>
                <a:latin typeface="Forte"/>
              </a:rPr>
              <a:t>José Luis</a:t>
            </a:r>
          </a:p>
        </p:txBody>
      </p:sp>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0" presetClass="exit" presetSubtype="0" accel="100000" fill="hold" nodeType="clickEffect">
                                  <p:stCondLst>
                                    <p:cond delay="0"/>
                                  </p:stCondLst>
                                  <p:childTnLst>
                                    <p:anim calcmode="lin" valueType="num">
                                      <p:cBhvr>
                                        <p:cTn id="12" dur="3000"/>
                                        <p:tgtEl>
                                          <p:spTgt spid="9"/>
                                        </p:tgtEl>
                                        <p:attrNameLst>
                                          <p:attrName>ppt_w</p:attrName>
                                        </p:attrNameLst>
                                      </p:cBhvr>
                                      <p:tavLst>
                                        <p:tav tm="0">
                                          <p:val>
                                            <p:strVal val="ppt_w"/>
                                          </p:val>
                                        </p:tav>
                                        <p:tav tm="100000">
                                          <p:val>
                                            <p:strVal val="ppt_w+.3"/>
                                          </p:val>
                                        </p:tav>
                                      </p:tavLst>
                                    </p:anim>
                                    <p:anim calcmode="lin" valueType="num">
                                      <p:cBhvr>
                                        <p:cTn id="13" dur="3000"/>
                                        <p:tgtEl>
                                          <p:spTgt spid="9"/>
                                        </p:tgtEl>
                                        <p:attrNameLst>
                                          <p:attrName>ppt_h</p:attrName>
                                        </p:attrNameLst>
                                      </p:cBhvr>
                                      <p:tavLst>
                                        <p:tav tm="0">
                                          <p:val>
                                            <p:strVal val="ppt_h"/>
                                          </p:val>
                                        </p:tav>
                                        <p:tav tm="100000">
                                          <p:val>
                                            <p:strVal val="ppt_h"/>
                                          </p:val>
                                        </p:tav>
                                      </p:tavLst>
                                    </p:anim>
                                    <p:animEffect transition="out" filter="fade">
                                      <p:cBhvr>
                                        <p:cTn id="14" dur="3000"/>
                                        <p:tgtEl>
                                          <p:spTgt spid="9"/>
                                        </p:tgtEl>
                                      </p:cBhvr>
                                    </p:animEffect>
                                    <p:set>
                                      <p:cBhvr>
                                        <p:cTn id="15"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396960" y="1308665"/>
            <a:ext cx="792480" cy="654332"/>
          </a:xfrm>
          <a:prstGeom prst="rect">
            <a:avLst/>
          </a:prstGeom>
          <a:noFill/>
        </p:spPr>
      </p:pic>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6934200" y="11941563"/>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0632899"/>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1584960" y="1308664"/>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2575560" y="7361237"/>
          <a:ext cx="18425160" cy="2224730"/>
        </p:xfrm>
        <a:graphic>
          <a:graphicData uri="http://schemas.openxmlformats.org/drawingml/2006/table">
            <a:tbl>
              <a:tblPr/>
              <a:tblGrid>
                <a:gridCol w="3070860"/>
                <a:gridCol w="3070860"/>
                <a:gridCol w="3070860"/>
                <a:gridCol w="3070860"/>
                <a:gridCol w="3070860"/>
                <a:gridCol w="3070860"/>
              </a:tblGrid>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1" i="0" u="none" strike="noStrike" cap="none" normalizeH="0" baseline="0" smtClean="0">
                          <a:ln>
                            <a:noFill/>
                          </a:ln>
                          <a:solidFill>
                            <a:schemeClr val="tx1"/>
                          </a:solidFill>
                          <a:effectLst/>
                          <a:latin typeface="Berlin Sans FB Demi" pitchFamily="34" charset="0"/>
                          <a:hlinkClick r:id="rId8"/>
                        </a:rPr>
                        <a:t>Dedicatorias</a:t>
                      </a:r>
                      <a:endParaRPr kumimoji="0" lang="es-ES" sz="3000" b="1"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9"/>
                        </a:rPr>
                        <a:t>Fechas Especiales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0"/>
                        </a:rPr>
                        <a:t>Graciosos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1"/>
                        </a:rPr>
                        <a:t>Historia y arte</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2"/>
                        </a:rPr>
                        <a:t>Lugares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3"/>
                        </a:rPr>
                        <a:t>Musicales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5"/>
                        </a:rPr>
                        <a:t>Política</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6"/>
                        </a:rPr>
                        <a:t>Reflexión</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7"/>
                        </a:rPr>
                        <a:t>Religiosos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8"/>
                        </a:rPr>
                        <a:t>Románticos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9"/>
                        </a:rPr>
                        <a:t>Salud</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6209340"/>
            <a:ext cx="23774400" cy="883801"/>
          </a:xfrm>
          <a:prstGeom prst="rect">
            <a:avLst/>
          </a:prstGeom>
          <a:noFill/>
          <a:ln w="9525">
            <a:noFill/>
            <a:miter lim="800000"/>
            <a:headEnd/>
            <a:tailEnd/>
          </a:ln>
          <a:effectLst/>
        </p:spPr>
        <p:txBody>
          <a:bodyPr lIns="219934" tIns="109967" rIns="219934" bIns="109967">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20530331">
            <a:off x="13868400" y="3271664"/>
            <a:ext cx="9311640" cy="336026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INTENSA LUZ AZUL EN LAS PLAYAS">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INTENSA LUZ AZUL EN LAS PLAYAS</Template>
  <TotalTime>11</TotalTime>
  <Words>238</Words>
  <Application>Microsoft Office PowerPoint</Application>
  <PresentationFormat>Personalizado</PresentationFormat>
  <Paragraphs>30</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LA INTENSA LUZ AZUL EN LAS PLAYAS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2014-02-10T18:26:28Z</dcterms:created>
  <dcterms:modified xsi:type="dcterms:W3CDTF">2014-02-10T18:38:23Z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