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tags/tag6.xml" ContentType="application/vnd.openxmlformats-officedocument.presentationml.tags+xml"/>
  <Override PartName="/ppt/tags/tag8.xml" ContentType="application/vnd.openxmlformats-officedocument.presentationml.tags+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ags/tag4.xml" ContentType="application/vnd.openxmlformats-officedocument.presentationml.tags+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tags/tag2.xml" ContentType="application/vnd.openxmlformats-officedocument.presentationml.tags+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tags/tag7.xml" ContentType="application/vnd.openxmlformats-officedocument.presentationml.tags+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tags/tag5.xml" ContentType="application/vnd.openxmlformats-officedocument.presentationml.tags+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Default Extension="jpeg" ContentType="image/jpeg"/>
  <Override PartName="/ppt/tags/tag3.xml" ContentType="application/vnd.openxmlformats-officedocument.presentationml.tags+xml"/>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Layouts/slideLayout1.xml" ContentType="application/vnd.openxmlformats-officedocument.presentationml.slideLayout+xml"/>
  <Default Extension="wav" ContentType="audio/wav"/>
  <Override PartName="/ppt/tags/tag1.xml" ContentType="application/vnd.openxmlformats-officedocument.presentationml.tag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9" r:id="rId1"/>
    <p:sldMasterId id="2147483661" r:id="rId2"/>
  </p:sldMasterIdLst>
  <p:sldIdLst>
    <p:sldId id="316" r:id="rId3"/>
    <p:sldId id="340" r:id="rId4"/>
    <p:sldId id="341" r:id="rId5"/>
    <p:sldId id="342" r:id="rId6"/>
    <p:sldId id="343" r:id="rId7"/>
    <p:sldId id="344" r:id="rId8"/>
    <p:sldId id="345" r:id="rId9"/>
    <p:sldId id="346" r:id="rId10"/>
    <p:sldId id="347" r:id="rId11"/>
    <p:sldId id="348" r:id="rId12"/>
    <p:sldId id="349" r:id="rId13"/>
    <p:sldId id="350" r:id="rId14"/>
    <p:sldId id="351" r:id="rId15"/>
    <p:sldId id="352" r:id="rId16"/>
    <p:sldId id="353" r:id="rId17"/>
    <p:sldId id="354" r:id="rId18"/>
    <p:sldId id="355" r:id="rId19"/>
    <p:sldId id="356" r:id="rId20"/>
    <p:sldId id="357" r:id="rId21"/>
    <p:sldId id="358" r:id="rId22"/>
    <p:sldId id="359" r:id="rId23"/>
    <p:sldId id="360" r:id="rId24"/>
    <p:sldId id="361" r:id="rId25"/>
    <p:sldId id="362" r:id="rId26"/>
    <p:sldId id="363" r:id="rId27"/>
    <p:sldId id="364" r:id="rId28"/>
    <p:sldId id="365" r:id="rId29"/>
    <p:sldId id="366" r:id="rId30"/>
    <p:sldId id="338" r:id="rId31"/>
    <p:sldId id="367" r:id="rId32"/>
  </p:sldIdLst>
  <p:sldSz cx="9144000" cy="6858000" type="screen4x3"/>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modifyVerifier cryptProviderType="rsaFull" cryptAlgorithmClass="hash" cryptAlgorithmType="typeAny" cryptAlgorithmSid="4" spinCount="50000" saltData="LnWAjQnCAjItTWG6B3Kd8g" hashData="8BYd4fjsPMRBrZmJ9UD7nKSG+DY"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3300"/>
    <a:srgbClr val="FF33CC"/>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20"/>
    <p:restoredTop sz="94660"/>
  </p:normalViewPr>
  <p:slideViewPr>
    <p:cSldViewPr>
      <p:cViewPr>
        <p:scale>
          <a:sx n="70" d="100"/>
          <a:sy n="70" d="100"/>
        </p:scale>
        <p:origin x="-996" y="-198"/>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viewProps" Target="view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es-ES_tradnl"/>
          </a:p>
        </p:txBody>
      </p:sp>
      <p:sp>
        <p:nvSpPr>
          <p:cNvPr id="5"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6" name="Rectangle 6"/>
          <p:cNvSpPr>
            <a:spLocks noGrp="1" noChangeArrowheads="1"/>
          </p:cNvSpPr>
          <p:nvPr>
            <p:ph type="sldNum" sz="quarter" idx="12"/>
          </p:nvPr>
        </p:nvSpPr>
        <p:spPr>
          <a:ln/>
        </p:spPr>
        <p:txBody>
          <a:bodyPr/>
          <a:lstStyle>
            <a:lvl1pPr>
              <a:defRPr/>
            </a:lvl1pPr>
          </a:lstStyle>
          <a:p>
            <a:pPr>
              <a:defRPr/>
            </a:pPr>
            <a:fld id="{18A4891E-662D-49AB-A249-D6F037ACCD4B}" type="slidenum">
              <a:rPr lang="es-ES_tradnl"/>
              <a:pPr>
                <a:defRPr/>
              </a:pPr>
              <a:t>‹Nº›</a:t>
            </a:fld>
            <a:endParaRPr lang="es-ES_tradnl"/>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es-ES_tradnl"/>
          </a:p>
        </p:txBody>
      </p:sp>
      <p:sp>
        <p:nvSpPr>
          <p:cNvPr id="5"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6" name="Rectangle 6"/>
          <p:cNvSpPr>
            <a:spLocks noGrp="1" noChangeArrowheads="1"/>
          </p:cNvSpPr>
          <p:nvPr>
            <p:ph type="sldNum" sz="quarter" idx="12"/>
          </p:nvPr>
        </p:nvSpPr>
        <p:spPr>
          <a:ln/>
        </p:spPr>
        <p:txBody>
          <a:bodyPr/>
          <a:lstStyle>
            <a:lvl1pPr>
              <a:defRPr/>
            </a:lvl1pPr>
          </a:lstStyle>
          <a:p>
            <a:pPr>
              <a:defRPr/>
            </a:pPr>
            <a:fld id="{523538A7-8104-4514-B62D-E02F2EDA93FE}" type="slidenum">
              <a:rPr lang="es-ES_tradnl"/>
              <a:pPr>
                <a:defRPr/>
              </a:pPr>
              <a:t>‹Nº›</a:t>
            </a:fld>
            <a:endParaRPr lang="es-ES_tradnl"/>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Rectangle 4"/>
          <p:cNvSpPr>
            <a:spLocks noGrp="1" noChangeArrowheads="1"/>
          </p:cNvSpPr>
          <p:nvPr>
            <p:ph type="dt" sz="half" idx="10"/>
          </p:nvPr>
        </p:nvSpPr>
        <p:spPr>
          <a:ln/>
        </p:spPr>
        <p:txBody>
          <a:bodyPr/>
          <a:lstStyle>
            <a:lvl1pPr>
              <a:defRPr/>
            </a:lvl1pPr>
          </a:lstStyle>
          <a:p>
            <a:pPr>
              <a:defRPr/>
            </a:pPr>
            <a:endParaRPr lang="es-ES_tradnl"/>
          </a:p>
        </p:txBody>
      </p:sp>
      <p:sp>
        <p:nvSpPr>
          <p:cNvPr id="5"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6" name="Rectangle 6"/>
          <p:cNvSpPr>
            <a:spLocks noGrp="1" noChangeArrowheads="1"/>
          </p:cNvSpPr>
          <p:nvPr>
            <p:ph type="sldNum" sz="quarter" idx="12"/>
          </p:nvPr>
        </p:nvSpPr>
        <p:spPr>
          <a:ln/>
        </p:spPr>
        <p:txBody>
          <a:bodyPr/>
          <a:lstStyle>
            <a:lvl1pPr>
              <a:defRPr/>
            </a:lvl1pPr>
          </a:lstStyle>
          <a:p>
            <a:pPr>
              <a:defRPr/>
            </a:pPr>
            <a:fld id="{7D80FD16-9C33-4A15-B6EE-57EA6812D5E5}" type="slidenum">
              <a:rPr lang="es-ES_tradnl"/>
              <a:pPr>
                <a:defRPr/>
              </a:pPr>
              <a:t>‹Nº›</a:t>
            </a:fld>
            <a:endParaRPr lang="es-ES_tradnl"/>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Rectangle 4"/>
          <p:cNvSpPr>
            <a:spLocks noGrp="1" noChangeArrowheads="1"/>
          </p:cNvSpPr>
          <p:nvPr>
            <p:ph type="dt" sz="half" idx="10"/>
          </p:nvPr>
        </p:nvSpPr>
        <p:spPr>
          <a:ln/>
        </p:spPr>
        <p:txBody>
          <a:bodyPr/>
          <a:lstStyle>
            <a:lvl1pPr>
              <a:defRPr/>
            </a:lvl1pPr>
          </a:lstStyle>
          <a:p>
            <a:pPr>
              <a:defRPr/>
            </a:pPr>
            <a:endParaRPr lang="es-ES_tradnl"/>
          </a:p>
        </p:txBody>
      </p:sp>
      <p:sp>
        <p:nvSpPr>
          <p:cNvPr id="6"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7" name="Rectangle 6"/>
          <p:cNvSpPr>
            <a:spLocks noGrp="1" noChangeArrowheads="1"/>
          </p:cNvSpPr>
          <p:nvPr>
            <p:ph type="sldNum" sz="quarter" idx="12"/>
          </p:nvPr>
        </p:nvSpPr>
        <p:spPr>
          <a:ln/>
        </p:spPr>
        <p:txBody>
          <a:bodyPr/>
          <a:lstStyle>
            <a:lvl1pPr>
              <a:defRPr/>
            </a:lvl1pPr>
          </a:lstStyle>
          <a:p>
            <a:pPr>
              <a:defRPr/>
            </a:pPr>
            <a:fld id="{40983140-39D9-4245-9F30-B62A7D98BD74}" type="slidenum">
              <a:rPr lang="es-ES_tradnl"/>
              <a:pPr>
                <a:defRPr/>
              </a:pPr>
              <a:t>‹Nº›</a:t>
            </a:fld>
            <a:endParaRPr lang="es-ES_tradnl"/>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Rectangle 4"/>
          <p:cNvSpPr>
            <a:spLocks noGrp="1" noChangeArrowheads="1"/>
          </p:cNvSpPr>
          <p:nvPr>
            <p:ph type="dt" sz="half" idx="10"/>
          </p:nvPr>
        </p:nvSpPr>
        <p:spPr>
          <a:ln/>
        </p:spPr>
        <p:txBody>
          <a:bodyPr/>
          <a:lstStyle>
            <a:lvl1pPr>
              <a:defRPr/>
            </a:lvl1pPr>
          </a:lstStyle>
          <a:p>
            <a:pPr>
              <a:defRPr/>
            </a:pPr>
            <a:endParaRPr lang="es-ES_tradnl"/>
          </a:p>
        </p:txBody>
      </p:sp>
      <p:sp>
        <p:nvSpPr>
          <p:cNvPr id="8"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9" name="Rectangle 6"/>
          <p:cNvSpPr>
            <a:spLocks noGrp="1" noChangeArrowheads="1"/>
          </p:cNvSpPr>
          <p:nvPr>
            <p:ph type="sldNum" sz="quarter" idx="12"/>
          </p:nvPr>
        </p:nvSpPr>
        <p:spPr>
          <a:ln/>
        </p:spPr>
        <p:txBody>
          <a:bodyPr/>
          <a:lstStyle>
            <a:lvl1pPr>
              <a:defRPr/>
            </a:lvl1pPr>
          </a:lstStyle>
          <a:p>
            <a:pPr>
              <a:defRPr/>
            </a:pPr>
            <a:fld id="{D178C46E-5E35-4FF7-BD53-82C12D3E32A3}" type="slidenum">
              <a:rPr lang="es-ES_tradnl"/>
              <a:pPr>
                <a:defRPr/>
              </a:pPr>
              <a:t>‹Nº›</a:t>
            </a:fld>
            <a:endParaRPr lang="es-ES_tradnl"/>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Rectangle 4"/>
          <p:cNvSpPr>
            <a:spLocks noGrp="1" noChangeArrowheads="1"/>
          </p:cNvSpPr>
          <p:nvPr>
            <p:ph type="dt" sz="half" idx="10"/>
          </p:nvPr>
        </p:nvSpPr>
        <p:spPr>
          <a:ln/>
        </p:spPr>
        <p:txBody>
          <a:bodyPr/>
          <a:lstStyle>
            <a:lvl1pPr>
              <a:defRPr/>
            </a:lvl1pPr>
          </a:lstStyle>
          <a:p>
            <a:pPr>
              <a:defRPr/>
            </a:pPr>
            <a:endParaRPr lang="es-ES_tradnl"/>
          </a:p>
        </p:txBody>
      </p:sp>
      <p:sp>
        <p:nvSpPr>
          <p:cNvPr id="4"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5" name="Rectangle 6"/>
          <p:cNvSpPr>
            <a:spLocks noGrp="1" noChangeArrowheads="1"/>
          </p:cNvSpPr>
          <p:nvPr>
            <p:ph type="sldNum" sz="quarter" idx="12"/>
          </p:nvPr>
        </p:nvSpPr>
        <p:spPr>
          <a:ln/>
        </p:spPr>
        <p:txBody>
          <a:bodyPr/>
          <a:lstStyle>
            <a:lvl1pPr>
              <a:defRPr/>
            </a:lvl1pPr>
          </a:lstStyle>
          <a:p>
            <a:pPr>
              <a:defRPr/>
            </a:pPr>
            <a:fld id="{A18F9A33-ED5E-4B7C-BB49-AFF37EB39AD9}" type="slidenum">
              <a:rPr lang="es-ES_tradnl"/>
              <a:pPr>
                <a:defRPr/>
              </a:pPr>
              <a:t>‹Nº›</a:t>
            </a:fld>
            <a:endParaRPr lang="es-ES_tradnl"/>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s-ES_tradnl"/>
          </a:p>
        </p:txBody>
      </p:sp>
      <p:sp>
        <p:nvSpPr>
          <p:cNvPr id="3"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4" name="Rectangle 6"/>
          <p:cNvSpPr>
            <a:spLocks noGrp="1" noChangeArrowheads="1"/>
          </p:cNvSpPr>
          <p:nvPr>
            <p:ph type="sldNum" sz="quarter" idx="12"/>
          </p:nvPr>
        </p:nvSpPr>
        <p:spPr>
          <a:ln/>
        </p:spPr>
        <p:txBody>
          <a:bodyPr/>
          <a:lstStyle>
            <a:lvl1pPr>
              <a:defRPr/>
            </a:lvl1pPr>
          </a:lstStyle>
          <a:p>
            <a:pPr>
              <a:defRPr/>
            </a:pPr>
            <a:fld id="{0B5C06A9-FBD9-4C40-9FE3-68F1E96BE195}" type="slidenum">
              <a:rPr lang="es-ES_tradnl"/>
              <a:pPr>
                <a:defRPr/>
              </a:pPr>
              <a:t>‹Nº›</a:t>
            </a:fld>
            <a:endParaRPr lang="es-ES_tradnl"/>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Rectangle 4"/>
          <p:cNvSpPr>
            <a:spLocks noGrp="1" noChangeArrowheads="1"/>
          </p:cNvSpPr>
          <p:nvPr>
            <p:ph type="dt" sz="half" idx="10"/>
          </p:nvPr>
        </p:nvSpPr>
        <p:spPr>
          <a:ln/>
        </p:spPr>
        <p:txBody>
          <a:bodyPr/>
          <a:lstStyle>
            <a:lvl1pPr>
              <a:defRPr/>
            </a:lvl1pPr>
          </a:lstStyle>
          <a:p>
            <a:pPr>
              <a:defRPr/>
            </a:pPr>
            <a:endParaRPr lang="es-ES_tradnl"/>
          </a:p>
        </p:txBody>
      </p:sp>
      <p:sp>
        <p:nvSpPr>
          <p:cNvPr id="6"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7" name="Rectangle 6"/>
          <p:cNvSpPr>
            <a:spLocks noGrp="1" noChangeArrowheads="1"/>
          </p:cNvSpPr>
          <p:nvPr>
            <p:ph type="sldNum" sz="quarter" idx="12"/>
          </p:nvPr>
        </p:nvSpPr>
        <p:spPr>
          <a:ln/>
        </p:spPr>
        <p:txBody>
          <a:bodyPr/>
          <a:lstStyle>
            <a:lvl1pPr>
              <a:defRPr/>
            </a:lvl1pPr>
          </a:lstStyle>
          <a:p>
            <a:pPr>
              <a:defRPr/>
            </a:pPr>
            <a:fld id="{A0FC41C0-8E13-4D91-B5FF-9E92A24DD56D}" type="slidenum">
              <a:rPr lang="es-ES_tradnl"/>
              <a:pPr>
                <a:defRPr/>
              </a:pPr>
              <a:t>‹Nº›</a:t>
            </a:fld>
            <a:endParaRPr lang="es-ES_tradnl"/>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smtClean="0"/>
              <a:t>Haga clic en el icono para agregar una imagen</a:t>
            </a:r>
            <a:endParaRPr lang="es-ES" noProof="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Rectangle 4"/>
          <p:cNvSpPr>
            <a:spLocks noGrp="1" noChangeArrowheads="1"/>
          </p:cNvSpPr>
          <p:nvPr>
            <p:ph type="dt" sz="half" idx="10"/>
          </p:nvPr>
        </p:nvSpPr>
        <p:spPr>
          <a:ln/>
        </p:spPr>
        <p:txBody>
          <a:bodyPr/>
          <a:lstStyle>
            <a:lvl1pPr>
              <a:defRPr/>
            </a:lvl1pPr>
          </a:lstStyle>
          <a:p>
            <a:pPr>
              <a:defRPr/>
            </a:pPr>
            <a:endParaRPr lang="es-ES_tradnl"/>
          </a:p>
        </p:txBody>
      </p:sp>
      <p:sp>
        <p:nvSpPr>
          <p:cNvPr id="6"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7" name="Rectangle 6"/>
          <p:cNvSpPr>
            <a:spLocks noGrp="1" noChangeArrowheads="1"/>
          </p:cNvSpPr>
          <p:nvPr>
            <p:ph type="sldNum" sz="quarter" idx="12"/>
          </p:nvPr>
        </p:nvSpPr>
        <p:spPr>
          <a:ln/>
        </p:spPr>
        <p:txBody>
          <a:bodyPr/>
          <a:lstStyle>
            <a:lvl1pPr>
              <a:defRPr/>
            </a:lvl1pPr>
          </a:lstStyle>
          <a:p>
            <a:pPr>
              <a:defRPr/>
            </a:pPr>
            <a:fld id="{BD033C7A-61D6-4B60-BB71-484FFD5DD970}" type="slidenum">
              <a:rPr lang="es-ES_tradnl"/>
              <a:pPr>
                <a:defRPr/>
              </a:pPr>
              <a:t>‹Nº›</a:t>
            </a:fld>
            <a:endParaRPr lang="es-ES_tradnl"/>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es-ES_tradnl"/>
          </a:p>
        </p:txBody>
      </p:sp>
      <p:sp>
        <p:nvSpPr>
          <p:cNvPr id="5"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6" name="Rectangle 6"/>
          <p:cNvSpPr>
            <a:spLocks noGrp="1" noChangeArrowheads="1"/>
          </p:cNvSpPr>
          <p:nvPr>
            <p:ph type="sldNum" sz="quarter" idx="12"/>
          </p:nvPr>
        </p:nvSpPr>
        <p:spPr>
          <a:ln/>
        </p:spPr>
        <p:txBody>
          <a:bodyPr/>
          <a:lstStyle>
            <a:lvl1pPr>
              <a:defRPr/>
            </a:lvl1pPr>
          </a:lstStyle>
          <a:p>
            <a:pPr>
              <a:defRPr/>
            </a:pPr>
            <a:fld id="{133EFCF4-2ACC-4513-A383-DC1E059896DB}" type="slidenum">
              <a:rPr lang="es-ES_tradnl"/>
              <a:pPr>
                <a:defRPr/>
              </a:pPr>
              <a:t>‹Nº›</a:t>
            </a:fld>
            <a:endParaRPr lang="es-ES_tradnl"/>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es-ES_tradnl"/>
          </a:p>
        </p:txBody>
      </p:sp>
      <p:sp>
        <p:nvSpPr>
          <p:cNvPr id="5"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6" name="Rectangle 6"/>
          <p:cNvSpPr>
            <a:spLocks noGrp="1" noChangeArrowheads="1"/>
          </p:cNvSpPr>
          <p:nvPr>
            <p:ph type="sldNum" sz="quarter" idx="12"/>
          </p:nvPr>
        </p:nvSpPr>
        <p:spPr>
          <a:ln/>
        </p:spPr>
        <p:txBody>
          <a:bodyPr/>
          <a:lstStyle>
            <a:lvl1pPr>
              <a:defRPr/>
            </a:lvl1pPr>
          </a:lstStyle>
          <a:p>
            <a:pPr>
              <a:defRPr/>
            </a:pPr>
            <a:fld id="{2A72FB16-DAB7-44AC-8E3F-47D7298222CE}" type="slidenum">
              <a:rPr lang="es-ES_tradnl"/>
              <a:pPr>
                <a:defRPr/>
              </a:pPr>
              <a:t>‹Nº›</a:t>
            </a:fld>
            <a:endParaRPr lang="es-ES_tradnl"/>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7F6BB272-D8CE-4AFB-8A4B-6220086EDB67}"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rotWithShape="1">
          <a:gsLst>
            <a:gs pos="0">
              <a:srgbClr val="FFF200"/>
            </a:gs>
            <a:gs pos="45000">
              <a:srgbClr val="FF7A00"/>
            </a:gs>
            <a:gs pos="70000">
              <a:srgbClr val="FF0300"/>
            </a:gs>
            <a:gs pos="100000">
              <a:srgbClr val="4D0808"/>
            </a:gs>
          </a:gsLst>
          <a:lin ang="5400000"/>
        </a:gra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65540"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a:defRPr/>
            </a:pPr>
            <a:endParaRPr lang="es-ES_tradnl"/>
          </a:p>
        </p:txBody>
      </p:sp>
      <p:sp>
        <p:nvSpPr>
          <p:cNvPr id="65541"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a:defRPr/>
            </a:pPr>
            <a:endParaRPr lang="es-ES_tradnl"/>
          </a:p>
        </p:txBody>
      </p:sp>
      <p:sp>
        <p:nvSpPr>
          <p:cNvPr id="65542"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a:defRPr/>
            </a:pPr>
            <a:fld id="{261AA1BD-2AB6-461E-8C27-32F4C6AEB76A}" type="slidenum">
              <a:rPr lang="es-ES_tradnl"/>
              <a:pPr>
                <a:defRPr/>
              </a:pPr>
              <a:t>‹Nº›</a:t>
            </a:fld>
            <a:endParaRPr lang="es-ES_tradnl"/>
          </a:p>
        </p:txBody>
      </p:sp>
    </p:spTree>
  </p:cSld>
  <p:clrMap bg1="lt1" tx1="dk1" bg2="lt2" tx2="dk2" accent1="accent1" accent2="accent2" accent3="accent3" accent4="accent4" accent5="accent5" accent6="accent6" hlink="hlink" folHlink="folHlink"/>
  <p:sldLayoutIdLst>
    <p:sldLayoutId id="2147483650" r:id="rId1"/>
    <p:sldLayoutId id="2147483651" r:id="rId2"/>
    <p:sldLayoutId id="2147483652" r:id="rId3"/>
    <p:sldLayoutId id="2147483653" r:id="rId4"/>
    <p:sldLayoutId id="2147483654" r:id="rId5"/>
    <p:sldLayoutId id="2147483655" r:id="rId6"/>
    <p:sldLayoutId id="2147483656" r:id="rId7"/>
    <p:sldLayoutId id="2147483657" r:id="rId8"/>
    <p:sldLayoutId id="2147483658" r:id="rId9"/>
    <p:sldLayoutId id="2147483659" r:id="rId10"/>
    <p:sldLayoutId id="2147483660" r:id="rId11"/>
  </p:sldLayoutIdLst>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charset="0"/>
        </a:defRPr>
      </a:lvl2pPr>
      <a:lvl3pPr algn="ctr" rtl="0" eaLnBrk="1" fontAlgn="base" hangingPunct="1">
        <a:spcBef>
          <a:spcPct val="0"/>
        </a:spcBef>
        <a:spcAft>
          <a:spcPct val="0"/>
        </a:spcAft>
        <a:defRPr sz="4400">
          <a:solidFill>
            <a:schemeClr val="tx2"/>
          </a:solidFill>
          <a:latin typeface="Arial" charset="0"/>
        </a:defRPr>
      </a:lvl3pPr>
      <a:lvl4pPr algn="ctr" rtl="0" eaLnBrk="1" fontAlgn="base" hangingPunct="1">
        <a:spcBef>
          <a:spcPct val="0"/>
        </a:spcBef>
        <a:spcAft>
          <a:spcPct val="0"/>
        </a:spcAft>
        <a:defRPr sz="4400">
          <a:solidFill>
            <a:schemeClr val="tx2"/>
          </a:solidFill>
          <a:latin typeface="Arial" charset="0"/>
        </a:defRPr>
      </a:lvl4pPr>
      <a:lvl5pPr algn="ctr" rtl="0" eaLnBrk="1" fontAlgn="base" hangingPunct="1">
        <a:spcBef>
          <a:spcPct val="0"/>
        </a:spcBef>
        <a:spcAft>
          <a:spcPct val="0"/>
        </a:spcAft>
        <a:defRPr sz="4400">
          <a:solidFill>
            <a:schemeClr val="tx2"/>
          </a:solidFill>
          <a:latin typeface="Arial" charset="0"/>
        </a:defRPr>
      </a:lvl5pPr>
      <a:lvl6pPr marL="457200" algn="ctr" rtl="0" eaLnBrk="1" fontAlgn="base" hangingPunct="1">
        <a:spcBef>
          <a:spcPct val="0"/>
        </a:spcBef>
        <a:spcAft>
          <a:spcPct val="0"/>
        </a:spcAft>
        <a:defRPr sz="4400">
          <a:solidFill>
            <a:schemeClr val="tx2"/>
          </a:solidFill>
          <a:latin typeface="Arial" charset="0"/>
        </a:defRPr>
      </a:lvl6pPr>
      <a:lvl7pPr marL="914400" algn="ctr" rtl="0" eaLnBrk="1" fontAlgn="base" hangingPunct="1">
        <a:spcBef>
          <a:spcPct val="0"/>
        </a:spcBef>
        <a:spcAft>
          <a:spcPct val="0"/>
        </a:spcAft>
        <a:defRPr sz="4400">
          <a:solidFill>
            <a:schemeClr val="tx2"/>
          </a:solidFill>
          <a:latin typeface="Arial" charset="0"/>
        </a:defRPr>
      </a:lvl7pPr>
      <a:lvl8pPr marL="1371600" algn="ctr" rtl="0" eaLnBrk="1" fontAlgn="base" hangingPunct="1">
        <a:spcBef>
          <a:spcPct val="0"/>
        </a:spcBef>
        <a:spcAft>
          <a:spcPct val="0"/>
        </a:spcAft>
        <a:defRPr sz="4400">
          <a:solidFill>
            <a:schemeClr val="tx2"/>
          </a:solidFill>
          <a:latin typeface="Arial" charset="0"/>
        </a:defRPr>
      </a:lvl8pPr>
      <a:lvl9pPr marL="1828800" algn="ctr" rtl="0" eaLnBrk="1" fontAlgn="base" hangingPunct="1">
        <a:spcBef>
          <a:spcPct val="0"/>
        </a:spcBef>
        <a:spcAft>
          <a:spcPct val="0"/>
        </a:spcAft>
        <a:defRPr sz="4400">
          <a:solidFill>
            <a:schemeClr val="tx2"/>
          </a:solidFill>
          <a:latin typeface="Arial"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767740D2-58B7-49E5-A8C7-5BDC03435CA4}"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2"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image" Target="../media/image3.gif"/><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hyperlink" Target="http://www.yalosabes.com/images/cascada-fuego-01.jpg" TargetMode="External"/><Relationship Id="rId2" Type="http://schemas.openxmlformats.org/officeDocument/2006/relationships/image" Target="../media/image7.gif"/><Relationship Id="rId1" Type="http://schemas.openxmlformats.org/officeDocument/2006/relationships/slideLayout" Target="../slideLayouts/slideLayout7.xml"/><Relationship Id="rId4" Type="http://schemas.openxmlformats.org/officeDocument/2006/relationships/image" Target="../media/image8.jpeg"/></Relationships>
</file>

<file path=ppt/slides/_rels/slide4.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12.gif"/><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4.gif"/><Relationship Id="rId2" Type="http://schemas.openxmlformats.org/officeDocument/2006/relationships/slideLayout" Target="../slideLayouts/slideLayout2.xml"/><Relationship Id="rId1" Type="http://schemas.openxmlformats.org/officeDocument/2006/relationships/tags" Target="../tags/tag1.xml"/><Relationship Id="rId4" Type="http://schemas.openxmlformats.org/officeDocument/2006/relationships/image" Target="../media/image15.jpeg"/></Relationships>
</file>

<file path=ppt/slides/_rels/slide10.xml.rels><?xml version="1.0" encoding="UTF-8" standalone="yes"?>
<Relationships xmlns="http://schemas.openxmlformats.org/package/2006/relationships"><Relationship Id="rId3" Type="http://schemas.openxmlformats.org/officeDocument/2006/relationships/image" Target="../media/image16.gif"/><Relationship Id="rId2" Type="http://schemas.openxmlformats.org/officeDocument/2006/relationships/slideLayout" Target="../slideLayouts/slideLayout2.xml"/><Relationship Id="rId1" Type="http://schemas.openxmlformats.org/officeDocument/2006/relationships/tags" Target="../tags/tag2.xml"/><Relationship Id="rId4" Type="http://schemas.openxmlformats.org/officeDocument/2006/relationships/image" Target="../media/image17.jpeg"/></Relationships>
</file>

<file path=ppt/slides/_rels/slide11.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4.gif"/><Relationship Id="rId2" Type="http://schemas.openxmlformats.org/officeDocument/2006/relationships/slideLayout" Target="../slideLayouts/slideLayout2.xml"/><Relationship Id="rId1" Type="http://schemas.openxmlformats.org/officeDocument/2006/relationships/tags" Target="../tags/tag3.xml"/><Relationship Id="rId4" Type="http://schemas.openxmlformats.org/officeDocument/2006/relationships/image" Target="../media/image18.jpeg"/></Relationships>
</file>

<file path=ppt/slides/_rels/slide13.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slideLayout" Target="../slideLayouts/slideLayout2.xml"/><Relationship Id="rId1" Type="http://schemas.openxmlformats.org/officeDocument/2006/relationships/tags" Target="../tags/tag4.xml"/><Relationship Id="rId4" Type="http://schemas.openxmlformats.org/officeDocument/2006/relationships/image" Target="../media/image20.jpeg"/></Relationships>
</file>

<file path=ppt/slides/_rels/slide15.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23.gif"/><Relationship Id="rId2" Type="http://schemas.openxmlformats.org/officeDocument/2006/relationships/slideLayout" Target="../slideLayouts/slideLayout2.xml"/><Relationship Id="rId1" Type="http://schemas.openxmlformats.org/officeDocument/2006/relationships/tags" Target="../tags/tag5.xml"/><Relationship Id="rId4" Type="http://schemas.openxmlformats.org/officeDocument/2006/relationships/image" Target="../media/image24.jpeg"/></Relationships>
</file>

<file path=ppt/slides/_rels/slide17.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14.gif"/><Relationship Id="rId2" Type="http://schemas.openxmlformats.org/officeDocument/2006/relationships/slideLayout" Target="../slideLayouts/slideLayout2.xml"/><Relationship Id="rId1" Type="http://schemas.openxmlformats.org/officeDocument/2006/relationships/tags" Target="../tags/tag6.xml"/><Relationship Id="rId4" Type="http://schemas.openxmlformats.org/officeDocument/2006/relationships/image" Target="../media/image26.jpeg"/></Relationships>
</file>

<file path=ppt/slides/_rels/slide19.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slideLayout" Target="../slideLayouts/slideLayout2.xml"/><Relationship Id="rId1" Type="http://schemas.openxmlformats.org/officeDocument/2006/relationships/tags" Target="../tags/tag7.xml"/><Relationship Id="rId4" Type="http://schemas.openxmlformats.org/officeDocument/2006/relationships/image" Target="../media/image28.jpeg"/></Relationships>
</file>

<file path=ppt/slides/_rels/slide21.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slideLayout" Target="../slideLayouts/slideLayout2.xml"/><Relationship Id="rId1" Type="http://schemas.openxmlformats.org/officeDocument/2006/relationships/tags" Target="../tags/tag8.xml"/><Relationship Id="rId4" Type="http://schemas.openxmlformats.org/officeDocument/2006/relationships/image" Target="../media/image29.jpeg"/></Relationships>
</file>

<file path=ppt/slides/_rels/slide22.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23.gif"/><Relationship Id="rId2" Type="http://schemas.openxmlformats.org/officeDocument/2006/relationships/slideLayout" Target="../slideLayouts/slideLayout2.xml"/><Relationship Id="rId1" Type="http://schemas.openxmlformats.org/officeDocument/2006/relationships/tags" Target="../tags/tag9.xml"/><Relationship Id="rId4" Type="http://schemas.openxmlformats.org/officeDocument/2006/relationships/image" Target="../media/image21.jpeg"/></Relationships>
</file>

<file path=ppt/slides/_rels/slide25.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23.gif"/><Relationship Id="rId2" Type="http://schemas.openxmlformats.org/officeDocument/2006/relationships/slideLayout" Target="../slideLayouts/slideLayout2.xml"/><Relationship Id="rId1" Type="http://schemas.openxmlformats.org/officeDocument/2006/relationships/tags" Target="../tags/tag10.xml"/><Relationship Id="rId4" Type="http://schemas.openxmlformats.org/officeDocument/2006/relationships/image" Target="../media/image33.jpeg"/></Relationships>
</file>

<file path=ppt/slides/_rels/slide27.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23.gif"/><Relationship Id="rId2" Type="http://schemas.openxmlformats.org/officeDocument/2006/relationships/slideLayout" Target="../slideLayouts/slideLayout2.xml"/><Relationship Id="rId1" Type="http://schemas.openxmlformats.org/officeDocument/2006/relationships/tags" Target="../tags/tag11.xml"/><Relationship Id="rId4" Type="http://schemas.openxmlformats.org/officeDocument/2006/relationships/image" Target="../media/image32.jpeg"/></Relationships>
</file>

<file path=ppt/slides/_rels/slide29.xml.rels><?xml version="1.0" encoding="UTF-8" standalone="yes"?>
<Relationships xmlns="http://schemas.openxmlformats.org/package/2006/relationships"><Relationship Id="rId3" Type="http://schemas.openxmlformats.org/officeDocument/2006/relationships/image" Target="../media/image23.gif"/><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5.gif"/><Relationship Id="rId5" Type="http://schemas.openxmlformats.org/officeDocument/2006/relationships/image" Target="../media/image4.jpeg"/><Relationship Id="rId4" Type="http://schemas.openxmlformats.org/officeDocument/2006/relationships/image" Target="../media/image3.gif"/></Relationships>
</file>

<file path=ppt/slides/_rels/slide30.xml.rels><?xml version="1.0" encoding="UTF-8" standalone="yes"?>
<Relationships xmlns="http://schemas.openxmlformats.org/package/2006/relationships"><Relationship Id="rId8" Type="http://schemas.openxmlformats.org/officeDocument/2006/relationships/hyperlink" Target="http://www.mispps.com/index.php?board=65.0" TargetMode="External"/><Relationship Id="rId13" Type="http://schemas.openxmlformats.org/officeDocument/2006/relationships/hyperlink" Target="http://www.mispps.com/index.php?board=70.0" TargetMode="External"/><Relationship Id="rId18" Type="http://schemas.openxmlformats.org/officeDocument/2006/relationships/hyperlink" Target="http://www.mispps.com/index.php?board=75.0" TargetMode="External"/><Relationship Id="rId3" Type="http://schemas.openxmlformats.org/officeDocument/2006/relationships/image" Target="../media/image35.png"/><Relationship Id="rId7" Type="http://schemas.openxmlformats.org/officeDocument/2006/relationships/image" Target="../media/image37.jpeg"/><Relationship Id="rId12" Type="http://schemas.openxmlformats.org/officeDocument/2006/relationships/hyperlink" Target="http://www.mispps.com/index.php?board=69.0" TargetMode="External"/><Relationship Id="rId17" Type="http://schemas.openxmlformats.org/officeDocument/2006/relationships/hyperlink" Target="http://www.mispps.com/index.php?board=74.0" TargetMode="External"/><Relationship Id="rId2" Type="http://schemas.openxmlformats.org/officeDocument/2006/relationships/slideLayout" Target="../slideLayouts/slideLayout12.xml"/><Relationship Id="rId16" Type="http://schemas.openxmlformats.org/officeDocument/2006/relationships/hyperlink" Target="http://www.mispps.com/index.php?board=73.0" TargetMode="External"/><Relationship Id="rId20" Type="http://schemas.openxmlformats.org/officeDocument/2006/relationships/image" Target="../media/image38.png"/><Relationship Id="rId1" Type="http://schemas.openxmlformats.org/officeDocument/2006/relationships/audio" Target="../media/audio2.wav"/><Relationship Id="rId6" Type="http://schemas.openxmlformats.org/officeDocument/2006/relationships/hyperlink" Target="http://www.mispps.com/" TargetMode="External"/><Relationship Id="rId11" Type="http://schemas.openxmlformats.org/officeDocument/2006/relationships/hyperlink" Target="http://www.mispps.com/index.php?board=68.0" TargetMode="External"/><Relationship Id="rId5" Type="http://schemas.openxmlformats.org/officeDocument/2006/relationships/image" Target="../media/image36.png"/><Relationship Id="rId15" Type="http://schemas.openxmlformats.org/officeDocument/2006/relationships/hyperlink" Target="http://www.mispps.com/index.php?board=72.0" TargetMode="External"/><Relationship Id="rId10" Type="http://schemas.openxmlformats.org/officeDocument/2006/relationships/hyperlink" Target="http://www.mispps.com/index.php?board=67.0" TargetMode="External"/><Relationship Id="rId19" Type="http://schemas.openxmlformats.org/officeDocument/2006/relationships/hyperlink" Target="http://www.mispps.com/index.php?board=76.0" TargetMode="External"/><Relationship Id="rId4" Type="http://schemas.openxmlformats.org/officeDocument/2006/relationships/hyperlink" Target="http://www.mispps.com/lists/?p=subscribe&amp;id=2" TargetMode="External"/><Relationship Id="rId9" Type="http://schemas.openxmlformats.org/officeDocument/2006/relationships/hyperlink" Target="http://www.mispps.com/index.php?board=66.0" TargetMode="External"/><Relationship Id="rId14" Type="http://schemas.openxmlformats.org/officeDocument/2006/relationships/hyperlink" Target="http://www.mispps.com/index.php?board=71.0"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id_7AA3B2A4D3B44F418EEDBE9246F1A6FB@PCdeCarol"/>
          <p:cNvPicPr>
            <a:picLocks noChangeAspect="1" noChangeArrowheads="1"/>
          </p:cNvPicPr>
          <p:nvPr/>
        </p:nvPicPr>
        <p:blipFill>
          <a:blip r:embed="rId3"/>
          <a:srcRect/>
          <a:stretch>
            <a:fillRect/>
          </a:stretch>
        </p:blipFill>
        <p:spPr bwMode="auto">
          <a:xfrm>
            <a:off x="0" y="0"/>
            <a:ext cx="9144000" cy="6858000"/>
          </a:xfrm>
          <a:prstGeom prst="rect">
            <a:avLst/>
          </a:prstGeom>
          <a:noFill/>
          <a:ln w="9525">
            <a:noFill/>
            <a:miter lim="800000"/>
            <a:headEnd/>
            <a:tailEnd/>
          </a:ln>
        </p:spPr>
      </p:pic>
      <p:sp>
        <p:nvSpPr>
          <p:cNvPr id="6" name="5 Rectángulo"/>
          <p:cNvSpPr/>
          <p:nvPr/>
        </p:nvSpPr>
        <p:spPr>
          <a:xfrm>
            <a:off x="0" y="214290"/>
            <a:ext cx="5286380" cy="3416302"/>
          </a:xfrm>
          <a:prstGeom prst="rect">
            <a:avLst/>
          </a:prstGeom>
          <a:noFill/>
        </p:spPr>
        <p:txBody>
          <a:bodyPr lIns="91422" tIns="45711" rIns="91422" bIns="45711">
            <a:spAutoFit/>
          </a:bodyPr>
          <a:lstStyle/>
          <a:p>
            <a:pPr algn="ctr">
              <a:defRPr/>
            </a:pPr>
            <a:r>
              <a:rPr lang="es-ES" sz="7200" b="1" i="1" kern="10" dirty="0">
                <a:ln w="25400">
                  <a:solidFill>
                    <a:srgbClr val="E31C07"/>
                  </a:solidFill>
                  <a:round/>
                  <a:headEnd/>
                  <a:tailEnd/>
                </a:ln>
                <a:solidFill>
                  <a:srgbClr val="FFC000"/>
                </a:solidFill>
                <a:effectLst>
                  <a:outerShdw dist="35921" dir="2700000" algn="ctr" rotWithShape="0">
                    <a:srgbClr val="808080">
                      <a:alpha val="79999"/>
                    </a:srgbClr>
                  </a:outerShdw>
                </a:effectLst>
                <a:latin typeface="Arial Black" pitchFamily="34" charset="0"/>
                <a:cs typeface="Times New Roman"/>
              </a:rPr>
              <a:t>La cascada de fuego</a:t>
            </a:r>
            <a:endParaRPr lang="es-ES" sz="7200" b="1" i="1" kern="10" dirty="0">
              <a:ln w="25400">
                <a:solidFill>
                  <a:srgbClr val="E31C07"/>
                </a:solidFill>
                <a:round/>
                <a:headEnd/>
                <a:tailEnd/>
              </a:ln>
              <a:solidFill>
                <a:srgbClr val="FFC000"/>
              </a:solidFill>
              <a:effectLst>
                <a:outerShdw dist="35921" dir="2700000" algn="ctr" rotWithShape="0">
                  <a:srgbClr val="808080">
                    <a:alpha val="79999"/>
                  </a:srgbClr>
                </a:outerShdw>
              </a:effectLst>
              <a:latin typeface="Arial Black" pitchFamily="34" charset="0"/>
              <a:cs typeface="Times New Roman"/>
            </a:endParaRPr>
          </a:p>
        </p:txBody>
      </p:sp>
      <p:pic>
        <p:nvPicPr>
          <p:cNvPr id="2052" name="Picture 8"/>
          <p:cNvPicPr>
            <a:picLocks noChangeAspect="1" noChangeArrowheads="1"/>
          </p:cNvPicPr>
          <p:nvPr/>
        </p:nvPicPr>
        <p:blipFill>
          <a:blip r:embed="rId4"/>
          <a:srcRect/>
          <a:stretch>
            <a:fillRect/>
          </a:stretch>
        </p:blipFill>
        <p:spPr bwMode="auto">
          <a:xfrm>
            <a:off x="357188" y="357188"/>
            <a:ext cx="1025525" cy="723900"/>
          </a:xfrm>
          <a:prstGeom prst="rect">
            <a:avLst/>
          </a:prstGeom>
          <a:noFill/>
          <a:ln w="9525">
            <a:noFill/>
            <a:round/>
            <a:headEnd/>
            <a:tailEnd/>
          </a:ln>
        </p:spPr>
      </p:pic>
      <p:pic>
        <p:nvPicPr>
          <p:cNvPr id="2053" name="Image 2" descr="swirlrainbw3.gif"/>
          <p:cNvPicPr>
            <a:picLocks noChangeAspect="1"/>
          </p:cNvPicPr>
          <p:nvPr/>
        </p:nvPicPr>
        <p:blipFill>
          <a:blip r:embed="rId5"/>
          <a:srcRect/>
          <a:stretch>
            <a:fillRect/>
          </a:stretch>
        </p:blipFill>
        <p:spPr bwMode="auto">
          <a:xfrm rot="10800000">
            <a:off x="0" y="0"/>
            <a:ext cx="9144000" cy="69850"/>
          </a:xfrm>
          <a:prstGeom prst="rect">
            <a:avLst/>
          </a:prstGeom>
          <a:noFill/>
          <a:ln w="9525">
            <a:noFill/>
            <a:miter lim="800000"/>
            <a:headEnd/>
            <a:tailEnd/>
          </a:ln>
        </p:spPr>
      </p:pic>
      <p:pic>
        <p:nvPicPr>
          <p:cNvPr id="2054" name="Image 2" descr="swirlrainbw3.gif"/>
          <p:cNvPicPr>
            <a:picLocks noChangeAspect="1"/>
          </p:cNvPicPr>
          <p:nvPr/>
        </p:nvPicPr>
        <p:blipFill>
          <a:blip r:embed="rId5"/>
          <a:srcRect/>
          <a:stretch>
            <a:fillRect/>
          </a:stretch>
        </p:blipFill>
        <p:spPr bwMode="auto">
          <a:xfrm rot="10800000">
            <a:off x="0" y="6788150"/>
            <a:ext cx="9144000" cy="69850"/>
          </a:xfrm>
          <a:prstGeom prst="rect">
            <a:avLst/>
          </a:prstGeom>
          <a:noFill/>
          <a:ln w="9525">
            <a:noFill/>
            <a:miter lim="800000"/>
            <a:headEnd/>
            <a:tailEnd/>
          </a:ln>
        </p:spPr>
      </p:pic>
      <p:pic>
        <p:nvPicPr>
          <p:cNvPr id="2055" name="Image 2" descr="swirlrainbw3.gif"/>
          <p:cNvPicPr>
            <a:picLocks noChangeAspect="1"/>
          </p:cNvPicPr>
          <p:nvPr/>
        </p:nvPicPr>
        <p:blipFill>
          <a:blip r:embed="rId5"/>
          <a:srcRect/>
          <a:stretch>
            <a:fillRect/>
          </a:stretch>
        </p:blipFill>
        <p:spPr bwMode="auto">
          <a:xfrm rot="5400000">
            <a:off x="-3394075" y="3394075"/>
            <a:ext cx="6858000" cy="69850"/>
          </a:xfrm>
          <a:prstGeom prst="rect">
            <a:avLst/>
          </a:prstGeom>
          <a:noFill/>
          <a:ln w="9525">
            <a:noFill/>
            <a:miter lim="800000"/>
            <a:headEnd/>
            <a:tailEnd/>
          </a:ln>
        </p:spPr>
      </p:pic>
      <p:pic>
        <p:nvPicPr>
          <p:cNvPr id="2056" name="Image 2" descr="swirlrainbw3.gif"/>
          <p:cNvPicPr>
            <a:picLocks noChangeAspect="1"/>
          </p:cNvPicPr>
          <p:nvPr/>
        </p:nvPicPr>
        <p:blipFill>
          <a:blip r:embed="rId5"/>
          <a:srcRect/>
          <a:stretch>
            <a:fillRect/>
          </a:stretch>
        </p:blipFill>
        <p:spPr bwMode="auto">
          <a:xfrm rot="5400000">
            <a:off x="5680075" y="3394075"/>
            <a:ext cx="6858000" cy="69850"/>
          </a:xfrm>
          <a:prstGeom prst="rect">
            <a:avLst/>
          </a:prstGeom>
          <a:noFill/>
          <a:ln w="9525">
            <a:noFill/>
            <a:miter lim="800000"/>
            <a:headEnd/>
            <a:tailEnd/>
          </a:ln>
        </p:spPr>
      </p:pic>
      <p:pic>
        <p:nvPicPr>
          <p:cNvPr id="2057" name="Picture 2" descr="CARA"/>
          <p:cNvPicPr>
            <a:picLocks noChangeAspect="1" noChangeArrowheads="1"/>
          </p:cNvPicPr>
          <p:nvPr/>
        </p:nvPicPr>
        <p:blipFill>
          <a:blip r:embed="rId6"/>
          <a:srcRect/>
          <a:stretch>
            <a:fillRect/>
          </a:stretch>
        </p:blipFill>
        <p:spPr bwMode="auto">
          <a:xfrm>
            <a:off x="357188" y="5357813"/>
            <a:ext cx="1000125" cy="1052512"/>
          </a:xfrm>
          <a:prstGeom prst="rect">
            <a:avLst/>
          </a:prstGeom>
          <a:noFill/>
          <a:ln w="38100">
            <a:solidFill>
              <a:srgbClr val="1CDEF8"/>
            </a:solidFill>
            <a:miter lim="800000"/>
            <a:headEnd/>
            <a:tailEnd/>
          </a:ln>
        </p:spPr>
      </p:pic>
      <p:sp>
        <p:nvSpPr>
          <p:cNvPr id="15" name="14 Rectángulo"/>
          <p:cNvSpPr/>
          <p:nvPr/>
        </p:nvSpPr>
        <p:spPr>
          <a:xfrm>
            <a:off x="1357290" y="5857892"/>
            <a:ext cx="3071834" cy="584775"/>
          </a:xfrm>
          <a:prstGeom prst="rect">
            <a:avLst/>
          </a:prstGeom>
          <a:ln>
            <a:noFill/>
          </a:ln>
        </p:spPr>
        <p:txBody>
          <a:bodyPr>
            <a:spAutoFit/>
          </a:bodyPr>
          <a:lstStyle/>
          <a:p>
            <a:pPr algn="ctr">
              <a:defRPr/>
            </a:pPr>
            <a:r>
              <a:rPr lang="es-ES" sz="2800" b="1" kern="10" dirty="0">
                <a:ln w="9525">
                  <a:solidFill>
                    <a:srgbClr val="1CDEF8"/>
                  </a:solidFill>
                  <a:round/>
                  <a:headEnd/>
                  <a:tailEnd/>
                </a:ln>
                <a:blipFill dpi="0" rotWithShape="1">
                  <a:blip r:embed="rId7"/>
                  <a:srcRect/>
                  <a:stretch>
                    <a:fillRect/>
                  </a:stretch>
                </a:blipFill>
                <a:effectLst>
                  <a:outerShdw dist="35921" dir="2700000" algn="ctr" rotWithShape="0">
                    <a:schemeClr val="folHlink">
                      <a:alpha val="80000"/>
                    </a:schemeClr>
                  </a:outerShdw>
                </a:effectLst>
                <a:latin typeface="Snap ITC"/>
              </a:rPr>
              <a:t>JOSE </a:t>
            </a:r>
            <a:r>
              <a:rPr lang="es-ES" sz="3200" b="1" kern="10" dirty="0">
                <a:ln w="9525">
                  <a:solidFill>
                    <a:srgbClr val="1CDEF8"/>
                  </a:solidFill>
                  <a:round/>
                  <a:headEnd/>
                  <a:tailEnd/>
                </a:ln>
                <a:blipFill dpi="0" rotWithShape="1">
                  <a:blip r:embed="rId7"/>
                  <a:srcRect/>
                  <a:stretch>
                    <a:fillRect/>
                  </a:stretch>
                </a:blipFill>
                <a:effectLst>
                  <a:outerShdw dist="35921" dir="2700000" algn="ctr" rotWithShape="0">
                    <a:schemeClr val="folHlink">
                      <a:alpha val="80000"/>
                    </a:schemeClr>
                  </a:outerShdw>
                </a:effectLst>
                <a:latin typeface="Snap ITC"/>
              </a:rPr>
              <a:t>LUIS</a:t>
            </a:r>
            <a:endParaRPr lang="es-ES" sz="3200" b="1" kern="10" dirty="0">
              <a:ln w="9525">
                <a:solidFill>
                  <a:srgbClr val="1CDEF8"/>
                </a:solidFill>
                <a:round/>
                <a:headEnd/>
                <a:tailEnd/>
              </a:ln>
              <a:blipFill dpi="0" rotWithShape="1">
                <a:blip r:embed="rId7"/>
                <a:srcRect/>
                <a:stretch>
                  <a:fillRect/>
                </a:stretch>
              </a:blipFill>
              <a:effectLst>
                <a:outerShdw dist="35921" dir="2700000" algn="ctr" rotWithShape="0">
                  <a:schemeClr val="folHlink">
                    <a:alpha val="80000"/>
                  </a:schemeClr>
                </a:outerShdw>
              </a:effectLst>
              <a:latin typeface="Snap ITC"/>
            </a:endParaRPr>
          </a:p>
        </p:txBody>
      </p:sp>
    </p:spTree>
  </p:cSld>
  <p:clrMapOvr>
    <a:masterClrMapping/>
  </p:clrMapOvr>
  <p:transition advClick="0" advTm="11000">
    <p:sndAc>
      <p:stSnd loop="1">
        <p:snd r:embed="rId2" name="Stanley Black - It's Magic.MP3.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0" fill="hold"/>
                                        <p:tgtEl>
                                          <p:spTgt spid="6">
                                            <p:txEl>
                                              <p:pRg st="0" end="0"/>
                                            </p:txEl>
                                          </p:spTgt>
                                        </p:tgtEl>
                                        <p:attrNameLst>
                                          <p:attrName>ppt_w</p:attrName>
                                        </p:attrNameLst>
                                      </p:cBhvr>
                                      <p:tavLst>
                                        <p:tav tm="0">
                                          <p:val>
                                            <p:strVal val="#ppt_w*0.70"/>
                                          </p:val>
                                        </p:tav>
                                        <p:tav tm="100000">
                                          <p:val>
                                            <p:strVal val="#ppt_w"/>
                                          </p:val>
                                        </p:tav>
                                      </p:tavLst>
                                    </p:anim>
                                    <p:anim calcmode="lin" valueType="num">
                                      <p:cBhvr>
                                        <p:cTn id="8" dur="5000" fill="hold"/>
                                        <p:tgtEl>
                                          <p:spTgt spid="6">
                                            <p:txEl>
                                              <p:pRg st="0" end="0"/>
                                            </p:txEl>
                                          </p:spTgt>
                                        </p:tgtEl>
                                        <p:attrNameLst>
                                          <p:attrName>ppt_h</p:attrName>
                                        </p:attrNameLst>
                                      </p:cBhvr>
                                      <p:tavLst>
                                        <p:tav tm="0">
                                          <p:val>
                                            <p:strVal val="#ppt_h"/>
                                          </p:val>
                                        </p:tav>
                                        <p:tav tm="100000">
                                          <p:val>
                                            <p:strVal val="#ppt_h"/>
                                          </p:val>
                                        </p:tav>
                                      </p:tavLst>
                                    </p:anim>
                                    <p:animEffect transition="in" filter="fade">
                                      <p:cBhvr>
                                        <p:cTn id="9" dur="50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Documents and Settings\Dell\Escritorio\cascada-cola-de-caballo.jpg"/>
          <p:cNvPicPr>
            <a:picLocks noChangeAspect="1" noChangeArrowheads="1"/>
          </p:cNvPicPr>
          <p:nvPr/>
        </p:nvPicPr>
        <p:blipFill>
          <a:blip r:embed="rId2"/>
          <a:srcRect t="10822" b="11330"/>
          <a:stretch>
            <a:fillRect/>
          </a:stretch>
        </p:blipFill>
        <p:spPr bwMode="auto">
          <a:xfrm>
            <a:off x="-52388" y="0"/>
            <a:ext cx="9196388" cy="6858000"/>
          </a:xfrm>
          <a:prstGeom prst="rect">
            <a:avLst/>
          </a:prstGeom>
          <a:noFill/>
          <a:ln w="9525">
            <a:noFill/>
            <a:miter lim="800000"/>
            <a:headEnd/>
            <a:tailEnd/>
          </a:ln>
        </p:spPr>
      </p:pic>
    </p:spTree>
  </p:cSld>
  <p:clrMapOvr>
    <a:masterClrMapping/>
  </p:clrMapOvr>
  <p:transition advTm="6000"/>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7"/>
          <p:cNvPicPr>
            <a:picLocks noChangeAspect="1" noChangeArrowheads="1" noCrop="1"/>
          </p:cNvPicPr>
          <p:nvPr/>
        </p:nvPicPr>
        <p:blipFill>
          <a:blip r:embed="rId2">
            <a:lum bright="66000" contrast="40000"/>
          </a:blip>
          <a:srcRect/>
          <a:stretch>
            <a:fillRect/>
          </a:stretch>
        </p:blipFill>
        <p:spPr bwMode="auto">
          <a:xfrm>
            <a:off x="0" y="0"/>
            <a:ext cx="9144000" cy="6877050"/>
          </a:xfrm>
          <a:prstGeom prst="rect">
            <a:avLst/>
          </a:prstGeom>
          <a:noFill/>
          <a:ln w="9525">
            <a:noFill/>
            <a:miter lim="800000"/>
            <a:headEnd/>
            <a:tailEnd/>
          </a:ln>
        </p:spPr>
      </p:pic>
      <p:sp>
        <p:nvSpPr>
          <p:cNvPr id="4099" name="Rectangle 1"/>
          <p:cNvSpPr>
            <a:spLocks noChangeArrowheads="1"/>
          </p:cNvSpPr>
          <p:nvPr/>
        </p:nvSpPr>
        <p:spPr bwMode="auto">
          <a:xfrm>
            <a:off x="714375" y="4857750"/>
            <a:ext cx="8001000" cy="1662113"/>
          </a:xfrm>
          <a:prstGeom prst="rect">
            <a:avLst/>
          </a:prstGeom>
          <a:noFill/>
          <a:ln w="9525">
            <a:noFill/>
            <a:miter lim="800000"/>
            <a:headEnd/>
            <a:tailEnd/>
          </a:ln>
        </p:spPr>
        <p:txBody>
          <a:bodyPr lIns="0" tIns="0" rIns="0" bIns="0" anchor="ctr">
            <a:spAutoFit/>
          </a:bodyPr>
          <a:lstStyle/>
          <a:p>
            <a:pPr algn="ctr" eaLnBrk="0" fontAlgn="ctr" hangingPunct="0"/>
            <a:r>
              <a:rPr lang="fr-CA" b="1">
                <a:latin typeface="Helvetica" pitchFamily="34" charset="0"/>
                <a:cs typeface="Arial" charset="0"/>
                <a:hlinkClick r:id="rId3" tooltip="cascada-fuego-01"/>
              </a:rPr>
              <a:t>  </a:t>
            </a:r>
            <a:r>
              <a:rPr lang="fr-CA" b="1">
                <a:cs typeface="Arial" charset="0"/>
              </a:rPr>
              <a:t>  </a:t>
            </a:r>
            <a:r>
              <a:rPr lang="fr-CA" i="1">
                <a:latin typeface="Bernard MT Condensed" pitchFamily="18" charset="0"/>
                <a:cs typeface="Arial" charset="0"/>
              </a:rPr>
              <a:t>                                                                                                                                                                                                      </a:t>
            </a:r>
          </a:p>
          <a:p>
            <a:pPr algn="ctr" eaLnBrk="0" hangingPunct="0"/>
            <a:r>
              <a:rPr lang="fr-CA" sz="2400" i="1">
                <a:latin typeface="Bernard MT Condensed" pitchFamily="18" charset="0"/>
                <a:cs typeface="Arial" charset="0"/>
              </a:rPr>
              <a:t>¿Qué es esto?, ¿Se trata de algúna erupción volcánica? ó ¿Hay un incendio en esta montaña? La respuesta  no es ninguna de las anteriores.</a:t>
            </a:r>
          </a:p>
        </p:txBody>
      </p:sp>
      <p:pic>
        <p:nvPicPr>
          <p:cNvPr id="4100" name="Picture 2" descr="http://www.yalosabes.com/images/cascada-fuego-01.jpg">
            <a:hlinkClick r:id="rId3" tooltip="cascada-fuego-01"/>
          </p:cNvPr>
          <p:cNvPicPr>
            <a:picLocks noChangeAspect="1" noChangeArrowheads="1"/>
          </p:cNvPicPr>
          <p:nvPr/>
        </p:nvPicPr>
        <p:blipFill>
          <a:blip r:embed="rId4"/>
          <a:srcRect/>
          <a:stretch>
            <a:fillRect/>
          </a:stretch>
        </p:blipFill>
        <p:spPr bwMode="auto">
          <a:xfrm>
            <a:off x="1143000" y="0"/>
            <a:ext cx="6777038" cy="5072063"/>
          </a:xfrm>
          <a:prstGeom prst="rect">
            <a:avLst/>
          </a:prstGeom>
          <a:noFill/>
          <a:ln w="9525">
            <a:noFill/>
            <a:miter lim="800000"/>
            <a:headEnd/>
            <a:tailEnd/>
          </a:ln>
        </p:spPr>
      </p:pic>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id_5E1C158B0B1B4163BDA180689AC72C25@PCdeCarol"/>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advTm="6000"/>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3" descr="illusion-017"/>
          <p:cNvPicPr>
            <a:picLocks noChangeAspect="1" noChangeArrowheads="1" noCrop="1"/>
          </p:cNvPicPr>
          <p:nvPr/>
        </p:nvPicPr>
        <p:blipFill>
          <a:blip r:embed="rId2">
            <a:lum bright="66000" contrast="40000"/>
          </a:blip>
          <a:srcRect/>
          <a:stretch>
            <a:fillRect/>
          </a:stretch>
        </p:blipFill>
        <p:spPr bwMode="auto">
          <a:xfrm>
            <a:off x="0" y="0"/>
            <a:ext cx="9144000" cy="6877050"/>
          </a:xfrm>
          <a:prstGeom prst="rect">
            <a:avLst/>
          </a:prstGeom>
          <a:noFill/>
          <a:ln w="9525">
            <a:noFill/>
            <a:miter lim="800000"/>
            <a:headEnd/>
            <a:tailEnd/>
          </a:ln>
        </p:spPr>
      </p:pic>
      <p:sp>
        <p:nvSpPr>
          <p:cNvPr id="6147" name="2 Rectángulo"/>
          <p:cNvSpPr>
            <a:spLocks noChangeArrowheads="1"/>
          </p:cNvSpPr>
          <p:nvPr/>
        </p:nvSpPr>
        <p:spPr bwMode="auto">
          <a:xfrm>
            <a:off x="357188" y="357188"/>
            <a:ext cx="3286125" cy="6186487"/>
          </a:xfrm>
          <a:prstGeom prst="rect">
            <a:avLst/>
          </a:prstGeom>
          <a:noFill/>
          <a:ln w="9525">
            <a:noFill/>
            <a:miter lim="800000"/>
            <a:headEnd/>
            <a:tailEnd/>
          </a:ln>
        </p:spPr>
        <p:txBody>
          <a:bodyPr>
            <a:spAutoFit/>
          </a:bodyPr>
          <a:lstStyle/>
          <a:p>
            <a:r>
              <a:rPr lang="es-ES" i="1">
                <a:latin typeface="Bernard MT Condensed" pitchFamily="18" charset="0"/>
              </a:rPr>
              <a:t>Una combinación mágica de la naturaleza</a:t>
            </a:r>
          </a:p>
          <a:p>
            <a:r>
              <a:rPr lang="es-ES" i="1">
                <a:latin typeface="Bernard MT Condensed" pitchFamily="18" charset="0"/>
              </a:rPr>
              <a:t>A veces, los azares de la naturaleza se combinan para crear verdaderos espectáculos visuales. Este es el caso de la cascada llamada Horsetail, o cola de caballo, que fluye desde casi  500 metros de altura en el Parque Nacional de Yosemite, California.</a:t>
            </a:r>
          </a:p>
          <a:p>
            <a:r>
              <a:rPr lang="es-ES" i="1">
                <a:latin typeface="Bernard MT Condensed" pitchFamily="18" charset="0"/>
              </a:rPr>
              <a:t>La cascada se nutre principalmente de aguas provenientes de la nieve y el deshielo y por norma general se seca durante el verano y el otoño, volviendo a fluir en invierno y primavera. Hasta aquí todo es bastante normal, una cascada con una caída considerable en un entorno bastante agreste y natural, pero hay algo que hace que la cascada Horsetail sea única en el planeta.</a:t>
            </a:r>
          </a:p>
        </p:txBody>
      </p:sp>
      <p:pic>
        <p:nvPicPr>
          <p:cNvPr id="6148" name="Picture 2" descr="C:\Documents and Settings\Dell\Escritorio\catarata-de-lava1.jpg"/>
          <p:cNvPicPr>
            <a:picLocks noChangeAspect="1" noChangeArrowheads="1"/>
          </p:cNvPicPr>
          <p:nvPr/>
        </p:nvPicPr>
        <p:blipFill>
          <a:blip r:embed="rId3"/>
          <a:srcRect/>
          <a:stretch>
            <a:fillRect/>
          </a:stretch>
        </p:blipFill>
        <p:spPr bwMode="auto">
          <a:xfrm>
            <a:off x="4071934" y="214290"/>
            <a:ext cx="4835441" cy="6429396"/>
          </a:xfrm>
          <a:prstGeom prst="rect">
            <a:avLst/>
          </a:prstGeom>
          <a:noFill/>
          <a:ln w="9525">
            <a:noFill/>
            <a:miter lim="800000"/>
            <a:headEnd/>
            <a:tailEnd/>
          </a:ln>
        </p:spPr>
      </p:pic>
    </p:spTree>
  </p:cSld>
  <p:clrMapOvr>
    <a:masterClrMapping/>
  </p:clrMapOvr>
  <p:transition advTm="4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25"/>
                                      </p:to>
                                    </p:set>
                                    <p:animEffect filter="image" prLst="opacity: 0.25">
                                      <p:cBhvr rctx="IE">
                                        <p:cTn id="7" dur="indefinite"/>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Documents and Settings\Dell\Escritorio\HorsetailFallYosemite.jpg"/>
          <p:cNvPicPr>
            <a:picLocks noChangeAspect="1" noChangeArrowheads="1"/>
          </p:cNvPicPr>
          <p:nvPr/>
        </p:nvPicPr>
        <p:blipFill>
          <a:blip r:embed="rId2"/>
          <a:srcRect/>
          <a:stretch>
            <a:fillRect/>
          </a:stretch>
        </p:blipFill>
        <p:spPr bwMode="auto">
          <a:xfrm>
            <a:off x="0" y="-1071563"/>
            <a:ext cx="9144000" cy="9453563"/>
          </a:xfrm>
          <a:prstGeom prst="rect">
            <a:avLst/>
          </a:prstGeom>
          <a:noFill/>
          <a:ln w="9525">
            <a:noFill/>
            <a:miter lim="800000"/>
            <a:headEnd/>
            <a:tailEnd/>
          </a:ln>
        </p:spPr>
      </p:pic>
    </p:spTree>
  </p:cSld>
  <p:clrMapOvr>
    <a:masterClrMapping/>
  </p:clrMapOvr>
  <p:transition advTm="6000"/>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3" descr="illusion-015"/>
          <p:cNvPicPr>
            <a:picLocks noChangeAspect="1" noChangeArrowheads="1" noCrop="1"/>
          </p:cNvPicPr>
          <p:nvPr/>
        </p:nvPicPr>
        <p:blipFill>
          <a:blip r:embed="rId2">
            <a:lum bright="66000" contrast="-66000"/>
          </a:blip>
          <a:srcRect/>
          <a:stretch>
            <a:fillRect/>
          </a:stretch>
        </p:blipFill>
        <p:spPr bwMode="auto">
          <a:xfrm>
            <a:off x="0" y="0"/>
            <a:ext cx="9144000" cy="6877050"/>
          </a:xfrm>
          <a:prstGeom prst="rect">
            <a:avLst/>
          </a:prstGeom>
          <a:noFill/>
          <a:ln w="9525">
            <a:noFill/>
            <a:miter lim="800000"/>
            <a:headEnd/>
            <a:tailEnd/>
          </a:ln>
        </p:spPr>
      </p:pic>
      <p:sp>
        <p:nvSpPr>
          <p:cNvPr id="8195" name="2 Rectángulo"/>
          <p:cNvSpPr>
            <a:spLocks noChangeArrowheads="1"/>
          </p:cNvSpPr>
          <p:nvPr/>
        </p:nvSpPr>
        <p:spPr bwMode="auto">
          <a:xfrm>
            <a:off x="5286375" y="642938"/>
            <a:ext cx="3357563" cy="5908675"/>
          </a:xfrm>
          <a:prstGeom prst="rect">
            <a:avLst/>
          </a:prstGeom>
          <a:noFill/>
          <a:ln w="9525">
            <a:noFill/>
            <a:miter lim="800000"/>
            <a:headEnd/>
            <a:tailEnd/>
          </a:ln>
        </p:spPr>
        <p:txBody>
          <a:bodyPr>
            <a:spAutoFit/>
          </a:bodyPr>
          <a:lstStyle/>
          <a:p>
            <a:r>
              <a:rPr lang="es-ES" i="1">
                <a:latin typeface="Bernard MT Condensed" pitchFamily="18" charset="0"/>
              </a:rPr>
              <a:t>Durante los últimos días de febrero, si se dan las condiciones atmosféricas idóneas, los últimos rayos del sol del atardecer inciden directa y únicamente sobre la cascada, tintándola de tonos anaranjados y rojizos, que contrastan como un río de lava sobre el granito oscuro de la roca.</a:t>
            </a:r>
          </a:p>
          <a:p>
            <a:r>
              <a:rPr lang="es-ES" i="1">
                <a:latin typeface="Bernard MT Condensed" pitchFamily="18" charset="0"/>
              </a:rPr>
              <a:t>Centenares de fotógrafos se acercan hasta las faldas de El Capitán, la gran roca desde donde cae la cascada, durante esas fechas a la espera de que se las condiciones idóneas para inmortalizar ese mágico momento, no todos los consiguen  ya que en ocasiones hay que esperar varios días para que la catarata de fuego luzca en todo su esplendor.</a:t>
            </a:r>
          </a:p>
          <a:p>
            <a:r>
              <a:rPr lang="es-ES" i="1">
                <a:latin typeface="Bernard MT Condensed" pitchFamily="18" charset="0"/>
              </a:rPr>
              <a:t>Bonito ¿Verdad?</a:t>
            </a:r>
          </a:p>
        </p:txBody>
      </p:sp>
      <p:pic>
        <p:nvPicPr>
          <p:cNvPr id="8196" name="Picture 2" descr="!cid_7AA3B2A4D3B44F418EEDBE9246F1A6FB@PCdeCarol"/>
          <p:cNvPicPr>
            <a:picLocks noChangeAspect="1" noChangeArrowheads="1"/>
          </p:cNvPicPr>
          <p:nvPr/>
        </p:nvPicPr>
        <p:blipFill>
          <a:blip r:embed="rId3"/>
          <a:srcRect/>
          <a:stretch>
            <a:fillRect/>
          </a:stretch>
        </p:blipFill>
        <p:spPr bwMode="auto">
          <a:xfrm>
            <a:off x="249273" y="357166"/>
            <a:ext cx="4322728" cy="6193759"/>
          </a:xfrm>
          <a:prstGeom prst="rect">
            <a:avLst/>
          </a:prstGeom>
          <a:noFill/>
          <a:ln w="9525">
            <a:noFill/>
            <a:miter lim="800000"/>
            <a:headEnd/>
            <a:tailEnd/>
          </a:ln>
        </p:spPr>
      </p:pic>
    </p:spTree>
  </p:cSld>
  <p:clrMapOvr>
    <a:masterClrMapping/>
  </p:clrMapOvr>
  <p:transition advTm="4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5"/>
                                      </p:to>
                                    </p:set>
                                    <p:animEffect filter="image" prLst="opacity: 0.5">
                                      <p:cBhvr rctx="IE">
                                        <p:cTn id="7" dur="indefinite"/>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C:\Documents and Settings\Dell\Escritorio\horsetail-fall2.jpg"/>
          <p:cNvPicPr>
            <a:picLocks noChangeAspect="1" noChangeArrowheads="1"/>
          </p:cNvPicPr>
          <p:nvPr/>
        </p:nvPicPr>
        <p:blipFill>
          <a:blip r:embed="rId2"/>
          <a:srcRect/>
          <a:stretch>
            <a:fillRect/>
          </a:stretch>
        </p:blipFill>
        <p:spPr bwMode="auto">
          <a:xfrm>
            <a:off x="0" y="0"/>
            <a:ext cx="9242425" cy="6858000"/>
          </a:xfrm>
          <a:prstGeom prst="rect">
            <a:avLst/>
          </a:prstGeom>
          <a:noFill/>
          <a:ln w="9525">
            <a:noFill/>
            <a:miter lim="800000"/>
            <a:headEnd/>
            <a:tailEnd/>
          </a:ln>
        </p:spPr>
      </p:pic>
    </p:spTree>
  </p:cSld>
  <p:clrMapOvr>
    <a:masterClrMapping/>
  </p:clrMapOvr>
  <p:transition advTm="6000"/>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0"/>
          <p:cNvPicPr>
            <a:picLocks noChangeAspect="1" noChangeArrowheads="1"/>
          </p:cNvPicPr>
          <p:nvPr/>
        </p:nvPicPr>
        <p:blipFill>
          <a:blip r:embed="rId3">
            <a:lum bright="42000" contrast="-62000"/>
          </a:blip>
          <a:srcRect/>
          <a:stretch>
            <a:fillRect/>
          </a:stretch>
        </p:blipFill>
        <p:spPr bwMode="auto">
          <a:xfrm>
            <a:off x="0" y="0"/>
            <a:ext cx="9144000" cy="6858000"/>
          </a:xfrm>
          <a:prstGeom prst="rect">
            <a:avLst/>
          </a:prstGeom>
          <a:noFill/>
          <a:ln w="9525">
            <a:noFill/>
            <a:miter lim="800000"/>
            <a:headEnd/>
            <a:tailEnd/>
          </a:ln>
        </p:spPr>
      </p:pic>
      <p:sp>
        <p:nvSpPr>
          <p:cNvPr id="12291" name="Rectangle 2"/>
          <p:cNvSpPr>
            <a:spLocks noGrp="1" noChangeArrowheads="1"/>
          </p:cNvSpPr>
          <p:nvPr>
            <p:ph type="body" idx="1"/>
          </p:nvPr>
        </p:nvSpPr>
        <p:spPr>
          <a:xfrm>
            <a:off x="5643563" y="3143250"/>
            <a:ext cx="3286125" cy="5649913"/>
          </a:xfrm>
        </p:spPr>
        <p:txBody>
          <a:bodyPr/>
          <a:lstStyle/>
          <a:p>
            <a:pPr>
              <a:lnSpc>
                <a:spcPct val="90000"/>
              </a:lnSpc>
              <a:buFontTx/>
              <a:buNone/>
            </a:pPr>
            <a:r>
              <a:rPr lang="fr-CA" i="1" smtClean="0">
                <a:latin typeface="Bernard MT Condensed" pitchFamily="18" charset="0"/>
              </a:rPr>
              <a:t>    Esta visión es</a:t>
            </a:r>
          </a:p>
          <a:p>
            <a:pPr>
              <a:lnSpc>
                <a:spcPct val="90000"/>
              </a:lnSpc>
              <a:buFontTx/>
              <a:buNone/>
            </a:pPr>
            <a:r>
              <a:rPr lang="fr-CA" i="1" smtClean="0">
                <a:latin typeface="Bernard MT Condensed" pitchFamily="18" charset="0"/>
              </a:rPr>
              <a:t>    muy rara y se produce en el Parque Nacional Yosemite  en California, USA.</a:t>
            </a:r>
          </a:p>
        </p:txBody>
      </p:sp>
      <p:pic>
        <p:nvPicPr>
          <p:cNvPr id="12292" name="Picture 2" descr="C:\Documents and Settings\Dell\Escritorio\Horsetail-Firefall.jpg"/>
          <p:cNvPicPr>
            <a:picLocks noChangeAspect="1" noChangeArrowheads="1"/>
          </p:cNvPicPr>
          <p:nvPr/>
        </p:nvPicPr>
        <p:blipFill>
          <a:blip r:embed="rId4"/>
          <a:srcRect/>
          <a:stretch>
            <a:fillRect/>
          </a:stretch>
        </p:blipFill>
        <p:spPr bwMode="auto">
          <a:xfrm>
            <a:off x="285750" y="214313"/>
            <a:ext cx="5072063" cy="6340475"/>
          </a:xfrm>
          <a:prstGeom prst="rect">
            <a:avLst/>
          </a:prstGeom>
          <a:noFill/>
          <a:ln w="9525">
            <a:noFill/>
            <a:miter lim="800000"/>
            <a:headEnd/>
            <a:tailEnd/>
          </a:ln>
        </p:spPr>
      </p:pic>
    </p:spTree>
    <p:custDataLst>
      <p:tags r:id="rId1"/>
    </p:custDataLst>
  </p:cSld>
  <p:clrMapOvr>
    <a:masterClrMapping/>
  </p:clrMapOvr>
  <p:transition advTm="11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3"/>
          <p:cNvPicPr>
            <a:picLocks noChangeAspect="1" noChangeArrowheads="1"/>
          </p:cNvPicPr>
          <p:nvPr/>
        </p:nvPicPr>
        <p:blipFill>
          <a:blip r:embed="rId3">
            <a:lum bright="51000" contrast="-79000"/>
          </a:blip>
          <a:srcRect/>
          <a:stretch>
            <a:fillRect/>
          </a:stretch>
        </p:blipFill>
        <p:spPr bwMode="auto">
          <a:xfrm>
            <a:off x="0" y="0"/>
            <a:ext cx="9144000" cy="6877050"/>
          </a:xfrm>
          <a:prstGeom prst="rect">
            <a:avLst/>
          </a:prstGeom>
          <a:noFill/>
          <a:ln w="9525">
            <a:noFill/>
            <a:miter lim="800000"/>
            <a:headEnd/>
            <a:tailEnd/>
          </a:ln>
        </p:spPr>
      </p:pic>
      <p:sp>
        <p:nvSpPr>
          <p:cNvPr id="13314" name="Rectangle 2"/>
          <p:cNvSpPr>
            <a:spLocks noGrp="1" noChangeArrowheads="1"/>
          </p:cNvSpPr>
          <p:nvPr>
            <p:ph type="body" idx="1"/>
          </p:nvPr>
        </p:nvSpPr>
        <p:spPr>
          <a:xfrm>
            <a:off x="5214938" y="0"/>
            <a:ext cx="3657600" cy="2857500"/>
          </a:xfrm>
        </p:spPr>
        <p:txBody>
          <a:bodyPr/>
          <a:lstStyle/>
          <a:p>
            <a:pPr>
              <a:lnSpc>
                <a:spcPct val="90000"/>
              </a:lnSpc>
              <a:buFontTx/>
              <a:buNone/>
            </a:pPr>
            <a:endParaRPr lang="fr-CA" i="1" dirty="0" smtClean="0">
              <a:latin typeface="Bernard MT Condensed" pitchFamily="18" charset="0"/>
            </a:endParaRPr>
          </a:p>
          <a:p>
            <a:pPr>
              <a:lnSpc>
                <a:spcPct val="90000"/>
              </a:lnSpc>
              <a:buFontTx/>
              <a:buNone/>
            </a:pPr>
            <a:endParaRPr lang="fr-CA" i="1" dirty="0" smtClean="0">
              <a:latin typeface="Bernard MT Condensed" pitchFamily="18" charset="0"/>
            </a:endParaRPr>
          </a:p>
          <a:p>
            <a:pPr>
              <a:lnSpc>
                <a:spcPct val="90000"/>
              </a:lnSpc>
              <a:buFontTx/>
              <a:buNone/>
            </a:pPr>
            <a:r>
              <a:rPr lang="fr-CA" i="1" dirty="0" smtClean="0">
                <a:latin typeface="Bernard MT Condensed" pitchFamily="18" charset="0"/>
              </a:rPr>
              <a:t>    El parque </a:t>
            </a:r>
            <a:r>
              <a:rPr lang="fr-CA" i="1" dirty="0" err="1" smtClean="0">
                <a:latin typeface="Bernard MT Condensed" pitchFamily="18" charset="0"/>
              </a:rPr>
              <a:t>fue</a:t>
            </a:r>
            <a:r>
              <a:rPr lang="fr-CA" i="1" dirty="0" smtClean="0">
                <a:latin typeface="Bernard MT Condensed" pitchFamily="18" charset="0"/>
              </a:rPr>
              <a:t> </a:t>
            </a:r>
            <a:r>
              <a:rPr lang="fr-CA" i="1" dirty="0" err="1" smtClean="0">
                <a:latin typeface="Bernard MT Condensed" pitchFamily="18" charset="0"/>
              </a:rPr>
              <a:t>declarado</a:t>
            </a:r>
            <a:r>
              <a:rPr lang="fr-CA" i="1" dirty="0" smtClean="0">
                <a:latin typeface="Bernard MT Condensed" pitchFamily="18" charset="0"/>
              </a:rPr>
              <a:t> « Parque </a:t>
            </a:r>
            <a:r>
              <a:rPr lang="fr-CA" i="1" dirty="0" err="1" smtClean="0">
                <a:latin typeface="Bernard MT Condensed" pitchFamily="18" charset="0"/>
              </a:rPr>
              <a:t>Nacional</a:t>
            </a:r>
            <a:r>
              <a:rPr lang="fr-CA" i="1" dirty="0" smtClean="0">
                <a:latin typeface="Bernard MT Condensed" pitchFamily="18" charset="0"/>
              </a:rPr>
              <a:t>" en 1890. </a:t>
            </a:r>
            <a:r>
              <a:rPr lang="fr-CA" i="1" dirty="0" err="1" smtClean="0">
                <a:latin typeface="Bernard MT Condensed" pitchFamily="18" charset="0"/>
              </a:rPr>
              <a:t>Tiene</a:t>
            </a:r>
            <a:r>
              <a:rPr lang="fr-CA" i="1" dirty="0" smtClean="0">
                <a:latin typeface="Bernard MT Condensed" pitchFamily="18" charset="0"/>
              </a:rPr>
              <a:t> </a:t>
            </a:r>
            <a:r>
              <a:rPr lang="fr-CA" i="1" dirty="0" err="1" smtClean="0">
                <a:latin typeface="Bernard MT Condensed" pitchFamily="18" charset="0"/>
              </a:rPr>
              <a:t>una</a:t>
            </a:r>
            <a:r>
              <a:rPr lang="fr-CA" i="1" dirty="0" smtClean="0">
                <a:latin typeface="Bernard MT Condensed" pitchFamily="18" charset="0"/>
              </a:rPr>
              <a:t> superficie de 1200 km </a:t>
            </a:r>
            <a:r>
              <a:rPr lang="fr-CA" i="1" dirty="0" err="1" smtClean="0">
                <a:latin typeface="Bernard MT Condensed" pitchFamily="18" charset="0"/>
              </a:rPr>
              <a:t>cuadrados</a:t>
            </a:r>
            <a:r>
              <a:rPr lang="fr-CA" i="1" dirty="0" smtClean="0">
                <a:latin typeface="Bernard MT Condensed" pitchFamily="18" charset="0"/>
              </a:rPr>
              <a:t>. La  cascada de </a:t>
            </a:r>
            <a:r>
              <a:rPr lang="fr-CA" i="1" dirty="0" err="1" smtClean="0">
                <a:latin typeface="Bernard MT Condensed" pitchFamily="18" charset="0"/>
              </a:rPr>
              <a:t>fuego</a:t>
            </a:r>
            <a:r>
              <a:rPr lang="fr-CA" i="1" dirty="0" smtClean="0">
                <a:latin typeface="Bernard MT Condensed" pitchFamily="18" charset="0"/>
              </a:rPr>
              <a:t> se </a:t>
            </a:r>
            <a:r>
              <a:rPr lang="fr-CA" i="1" dirty="0" err="1" smtClean="0">
                <a:latin typeface="Bernard MT Condensed" pitchFamily="18" charset="0"/>
              </a:rPr>
              <a:t>denomina</a:t>
            </a:r>
            <a:r>
              <a:rPr lang="fr-CA" i="1" dirty="0" smtClean="0">
                <a:latin typeface="Bernard MT Condensed" pitchFamily="18" charset="0"/>
              </a:rPr>
              <a:t> </a:t>
            </a:r>
          </a:p>
          <a:p>
            <a:pPr>
              <a:lnSpc>
                <a:spcPct val="90000"/>
              </a:lnSpc>
              <a:buFontTx/>
              <a:buNone/>
            </a:pPr>
            <a:r>
              <a:rPr lang="fr-CA" i="1" dirty="0" smtClean="0">
                <a:latin typeface="Bernard MT Condensed" pitchFamily="18" charset="0"/>
              </a:rPr>
              <a:t>    El </a:t>
            </a:r>
            <a:r>
              <a:rPr lang="fr-CA" i="1" dirty="0" err="1" smtClean="0">
                <a:latin typeface="Bernard MT Condensed" pitchFamily="18" charset="0"/>
              </a:rPr>
              <a:t>Capitán</a:t>
            </a:r>
            <a:r>
              <a:rPr lang="fr-CA" i="1" dirty="0" smtClean="0">
                <a:latin typeface="Bernard MT Condensed" pitchFamily="18" charset="0"/>
              </a:rPr>
              <a:t> y es   </a:t>
            </a:r>
            <a:r>
              <a:rPr lang="fr-CA" i="1" dirty="0" err="1" smtClean="0">
                <a:latin typeface="Bernard MT Condensed" pitchFamily="18" charset="0"/>
              </a:rPr>
              <a:t>realmente</a:t>
            </a:r>
            <a:r>
              <a:rPr lang="fr-CA" i="1" dirty="0" smtClean="0">
                <a:latin typeface="Bernard MT Condensed" pitchFamily="18" charset="0"/>
              </a:rPr>
              <a:t> </a:t>
            </a:r>
            <a:r>
              <a:rPr lang="fr-CA" i="1" dirty="0" err="1" smtClean="0">
                <a:latin typeface="Bernard MT Condensed" pitchFamily="18" charset="0"/>
              </a:rPr>
              <a:t>espectacular</a:t>
            </a:r>
            <a:r>
              <a:rPr lang="fr-CA" i="1" dirty="0" smtClean="0">
                <a:latin typeface="Bernard MT Condensed" pitchFamily="18" charset="0"/>
              </a:rPr>
              <a:t>.</a:t>
            </a:r>
          </a:p>
        </p:txBody>
      </p:sp>
      <p:pic>
        <p:nvPicPr>
          <p:cNvPr id="13315" name="Picture 2" descr="!cid_22808FDB88FD4204BB6C506F785113E8@PCdeCarol"/>
          <p:cNvPicPr>
            <a:picLocks noChangeAspect="1" noChangeArrowheads="1"/>
          </p:cNvPicPr>
          <p:nvPr/>
        </p:nvPicPr>
        <p:blipFill>
          <a:blip r:embed="rId4"/>
          <a:srcRect/>
          <a:stretch>
            <a:fillRect/>
          </a:stretch>
        </p:blipFill>
        <p:spPr bwMode="auto">
          <a:xfrm>
            <a:off x="357158" y="285728"/>
            <a:ext cx="4357718" cy="6275114"/>
          </a:xfrm>
          <a:prstGeom prst="rect">
            <a:avLst/>
          </a:prstGeom>
          <a:noFill/>
          <a:ln w="9525">
            <a:noFill/>
            <a:miter lim="800000"/>
            <a:headEnd/>
            <a:tailEnd/>
          </a:ln>
        </p:spPr>
      </p:pic>
    </p:spTree>
    <p:custDataLst>
      <p:tags r:id="rId1"/>
    </p:custDataLst>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5"/>
                                      </p:to>
                                    </p:set>
                                    <p:animEffect filter="image" prLst="opacity: 0.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C:\Documents and Settings\Dell\Escritorio\cascada-fuego-01.jpg"/>
          <p:cNvPicPr>
            <a:picLocks noChangeAspect="1" noChangeArrowheads="1"/>
          </p:cNvPicPr>
          <p:nvPr/>
        </p:nvPicPr>
        <p:blipFill>
          <a:blip r:embed="rId2"/>
          <a:srcRect/>
          <a:stretch>
            <a:fillRect/>
          </a:stretch>
        </p:blipFill>
        <p:spPr bwMode="auto">
          <a:xfrm>
            <a:off x="0" y="0"/>
            <a:ext cx="9164638" cy="6858000"/>
          </a:xfrm>
          <a:prstGeom prst="rect">
            <a:avLst/>
          </a:prstGeom>
          <a:noFill/>
          <a:ln w="9525">
            <a:noFill/>
            <a:miter lim="800000"/>
            <a:headEnd/>
            <a:tailEnd/>
          </a:ln>
        </p:spPr>
      </p:pic>
    </p:spTree>
  </p:cSld>
  <p:clrMapOvr>
    <a:masterClrMapping/>
  </p:clrMapOvr>
  <p:transition advTm="6000"/>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0"/>
          <p:cNvPicPr>
            <a:picLocks noChangeAspect="1" noChangeArrowheads="1"/>
          </p:cNvPicPr>
          <p:nvPr/>
        </p:nvPicPr>
        <p:blipFill>
          <a:blip r:embed="rId3">
            <a:lum bright="42000" contrast="-62000"/>
          </a:blip>
          <a:srcRect/>
          <a:stretch>
            <a:fillRect/>
          </a:stretch>
        </p:blipFill>
        <p:spPr bwMode="auto">
          <a:xfrm>
            <a:off x="0" y="0"/>
            <a:ext cx="9144000" cy="6858000"/>
          </a:xfrm>
          <a:prstGeom prst="rect">
            <a:avLst/>
          </a:prstGeom>
          <a:noFill/>
          <a:ln w="9525">
            <a:noFill/>
            <a:miter lim="800000"/>
            <a:headEnd/>
            <a:tailEnd/>
          </a:ln>
        </p:spPr>
      </p:pic>
      <p:sp>
        <p:nvSpPr>
          <p:cNvPr id="15363" name="Rectangle 2"/>
          <p:cNvSpPr>
            <a:spLocks noGrp="1" noChangeArrowheads="1"/>
          </p:cNvSpPr>
          <p:nvPr>
            <p:ph type="body" idx="1"/>
          </p:nvPr>
        </p:nvSpPr>
        <p:spPr>
          <a:xfrm>
            <a:off x="5500688" y="2143125"/>
            <a:ext cx="3086100" cy="5721350"/>
          </a:xfrm>
        </p:spPr>
        <p:txBody>
          <a:bodyPr/>
          <a:lstStyle/>
          <a:p>
            <a:pPr>
              <a:lnSpc>
                <a:spcPct val="90000"/>
              </a:lnSpc>
              <a:buFontTx/>
              <a:buNone/>
            </a:pPr>
            <a:endParaRPr lang="fr-CA" i="1" smtClean="0">
              <a:latin typeface="Bernard MT Condensed" pitchFamily="18" charset="0"/>
            </a:endParaRPr>
          </a:p>
          <a:p>
            <a:pPr>
              <a:lnSpc>
                <a:spcPct val="90000"/>
              </a:lnSpc>
              <a:buFontTx/>
              <a:buNone/>
            </a:pPr>
            <a:endParaRPr lang="fr-CA" i="1" smtClean="0">
              <a:latin typeface="Bernard MT Condensed" pitchFamily="18" charset="0"/>
            </a:endParaRPr>
          </a:p>
          <a:p>
            <a:pPr>
              <a:lnSpc>
                <a:spcPct val="90000"/>
              </a:lnSpc>
              <a:buFontTx/>
              <a:buNone/>
            </a:pPr>
            <a:r>
              <a:rPr lang="fr-CA" i="1" smtClean="0">
                <a:latin typeface="Bernard MT Condensed" pitchFamily="18" charset="0"/>
              </a:rPr>
              <a:t>    Es muy difícil obtener fotos de este fenómeno, ya que tienen que coincidir varios factores. </a:t>
            </a:r>
          </a:p>
          <a:p>
            <a:pPr>
              <a:lnSpc>
                <a:spcPct val="90000"/>
              </a:lnSpc>
            </a:pPr>
            <a:endParaRPr lang="fr-CA" smtClean="0"/>
          </a:p>
        </p:txBody>
      </p:sp>
      <p:pic>
        <p:nvPicPr>
          <p:cNvPr id="15364" name="Picture 2" descr="!cid_527912EE88BF4CE2A538953DCA0713C8@PCdeCarol"/>
          <p:cNvPicPr>
            <a:picLocks noChangeAspect="1" noChangeArrowheads="1"/>
          </p:cNvPicPr>
          <p:nvPr/>
        </p:nvPicPr>
        <p:blipFill>
          <a:blip r:embed="rId4"/>
          <a:srcRect/>
          <a:stretch>
            <a:fillRect/>
          </a:stretch>
        </p:blipFill>
        <p:spPr bwMode="auto">
          <a:xfrm>
            <a:off x="500063" y="428625"/>
            <a:ext cx="4265612" cy="6143625"/>
          </a:xfrm>
          <a:prstGeom prst="rect">
            <a:avLst/>
          </a:prstGeom>
          <a:noFill/>
          <a:ln w="9525">
            <a:noFill/>
            <a:miter lim="800000"/>
            <a:headEnd/>
            <a:tailEnd/>
          </a:ln>
        </p:spPr>
      </p:pic>
    </p:spTree>
    <p:custDataLst>
      <p:tags r:id="rId1"/>
    </p:custDataLst>
  </p:cSld>
  <p:clrMapOvr>
    <a:masterClrMapping/>
  </p:clrMapOvr>
  <p:transition advTm="11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C:\Documents and Settings\Dell\Escritorio\Horsetail-Falls-7.jpg"/>
          <p:cNvPicPr>
            <a:picLocks noChangeAspect="1" noChangeArrowheads="1"/>
          </p:cNvPicPr>
          <p:nvPr/>
        </p:nvPicPr>
        <p:blipFill>
          <a:blip r:embed="rId2"/>
          <a:srcRect/>
          <a:stretch>
            <a:fillRect/>
          </a:stretch>
        </p:blipFill>
        <p:spPr bwMode="auto">
          <a:xfrm>
            <a:off x="0" y="0"/>
            <a:ext cx="9378950" cy="7072313"/>
          </a:xfrm>
          <a:prstGeom prst="rect">
            <a:avLst/>
          </a:prstGeom>
          <a:noFill/>
          <a:ln w="9525">
            <a:noFill/>
            <a:miter lim="800000"/>
            <a:headEnd/>
            <a:tailEnd/>
          </a:ln>
        </p:spPr>
      </p:pic>
    </p:spTree>
  </p:cSld>
  <p:clrMapOvr>
    <a:masterClrMapping/>
  </p:clrMapOvr>
  <p:transition advTm="6000"/>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5"/>
          <p:cNvPicPr>
            <a:picLocks noChangeAspect="1" noChangeArrowheads="1" noCrop="1"/>
          </p:cNvPicPr>
          <p:nvPr/>
        </p:nvPicPr>
        <p:blipFill>
          <a:blip r:embed="rId3">
            <a:lum bright="37000" contrast="-62000"/>
          </a:blip>
          <a:srcRect/>
          <a:stretch>
            <a:fillRect/>
          </a:stretch>
        </p:blipFill>
        <p:spPr bwMode="auto">
          <a:xfrm>
            <a:off x="0" y="0"/>
            <a:ext cx="9144000" cy="6877050"/>
          </a:xfrm>
          <a:prstGeom prst="rect">
            <a:avLst/>
          </a:prstGeom>
          <a:noFill/>
          <a:ln w="9525">
            <a:noFill/>
            <a:miter lim="800000"/>
            <a:headEnd/>
            <a:tailEnd/>
          </a:ln>
        </p:spPr>
      </p:pic>
      <p:sp>
        <p:nvSpPr>
          <p:cNvPr id="17410" name="Rectangle 2"/>
          <p:cNvSpPr>
            <a:spLocks noGrp="1" noChangeArrowheads="1"/>
          </p:cNvSpPr>
          <p:nvPr>
            <p:ph type="body" idx="1"/>
          </p:nvPr>
        </p:nvSpPr>
        <p:spPr>
          <a:xfrm>
            <a:off x="0" y="2857500"/>
            <a:ext cx="3943350" cy="6191250"/>
          </a:xfrm>
        </p:spPr>
        <p:txBody>
          <a:bodyPr/>
          <a:lstStyle/>
          <a:p>
            <a:pPr>
              <a:buFontTx/>
              <a:buNone/>
            </a:pPr>
            <a:r>
              <a:rPr lang="fr-CA" sz="2800" i="1" smtClean="0">
                <a:latin typeface="Bernard MT Condensed" pitchFamily="18" charset="0"/>
              </a:rPr>
              <a:t>    Esta vista espectacular de la cascada se  crea por la reflexión de los rayos del sol al incidir con un ángulo específico sobre ella. </a:t>
            </a:r>
          </a:p>
          <a:p>
            <a:pPr>
              <a:buFontTx/>
              <a:buNone/>
            </a:pPr>
            <a:endParaRPr lang="fr-CA" sz="2800" i="1" smtClean="0">
              <a:latin typeface="Bernard MT Condensed" pitchFamily="18" charset="0"/>
            </a:endParaRPr>
          </a:p>
        </p:txBody>
      </p:sp>
      <p:pic>
        <p:nvPicPr>
          <p:cNvPr id="17411" name="Picture 2" descr="!cid_7D124CA46BDB43D6A7848F5F9C7EE36C@PCdeCarol"/>
          <p:cNvPicPr>
            <a:picLocks noChangeAspect="1" noChangeArrowheads="1"/>
          </p:cNvPicPr>
          <p:nvPr/>
        </p:nvPicPr>
        <p:blipFill>
          <a:blip r:embed="rId4"/>
          <a:srcRect/>
          <a:stretch>
            <a:fillRect/>
          </a:stretch>
        </p:blipFill>
        <p:spPr bwMode="auto">
          <a:xfrm>
            <a:off x="4572000" y="357166"/>
            <a:ext cx="4322728" cy="6193760"/>
          </a:xfrm>
          <a:prstGeom prst="rect">
            <a:avLst/>
          </a:prstGeom>
          <a:noFill/>
          <a:ln w="9525">
            <a:noFill/>
            <a:miter lim="800000"/>
            <a:headEnd/>
            <a:tailEnd/>
          </a:ln>
        </p:spPr>
      </p:pic>
    </p:spTree>
    <p:custDataLst>
      <p:tags r:id="rId1"/>
    </p:custDataLst>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5"/>
                                      </p:to>
                                    </p:set>
                                    <p:animEffect filter="image" prLst="opacity: 0.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C:\Documents and Settings\Dell\Escritorio\cascada-de-lava.jpg"/>
          <p:cNvPicPr>
            <a:picLocks noChangeAspect="1" noChangeArrowheads="1"/>
          </p:cNvPicPr>
          <p:nvPr/>
        </p:nvPicPr>
        <p:blipFill>
          <a:blip r:embed="rId2"/>
          <a:srcRect/>
          <a:stretch>
            <a:fillRect/>
          </a:stretch>
        </p:blipFill>
        <p:spPr bwMode="auto">
          <a:xfrm>
            <a:off x="0" y="0"/>
            <a:ext cx="4567238" cy="6858000"/>
          </a:xfrm>
          <a:prstGeom prst="rect">
            <a:avLst/>
          </a:prstGeom>
          <a:noFill/>
          <a:ln w="9525">
            <a:noFill/>
            <a:miter lim="800000"/>
            <a:headEnd/>
            <a:tailEnd/>
          </a:ln>
        </p:spPr>
      </p:pic>
      <p:pic>
        <p:nvPicPr>
          <p:cNvPr id="18435" name="Picture 2" descr="C:\Documents and Settings\Dell\Escritorio\lugares-insolitos3.jpg"/>
          <p:cNvPicPr>
            <a:picLocks noChangeAspect="1" noChangeArrowheads="1"/>
          </p:cNvPicPr>
          <p:nvPr/>
        </p:nvPicPr>
        <p:blipFill>
          <a:blip r:embed="rId3"/>
          <a:srcRect/>
          <a:stretch>
            <a:fillRect/>
          </a:stretch>
        </p:blipFill>
        <p:spPr bwMode="auto">
          <a:xfrm>
            <a:off x="4411663" y="0"/>
            <a:ext cx="4732337" cy="6858000"/>
          </a:xfrm>
          <a:prstGeom prst="rect">
            <a:avLst/>
          </a:prstGeom>
          <a:noFill/>
          <a:ln w="9525">
            <a:noFill/>
            <a:miter lim="800000"/>
            <a:headEnd/>
            <a:tailEnd/>
          </a:ln>
        </p:spPr>
      </p:pic>
    </p:spTree>
  </p:cSld>
  <p:clrMapOvr>
    <a:masterClrMapping/>
  </p:clrMapOvr>
  <p:transition advTm="6000"/>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9"/>
          <p:cNvPicPr>
            <a:picLocks noChangeAspect="1" noChangeArrowheads="1" noCrop="1"/>
          </p:cNvPicPr>
          <p:nvPr/>
        </p:nvPicPr>
        <p:blipFill>
          <a:blip r:embed="rId3">
            <a:lum bright="62000" contrast="-86000"/>
          </a:blip>
          <a:srcRect/>
          <a:stretch>
            <a:fillRect/>
          </a:stretch>
        </p:blipFill>
        <p:spPr bwMode="auto">
          <a:xfrm>
            <a:off x="0" y="0"/>
            <a:ext cx="9144000" cy="7143750"/>
          </a:xfrm>
          <a:prstGeom prst="rect">
            <a:avLst/>
          </a:prstGeom>
          <a:noFill/>
          <a:effectLst>
            <a:outerShdw blurRad="50800" dist="50800" dir="5400000" algn="ctr" rotWithShape="0">
              <a:srgbClr val="FFC000"/>
            </a:outerShdw>
          </a:effectLst>
        </p:spPr>
      </p:pic>
      <p:sp>
        <p:nvSpPr>
          <p:cNvPr id="19458" name="Rectangle 2"/>
          <p:cNvSpPr>
            <a:spLocks noGrp="1" noChangeArrowheads="1"/>
          </p:cNvSpPr>
          <p:nvPr>
            <p:ph type="body" idx="1"/>
          </p:nvPr>
        </p:nvSpPr>
        <p:spPr>
          <a:xfrm>
            <a:off x="0" y="666750"/>
            <a:ext cx="3571875" cy="6191250"/>
          </a:xfrm>
        </p:spPr>
        <p:txBody>
          <a:bodyPr/>
          <a:lstStyle/>
          <a:p>
            <a:pPr>
              <a:buFontTx/>
              <a:buNone/>
            </a:pPr>
            <a:endParaRPr lang="fr-CA" sz="2800" i="1" smtClean="0">
              <a:latin typeface="Bernard MT Condensed" pitchFamily="18" charset="0"/>
            </a:endParaRPr>
          </a:p>
          <a:p>
            <a:pPr>
              <a:buFontTx/>
              <a:buNone/>
            </a:pPr>
            <a:r>
              <a:rPr lang="fr-CA" sz="2800" i="1" smtClean="0">
                <a:latin typeface="Bernard MT Condensed" pitchFamily="18" charset="0"/>
              </a:rPr>
              <a:t>    Solamente puede verse durante 2 semanas a finales del mes de febrero. Los fotógrafos deben esperar el momento propicio, a veces durante años, para poder capturar estas imágenes. </a:t>
            </a:r>
          </a:p>
          <a:p>
            <a:pPr algn="ctr">
              <a:buFontTx/>
              <a:buNone/>
            </a:pPr>
            <a:endParaRPr lang="fr-CA" sz="2800" i="1" smtClean="0">
              <a:latin typeface="Bernard MT Condensed" pitchFamily="18" charset="0"/>
            </a:endParaRPr>
          </a:p>
        </p:txBody>
      </p:sp>
      <p:pic>
        <p:nvPicPr>
          <p:cNvPr id="19459" name="Picture 2" descr="!cid_FACB235FF6714F4982ADF0DF35E70FA6@PCdeCarol"/>
          <p:cNvPicPr>
            <a:picLocks noChangeAspect="1" noChangeArrowheads="1"/>
          </p:cNvPicPr>
          <p:nvPr/>
        </p:nvPicPr>
        <p:blipFill>
          <a:blip r:embed="rId4"/>
          <a:srcRect/>
          <a:stretch>
            <a:fillRect/>
          </a:stretch>
        </p:blipFill>
        <p:spPr bwMode="auto">
          <a:xfrm>
            <a:off x="4500562" y="285728"/>
            <a:ext cx="4412902" cy="6311921"/>
          </a:xfrm>
          <a:prstGeom prst="rect">
            <a:avLst/>
          </a:prstGeom>
          <a:noFill/>
          <a:ln w="9525">
            <a:noFill/>
            <a:miter lim="800000"/>
            <a:headEnd/>
            <a:tailEnd/>
          </a:ln>
        </p:spPr>
      </p:pic>
    </p:spTree>
    <p:custDataLst>
      <p:tags r:id="rId1"/>
    </p:custDataLst>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5"/>
                                      </p:to>
                                    </p:set>
                                    <p:animEffect filter="image" prLst="opacity: 0.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C:\Documents and Settings\Dell\Escritorio\fall11.jpg"/>
          <p:cNvPicPr>
            <a:picLocks noChangeAspect="1" noChangeArrowheads="1"/>
          </p:cNvPicPr>
          <p:nvPr/>
        </p:nvPicPr>
        <p:blipFill>
          <a:blip r:embed="rId2"/>
          <a:srcRect/>
          <a:stretch>
            <a:fillRect/>
          </a:stretch>
        </p:blipFill>
        <p:spPr bwMode="auto">
          <a:xfrm>
            <a:off x="0" y="0"/>
            <a:ext cx="9201150" cy="6858000"/>
          </a:xfrm>
          <a:prstGeom prst="rect">
            <a:avLst/>
          </a:prstGeom>
          <a:noFill/>
          <a:ln w="9525">
            <a:noFill/>
            <a:miter lim="800000"/>
            <a:headEnd/>
            <a:tailEnd/>
          </a:ln>
        </p:spPr>
      </p:pic>
    </p:spTree>
  </p:cSld>
  <p:clrMapOvr>
    <a:masterClrMapping/>
  </p:clrMapOvr>
  <p:transition advTm="6000"/>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0"/>
          <p:cNvPicPr>
            <a:picLocks noChangeAspect="1" noChangeArrowheads="1"/>
          </p:cNvPicPr>
          <p:nvPr/>
        </p:nvPicPr>
        <p:blipFill>
          <a:blip r:embed="rId3">
            <a:lum bright="42000" contrast="-62000"/>
          </a:blip>
          <a:srcRect/>
          <a:stretch>
            <a:fillRect/>
          </a:stretch>
        </p:blipFill>
        <p:spPr bwMode="auto">
          <a:xfrm>
            <a:off x="0" y="0"/>
            <a:ext cx="9144000" cy="6858000"/>
          </a:xfrm>
          <a:prstGeom prst="rect">
            <a:avLst/>
          </a:prstGeom>
          <a:noFill/>
          <a:ln w="9525">
            <a:noFill/>
            <a:miter lim="800000"/>
            <a:headEnd/>
            <a:tailEnd/>
          </a:ln>
        </p:spPr>
      </p:pic>
      <p:sp>
        <p:nvSpPr>
          <p:cNvPr id="21506" name="Rectangle 2"/>
          <p:cNvSpPr>
            <a:spLocks noGrp="1" noChangeArrowheads="1"/>
          </p:cNvSpPr>
          <p:nvPr>
            <p:ph type="body" idx="1"/>
          </p:nvPr>
        </p:nvSpPr>
        <p:spPr>
          <a:xfrm>
            <a:off x="214313" y="1143000"/>
            <a:ext cx="3071812" cy="6191250"/>
          </a:xfrm>
        </p:spPr>
        <p:txBody>
          <a:bodyPr/>
          <a:lstStyle/>
          <a:p>
            <a:pPr>
              <a:buFontTx/>
              <a:buNone/>
            </a:pPr>
            <a:endParaRPr lang="fr-CA" sz="2800" i="1" smtClean="0">
              <a:latin typeface="Bernard MT Condensed" pitchFamily="18" charset="0"/>
            </a:endParaRPr>
          </a:p>
          <a:p>
            <a:pPr>
              <a:buFontTx/>
              <a:buNone/>
            </a:pPr>
            <a:r>
              <a:rPr lang="fr-CA" sz="2800" i="1" smtClean="0">
                <a:latin typeface="Bernard MT Condensed" pitchFamily="18" charset="0"/>
              </a:rPr>
              <a:t>     La razón es que esta apariencia depende de varios fenómenos naturales que deben producirse en el mismo momento y contar también con la suerte. </a:t>
            </a:r>
          </a:p>
        </p:txBody>
      </p:sp>
      <p:pic>
        <p:nvPicPr>
          <p:cNvPr id="21507" name="Picture 2" descr="!cid_CADBDD44D69F4E039EA13935B9CD0A3E@PCdeCarol"/>
          <p:cNvPicPr>
            <a:picLocks noChangeAspect="1" noChangeArrowheads="1"/>
          </p:cNvPicPr>
          <p:nvPr/>
        </p:nvPicPr>
        <p:blipFill>
          <a:blip r:embed="rId4"/>
          <a:srcRect/>
          <a:stretch>
            <a:fillRect/>
          </a:stretch>
        </p:blipFill>
        <p:spPr bwMode="auto">
          <a:xfrm>
            <a:off x="4500562" y="214290"/>
            <a:ext cx="4415265" cy="6357982"/>
          </a:xfrm>
          <a:prstGeom prst="rect">
            <a:avLst/>
          </a:prstGeom>
          <a:noFill/>
          <a:ln w="9525">
            <a:noFill/>
            <a:miter lim="800000"/>
            <a:headEnd/>
            <a:tailEnd/>
          </a:ln>
        </p:spPr>
      </p:pic>
    </p:spTree>
    <p:custDataLst>
      <p:tags r:id="rId1"/>
    </p:custDataLst>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C:\Documents and Settings\Dell\Escritorio\h.jpg"/>
          <p:cNvPicPr>
            <a:picLocks noChangeAspect="1" noChangeArrowheads="1"/>
          </p:cNvPicPr>
          <p:nvPr/>
        </p:nvPicPr>
        <p:blipFill>
          <a:blip r:embed="rId2"/>
          <a:srcRect/>
          <a:stretch>
            <a:fillRect/>
          </a:stretch>
        </p:blipFill>
        <p:spPr bwMode="auto">
          <a:xfrm>
            <a:off x="0" y="0"/>
            <a:ext cx="9144000" cy="7620000"/>
          </a:xfrm>
          <a:prstGeom prst="rect">
            <a:avLst/>
          </a:prstGeom>
          <a:noFill/>
          <a:ln w="9525">
            <a:noFill/>
            <a:miter lim="800000"/>
            <a:headEnd/>
            <a:tailEnd/>
          </a:ln>
        </p:spPr>
      </p:pic>
    </p:spTree>
  </p:cSld>
  <p:clrMapOvr>
    <a:masterClrMapping/>
  </p:clrMapOvr>
  <p:transition advTm="6000"/>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5"/>
          <p:cNvPicPr>
            <a:picLocks noChangeAspect="1" noChangeArrowheads="1" noCrop="1"/>
          </p:cNvPicPr>
          <p:nvPr/>
        </p:nvPicPr>
        <p:blipFill>
          <a:blip r:embed="rId3">
            <a:lum bright="37000" contrast="-62000"/>
          </a:blip>
          <a:srcRect/>
          <a:stretch>
            <a:fillRect/>
          </a:stretch>
        </p:blipFill>
        <p:spPr bwMode="auto">
          <a:xfrm>
            <a:off x="0" y="0"/>
            <a:ext cx="9144000" cy="6877050"/>
          </a:xfrm>
          <a:prstGeom prst="rect">
            <a:avLst/>
          </a:prstGeom>
          <a:noFill/>
          <a:ln w="9525">
            <a:noFill/>
            <a:miter lim="800000"/>
            <a:headEnd/>
            <a:tailEnd/>
          </a:ln>
        </p:spPr>
      </p:pic>
      <p:sp>
        <p:nvSpPr>
          <p:cNvPr id="23554" name="Rectangle 2"/>
          <p:cNvSpPr>
            <a:spLocks noGrp="1" noChangeArrowheads="1"/>
          </p:cNvSpPr>
          <p:nvPr>
            <p:ph type="body" idx="1"/>
          </p:nvPr>
        </p:nvSpPr>
        <p:spPr>
          <a:xfrm>
            <a:off x="5214938" y="2143125"/>
            <a:ext cx="3554412" cy="5113338"/>
          </a:xfrm>
        </p:spPr>
        <p:txBody>
          <a:bodyPr/>
          <a:lstStyle/>
          <a:p>
            <a:pPr>
              <a:buFontTx/>
              <a:buNone/>
            </a:pPr>
            <a:r>
              <a:rPr lang="fr-CA" i="1" smtClean="0">
                <a:latin typeface="Bernard MT Condensed" pitchFamily="18" charset="0"/>
              </a:rPr>
              <a:t>     El agua sale de la nieve y del hielo en la cima de la montaña, que funden durante los meses de diciembre y enero.</a:t>
            </a:r>
          </a:p>
        </p:txBody>
      </p:sp>
      <p:pic>
        <p:nvPicPr>
          <p:cNvPr id="23555" name="Picture 2" descr="!cid_EA58E2D3F4714C02A75F5262FE154ADB@PCdeCarol"/>
          <p:cNvPicPr>
            <a:picLocks noChangeAspect="1" noChangeArrowheads="1"/>
          </p:cNvPicPr>
          <p:nvPr/>
        </p:nvPicPr>
        <p:blipFill>
          <a:blip r:embed="rId4"/>
          <a:srcRect/>
          <a:stretch>
            <a:fillRect/>
          </a:stretch>
        </p:blipFill>
        <p:spPr bwMode="auto">
          <a:xfrm>
            <a:off x="198422" y="214290"/>
            <a:ext cx="4415265" cy="6357982"/>
          </a:xfrm>
          <a:prstGeom prst="rect">
            <a:avLst/>
          </a:prstGeom>
          <a:noFill/>
          <a:ln w="9525">
            <a:noFill/>
            <a:miter lim="800000"/>
            <a:headEnd/>
            <a:tailEnd/>
          </a:ln>
        </p:spPr>
      </p:pic>
    </p:spTree>
    <p:custDataLst>
      <p:tags r:id="rId1"/>
    </p:custDataLst>
  </p:cSld>
  <p:clrMapOvr>
    <a:masterClrMapping/>
  </p:clrMapOvr>
  <p:transition advTm="1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5"/>
                                      </p:to>
                                    </p:set>
                                    <p:animEffect filter="image" prLst="opacity: 0.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7"/>
          <p:cNvPicPr>
            <a:picLocks noChangeAspect="1" noChangeArrowheads="1" noCrop="1"/>
          </p:cNvPicPr>
          <p:nvPr/>
        </p:nvPicPr>
        <p:blipFill>
          <a:blip r:embed="rId3">
            <a:lum bright="66000" contrast="40000"/>
          </a:blip>
          <a:srcRect/>
          <a:stretch>
            <a:fillRect/>
          </a:stretch>
        </p:blipFill>
        <p:spPr bwMode="auto">
          <a:xfrm>
            <a:off x="0" y="0"/>
            <a:ext cx="9144000" cy="6877050"/>
          </a:xfrm>
          <a:prstGeom prst="rect">
            <a:avLst/>
          </a:prstGeom>
          <a:noFill/>
          <a:ln w="9525">
            <a:noFill/>
            <a:miter lim="800000"/>
            <a:headEnd/>
            <a:tailEnd/>
          </a:ln>
        </p:spPr>
      </p:pic>
      <p:sp>
        <p:nvSpPr>
          <p:cNvPr id="24578" name="Rectangle 2"/>
          <p:cNvSpPr>
            <a:spLocks noGrp="1" noChangeArrowheads="1"/>
          </p:cNvSpPr>
          <p:nvPr>
            <p:ph type="body" idx="1"/>
          </p:nvPr>
        </p:nvSpPr>
        <p:spPr>
          <a:xfrm>
            <a:off x="214313" y="3143250"/>
            <a:ext cx="3371850" cy="5113338"/>
          </a:xfrm>
        </p:spPr>
        <p:txBody>
          <a:bodyPr/>
          <a:lstStyle/>
          <a:p>
            <a:pPr>
              <a:buFontTx/>
              <a:buNone/>
            </a:pPr>
            <a:r>
              <a:rPr lang="fr-CA" i="1" smtClean="0">
                <a:latin typeface="Bernard MT Condensed" pitchFamily="18" charset="0"/>
              </a:rPr>
              <a:t>   Cuando llega el final de febrero, posiblemente no haya ya suficiente nieve a fundirse. </a:t>
            </a:r>
          </a:p>
        </p:txBody>
      </p:sp>
      <p:pic>
        <p:nvPicPr>
          <p:cNvPr id="24579" name="Picture 2" descr="!cid_42B8419A2F3742C38249D20730718443@PCdeCarol"/>
          <p:cNvPicPr>
            <a:picLocks noChangeAspect="1" noChangeArrowheads="1"/>
          </p:cNvPicPr>
          <p:nvPr/>
        </p:nvPicPr>
        <p:blipFill>
          <a:blip r:embed="rId4"/>
          <a:srcRect/>
          <a:stretch>
            <a:fillRect/>
          </a:stretch>
        </p:blipFill>
        <p:spPr bwMode="auto">
          <a:xfrm>
            <a:off x="4357686" y="214290"/>
            <a:ext cx="4491797" cy="6357982"/>
          </a:xfrm>
          <a:prstGeom prst="rect">
            <a:avLst/>
          </a:prstGeom>
          <a:noFill/>
          <a:ln w="9525">
            <a:noFill/>
            <a:miter lim="800000"/>
            <a:headEnd/>
            <a:tailEnd/>
          </a:ln>
        </p:spPr>
      </p:pic>
    </p:spTree>
    <p:custDataLst>
      <p:tags r:id="rId1"/>
    </p:custDataLst>
  </p:cSld>
  <p:clrMapOvr>
    <a:masterClrMapping/>
  </p:clrMapOvr>
  <p:transition advTm="11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descr="C:\Documents and Settings\Dell\Escritorio\Cascada-250x372.jpg"/>
          <p:cNvPicPr>
            <a:picLocks noChangeAspect="1" noChangeArrowheads="1"/>
          </p:cNvPicPr>
          <p:nvPr/>
        </p:nvPicPr>
        <p:blipFill>
          <a:blip r:embed="rId2"/>
          <a:srcRect/>
          <a:stretch>
            <a:fillRect/>
          </a:stretch>
        </p:blipFill>
        <p:spPr bwMode="auto">
          <a:xfrm>
            <a:off x="0" y="0"/>
            <a:ext cx="4643438" cy="6908800"/>
          </a:xfrm>
          <a:prstGeom prst="rect">
            <a:avLst/>
          </a:prstGeom>
          <a:noFill/>
          <a:ln w="9525">
            <a:noFill/>
            <a:miter lim="800000"/>
            <a:headEnd/>
            <a:tailEnd/>
          </a:ln>
        </p:spPr>
      </p:pic>
      <p:pic>
        <p:nvPicPr>
          <p:cNvPr id="25603" name="Picture 2" descr="C:\Documents and Settings\Dell\Escritorio\cascada-fuego-04.jpg"/>
          <p:cNvPicPr>
            <a:picLocks noChangeAspect="1" noChangeArrowheads="1"/>
          </p:cNvPicPr>
          <p:nvPr/>
        </p:nvPicPr>
        <p:blipFill>
          <a:blip r:embed="rId3"/>
          <a:srcRect/>
          <a:stretch>
            <a:fillRect/>
          </a:stretch>
        </p:blipFill>
        <p:spPr bwMode="auto">
          <a:xfrm>
            <a:off x="4572000" y="0"/>
            <a:ext cx="4572000" cy="6858000"/>
          </a:xfrm>
          <a:prstGeom prst="rect">
            <a:avLst/>
          </a:prstGeom>
          <a:noFill/>
          <a:ln w="9525">
            <a:noFill/>
            <a:miter lim="800000"/>
            <a:headEnd/>
            <a:tailEnd/>
          </a:ln>
        </p:spPr>
      </p:pic>
    </p:spTree>
  </p:cSld>
  <p:clrMapOvr>
    <a:masterClrMapping/>
  </p:clrMapOvr>
  <p:transition advTm="6000"/>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descr="!cid_7AA3B2A4D3B44F418EEDBE9246F1A6FB@PCdeCarol"/>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advTm="6000"/>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3" descr="illusion-019"/>
          <p:cNvPicPr>
            <a:picLocks noChangeAspect="1" noChangeArrowheads="1" noCrop="1"/>
          </p:cNvPicPr>
          <p:nvPr/>
        </p:nvPicPr>
        <p:blipFill>
          <a:blip r:embed="rId3">
            <a:lum bright="62000" contrast="-86000"/>
          </a:blip>
          <a:srcRect/>
          <a:stretch>
            <a:fillRect/>
          </a:stretch>
        </p:blipFill>
        <p:spPr bwMode="auto">
          <a:xfrm>
            <a:off x="0" y="0"/>
            <a:ext cx="9144000" cy="7143750"/>
          </a:xfrm>
          <a:prstGeom prst="rect">
            <a:avLst/>
          </a:prstGeom>
          <a:noFill/>
          <a:effectLst>
            <a:outerShdw blurRad="50800" dist="50800" dir="5400000" algn="ctr" rotWithShape="0">
              <a:srgbClr val="FFC000"/>
            </a:outerShdw>
          </a:effectLst>
        </p:spPr>
      </p:pic>
      <p:sp>
        <p:nvSpPr>
          <p:cNvPr id="27651" name="Rectangle 2"/>
          <p:cNvSpPr>
            <a:spLocks noGrp="1" noChangeArrowheads="1"/>
          </p:cNvSpPr>
          <p:nvPr>
            <p:ph type="body" idx="1"/>
          </p:nvPr>
        </p:nvSpPr>
        <p:spPr>
          <a:xfrm>
            <a:off x="428625" y="4214813"/>
            <a:ext cx="3143250" cy="2286000"/>
          </a:xfrm>
        </p:spPr>
        <p:txBody>
          <a:bodyPr/>
          <a:lstStyle/>
          <a:p>
            <a:pPr>
              <a:lnSpc>
                <a:spcPct val="90000"/>
              </a:lnSpc>
              <a:buFontTx/>
              <a:buNone/>
            </a:pPr>
            <a:r>
              <a:rPr lang="fr-CA" sz="2800" b="1" smtClean="0"/>
              <a:t>    </a:t>
            </a:r>
            <a:r>
              <a:rPr lang="fr-CA" sz="2800" i="1" smtClean="0">
                <a:latin typeface="Bernard MT Condensed" pitchFamily="18" charset="0"/>
              </a:rPr>
              <a:t>El ángulo de incidencia de los rayos del sol sobre la cascada </a:t>
            </a:r>
          </a:p>
        </p:txBody>
      </p:sp>
      <p:pic>
        <p:nvPicPr>
          <p:cNvPr id="27652" name="Picture 2" descr="C:\Documents and Settings\Dell\Escritorio\cascada-de-lava.jpg"/>
          <p:cNvPicPr>
            <a:picLocks noChangeAspect="1" noChangeArrowheads="1"/>
          </p:cNvPicPr>
          <p:nvPr/>
        </p:nvPicPr>
        <p:blipFill>
          <a:blip r:embed="rId4"/>
          <a:srcRect/>
          <a:stretch>
            <a:fillRect/>
          </a:stretch>
        </p:blipFill>
        <p:spPr bwMode="auto">
          <a:xfrm>
            <a:off x="4576764" y="285728"/>
            <a:ext cx="4234239" cy="6357982"/>
          </a:xfrm>
          <a:prstGeom prst="rect">
            <a:avLst/>
          </a:prstGeom>
          <a:noFill/>
          <a:ln w="9525">
            <a:noFill/>
            <a:miter lim="800000"/>
            <a:headEnd/>
            <a:tailEnd/>
          </a:ln>
        </p:spPr>
      </p:pic>
    </p:spTree>
    <p:custDataLst>
      <p:tags r:id="rId1"/>
    </p:custDataLst>
  </p:cSld>
  <p:clrMapOvr>
    <a:masterClrMapping/>
  </p:clrMapOvr>
  <p:transition advTm="9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5"/>
                                      </p:to>
                                    </p:set>
                                    <p:animEffect filter="image" prLst="opacity: 0.5">
                                      <p:cBhvr rctx="IE">
                                        <p:cTn id="7" dur="indefinite"/>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descr="!cid_527912EE88BF4CE2A538953DCA0713C8@PCdeCarol"/>
          <p:cNvPicPr>
            <a:picLocks noChangeAspect="1" noChangeArrowheads="1"/>
          </p:cNvPicPr>
          <p:nvPr/>
        </p:nvPicPr>
        <p:blipFill>
          <a:blip r:embed="rId2"/>
          <a:srcRect/>
          <a:stretch>
            <a:fillRect/>
          </a:stretch>
        </p:blipFill>
        <p:spPr bwMode="auto">
          <a:xfrm>
            <a:off x="-214313" y="0"/>
            <a:ext cx="4762501" cy="6858000"/>
          </a:xfrm>
          <a:prstGeom prst="rect">
            <a:avLst/>
          </a:prstGeom>
          <a:noFill/>
          <a:ln w="9525">
            <a:noFill/>
            <a:miter lim="800000"/>
            <a:headEnd/>
            <a:tailEnd/>
          </a:ln>
        </p:spPr>
      </p:pic>
      <p:pic>
        <p:nvPicPr>
          <p:cNvPr id="28675" name="Picture 2" descr="C:\Documents and Settings\Dell\Escritorio\cascada-fuego-05.jpg"/>
          <p:cNvPicPr>
            <a:picLocks noChangeAspect="1" noChangeArrowheads="1"/>
          </p:cNvPicPr>
          <p:nvPr/>
        </p:nvPicPr>
        <p:blipFill>
          <a:blip r:embed="rId3"/>
          <a:srcRect/>
          <a:stretch>
            <a:fillRect/>
          </a:stretch>
        </p:blipFill>
        <p:spPr bwMode="auto">
          <a:xfrm>
            <a:off x="4000500" y="0"/>
            <a:ext cx="5143500" cy="6858000"/>
          </a:xfrm>
          <a:prstGeom prst="rect">
            <a:avLst/>
          </a:prstGeom>
          <a:noFill/>
          <a:ln w="9525">
            <a:noFill/>
            <a:miter lim="800000"/>
            <a:headEnd/>
            <a:tailEnd/>
          </a:ln>
        </p:spPr>
      </p:pic>
    </p:spTree>
  </p:cSld>
  <p:clrMapOvr>
    <a:masterClrMapping/>
  </p:clrMapOvr>
  <p:transition advTm="6000"/>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9"/>
          <p:cNvPicPr>
            <a:picLocks noChangeAspect="1" noChangeArrowheads="1" noCrop="1"/>
          </p:cNvPicPr>
          <p:nvPr/>
        </p:nvPicPr>
        <p:blipFill>
          <a:blip r:embed="rId3">
            <a:lum bright="62000" contrast="-86000"/>
          </a:blip>
          <a:srcRect/>
          <a:stretch>
            <a:fillRect/>
          </a:stretch>
        </p:blipFill>
        <p:spPr bwMode="auto">
          <a:xfrm>
            <a:off x="0" y="0"/>
            <a:ext cx="9144000" cy="7572404"/>
          </a:xfrm>
          <a:prstGeom prst="rect">
            <a:avLst/>
          </a:prstGeom>
          <a:noFill/>
          <a:effectLst>
            <a:outerShdw blurRad="50800" dist="50800" dir="5400000" algn="ctr" rotWithShape="0">
              <a:srgbClr val="FFC000"/>
            </a:outerShdw>
          </a:effectLst>
        </p:spPr>
      </p:pic>
      <p:sp>
        <p:nvSpPr>
          <p:cNvPr id="29699" name="Rectangle 2"/>
          <p:cNvSpPr>
            <a:spLocks noGrp="1" noChangeArrowheads="1"/>
          </p:cNvSpPr>
          <p:nvPr>
            <p:ph type="body" idx="1"/>
          </p:nvPr>
        </p:nvSpPr>
        <p:spPr>
          <a:xfrm>
            <a:off x="5072063" y="2214563"/>
            <a:ext cx="3800475" cy="5434012"/>
          </a:xfrm>
        </p:spPr>
        <p:txBody>
          <a:bodyPr/>
          <a:lstStyle/>
          <a:p>
            <a:pPr algn="ctr">
              <a:lnSpc>
                <a:spcPct val="90000"/>
              </a:lnSpc>
              <a:buFontTx/>
              <a:buNone/>
            </a:pPr>
            <a:r>
              <a:rPr lang="fr-CA" sz="2800" i="1" smtClean="0">
                <a:latin typeface="Bernard MT Condensed" pitchFamily="18" charset="0"/>
              </a:rPr>
              <a:t>     El sol debe estar en una posición exacta en el cielo. Esto se produce solamente en el mes de febrero y durante las cortas horas del crepúsculo (al caer la noche). Si el cielo está cubierto de nubes, no hay nada que hacer. </a:t>
            </a:r>
          </a:p>
        </p:txBody>
      </p:sp>
      <p:pic>
        <p:nvPicPr>
          <p:cNvPr id="29700" name="Picture 2" descr="C:\Documents and Settings\Dell\Escritorio\cascada-fuego-03.jpg"/>
          <p:cNvPicPr>
            <a:picLocks noChangeAspect="1" noChangeArrowheads="1"/>
          </p:cNvPicPr>
          <p:nvPr/>
        </p:nvPicPr>
        <p:blipFill>
          <a:blip r:embed="rId4"/>
          <a:srcRect/>
          <a:stretch>
            <a:fillRect/>
          </a:stretch>
        </p:blipFill>
        <p:spPr bwMode="auto">
          <a:xfrm>
            <a:off x="0" y="0"/>
            <a:ext cx="5143500" cy="6858000"/>
          </a:xfrm>
          <a:prstGeom prst="rect">
            <a:avLst/>
          </a:prstGeom>
          <a:noFill/>
          <a:ln w="9525">
            <a:noFill/>
            <a:miter lim="800000"/>
            <a:headEnd/>
            <a:tailEnd/>
          </a:ln>
        </p:spPr>
      </p:pic>
    </p:spTree>
    <p:custDataLst>
      <p:tags r:id="rId1"/>
    </p:custDataLst>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5"/>
                                      </p:to>
                                    </p:set>
                                    <p:animEffect filter="image" prLst="opacity: 0.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2" descr="C:\Documents and Settings\Dell\Escritorio\cascada-fuego-02.jpg"/>
          <p:cNvPicPr>
            <a:picLocks noChangeAspect="1" noChangeArrowheads="1"/>
          </p:cNvPicPr>
          <p:nvPr/>
        </p:nvPicPr>
        <p:blipFill>
          <a:blip r:embed="rId2"/>
          <a:srcRect/>
          <a:stretch>
            <a:fillRect/>
          </a:stretch>
        </p:blipFill>
        <p:spPr bwMode="auto">
          <a:xfrm>
            <a:off x="4000500" y="0"/>
            <a:ext cx="5143500" cy="6858000"/>
          </a:xfrm>
          <a:prstGeom prst="rect">
            <a:avLst/>
          </a:prstGeom>
          <a:noFill/>
          <a:ln w="9525">
            <a:noFill/>
            <a:miter lim="800000"/>
            <a:headEnd/>
            <a:tailEnd/>
          </a:ln>
        </p:spPr>
      </p:pic>
      <p:pic>
        <p:nvPicPr>
          <p:cNvPr id="30723" name="Picture 2" descr="C:\Documents and Settings\Dell\Escritorio\Cascada-250x372.jpg"/>
          <p:cNvPicPr>
            <a:picLocks noChangeAspect="1" noChangeArrowheads="1"/>
          </p:cNvPicPr>
          <p:nvPr/>
        </p:nvPicPr>
        <p:blipFill>
          <a:blip r:embed="rId3"/>
          <a:srcRect/>
          <a:stretch>
            <a:fillRect/>
          </a:stretch>
        </p:blipFill>
        <p:spPr bwMode="auto">
          <a:xfrm>
            <a:off x="0" y="0"/>
            <a:ext cx="4643438" cy="6908800"/>
          </a:xfrm>
          <a:prstGeom prst="rect">
            <a:avLst/>
          </a:prstGeom>
          <a:noFill/>
          <a:ln w="9525">
            <a:noFill/>
            <a:miter lim="800000"/>
            <a:headEnd/>
            <a:tailEnd/>
          </a:ln>
        </p:spPr>
      </p:pic>
    </p:spTree>
  </p:cSld>
  <p:clrMapOvr>
    <a:masterClrMapping/>
  </p:clrMapOvr>
  <p:transition advTm="6000"/>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9"/>
          <p:cNvPicPr>
            <a:picLocks noChangeAspect="1" noChangeArrowheads="1" noCrop="1"/>
          </p:cNvPicPr>
          <p:nvPr/>
        </p:nvPicPr>
        <p:blipFill>
          <a:blip r:embed="rId3">
            <a:lum bright="62000" contrast="-86000"/>
          </a:blip>
          <a:srcRect/>
          <a:stretch>
            <a:fillRect/>
          </a:stretch>
        </p:blipFill>
        <p:spPr bwMode="auto">
          <a:xfrm>
            <a:off x="0" y="0"/>
            <a:ext cx="9144000" cy="7286652"/>
          </a:xfrm>
          <a:prstGeom prst="rect">
            <a:avLst/>
          </a:prstGeom>
          <a:noFill/>
          <a:effectLst>
            <a:outerShdw blurRad="50800" dist="50800" dir="5400000" algn="ctr" rotWithShape="0">
              <a:srgbClr val="FFC000"/>
            </a:outerShdw>
          </a:effectLst>
        </p:spPr>
      </p:pic>
      <p:sp>
        <p:nvSpPr>
          <p:cNvPr id="31747" name="Rectangle 2"/>
          <p:cNvSpPr>
            <a:spLocks noGrp="1" noChangeArrowheads="1"/>
          </p:cNvSpPr>
          <p:nvPr>
            <p:ph type="body" idx="1"/>
          </p:nvPr>
        </p:nvSpPr>
        <p:spPr>
          <a:xfrm>
            <a:off x="5429250" y="2714625"/>
            <a:ext cx="3429000" cy="5434013"/>
          </a:xfrm>
        </p:spPr>
        <p:txBody>
          <a:bodyPr/>
          <a:lstStyle/>
          <a:p>
            <a:pPr algn="ctr">
              <a:lnSpc>
                <a:spcPct val="90000"/>
              </a:lnSpc>
              <a:buFontTx/>
              <a:buNone/>
            </a:pPr>
            <a:r>
              <a:rPr lang="fr-CA" sz="2800" i="1" dirty="0" smtClean="0">
                <a:latin typeface="Bernard MT Condensed" pitchFamily="18" charset="0"/>
              </a:rPr>
              <a:t>    En </a:t>
            </a:r>
            <a:r>
              <a:rPr lang="fr-CA" sz="2800" i="1" dirty="0" err="1" smtClean="0">
                <a:latin typeface="Bernard MT Condensed" pitchFamily="18" charset="0"/>
              </a:rPr>
              <a:t>esta</a:t>
            </a:r>
            <a:r>
              <a:rPr lang="fr-CA" sz="2800" i="1" dirty="0" smtClean="0">
                <a:latin typeface="Bernard MT Condensed" pitchFamily="18" charset="0"/>
              </a:rPr>
              <a:t> </a:t>
            </a:r>
            <a:r>
              <a:rPr lang="fr-CA" sz="2800" i="1" dirty="0" err="1" smtClean="0">
                <a:latin typeface="Bernard MT Condensed" pitchFamily="18" charset="0"/>
              </a:rPr>
              <a:t>época</a:t>
            </a:r>
            <a:r>
              <a:rPr lang="fr-CA" sz="2800" i="1" dirty="0" smtClean="0">
                <a:latin typeface="Bernard MT Condensed" pitchFamily="18" charset="0"/>
              </a:rPr>
              <a:t> </a:t>
            </a:r>
            <a:r>
              <a:rPr lang="fr-CA" sz="2800" i="1" dirty="0" err="1" smtClean="0">
                <a:latin typeface="Bernard MT Condensed" pitchFamily="18" charset="0"/>
              </a:rPr>
              <a:t>del</a:t>
            </a:r>
            <a:r>
              <a:rPr lang="fr-CA" sz="2800" i="1" dirty="0" smtClean="0">
                <a:latin typeface="Bernard MT Condensed" pitchFamily="18" charset="0"/>
              </a:rPr>
              <a:t> </a:t>
            </a:r>
            <a:r>
              <a:rPr lang="fr-CA" sz="2800" i="1" dirty="0" err="1" smtClean="0">
                <a:latin typeface="Bernard MT Condensed" pitchFamily="18" charset="0"/>
              </a:rPr>
              <a:t>año</a:t>
            </a:r>
            <a:r>
              <a:rPr lang="fr-CA" sz="2800" i="1" dirty="0" smtClean="0">
                <a:latin typeface="Bernard MT Condensed" pitchFamily="18" charset="0"/>
              </a:rPr>
              <a:t>, la </a:t>
            </a:r>
            <a:r>
              <a:rPr lang="fr-CA" sz="2800" i="1" dirty="0" err="1" smtClean="0">
                <a:latin typeface="Bernard MT Condensed" pitchFamily="18" charset="0"/>
              </a:rPr>
              <a:t>temperatura</a:t>
            </a:r>
            <a:r>
              <a:rPr lang="fr-CA" sz="2800" i="1" dirty="0" smtClean="0">
                <a:latin typeface="Bernard MT Condensed" pitchFamily="18" charset="0"/>
              </a:rPr>
              <a:t> en el Parque </a:t>
            </a:r>
            <a:r>
              <a:rPr lang="fr-CA" sz="2800" i="1" dirty="0" err="1" smtClean="0">
                <a:latin typeface="Bernard MT Condensed" pitchFamily="18" charset="0"/>
              </a:rPr>
              <a:t>Nacional</a:t>
            </a:r>
            <a:r>
              <a:rPr lang="fr-CA" sz="2800" i="1" dirty="0" smtClean="0">
                <a:latin typeface="Bernard MT Condensed" pitchFamily="18" charset="0"/>
              </a:rPr>
              <a:t> es </a:t>
            </a:r>
            <a:r>
              <a:rPr lang="fr-CA" sz="2800" i="1" dirty="0" err="1" smtClean="0">
                <a:latin typeface="Bernard MT Condensed" pitchFamily="18" charset="0"/>
              </a:rPr>
              <a:t>muy</a:t>
            </a:r>
            <a:r>
              <a:rPr lang="fr-CA" sz="2800" i="1" dirty="0" smtClean="0">
                <a:latin typeface="Bernard MT Condensed" pitchFamily="18" charset="0"/>
              </a:rPr>
              <a:t> variable y, </a:t>
            </a:r>
            <a:r>
              <a:rPr lang="fr-CA" sz="2800" i="1" dirty="0" err="1" smtClean="0">
                <a:latin typeface="Bernard MT Condensed" pitchFamily="18" charset="0"/>
              </a:rPr>
              <a:t>por</a:t>
            </a:r>
            <a:r>
              <a:rPr lang="fr-CA" sz="2800" i="1" dirty="0" smtClean="0">
                <a:latin typeface="Bernard MT Condensed" pitchFamily="18" charset="0"/>
              </a:rPr>
              <a:t> </a:t>
            </a:r>
            <a:r>
              <a:rPr lang="fr-CA" sz="2800" i="1" dirty="0" err="1" smtClean="0">
                <a:latin typeface="Bernard MT Condensed" pitchFamily="18" charset="0"/>
              </a:rPr>
              <a:t>tanto</a:t>
            </a:r>
            <a:r>
              <a:rPr lang="fr-CA" sz="2800" i="1" dirty="0" smtClean="0">
                <a:latin typeface="Bernard MT Condensed" pitchFamily="18" charset="0"/>
              </a:rPr>
              <a:t>, </a:t>
            </a:r>
            <a:r>
              <a:rPr lang="fr-CA" sz="2800" i="1" dirty="0" err="1" smtClean="0">
                <a:latin typeface="Bernard MT Condensed" pitchFamily="18" charset="0"/>
              </a:rPr>
              <a:t>imprevisible</a:t>
            </a:r>
            <a:r>
              <a:rPr lang="fr-CA" sz="2800" i="1" dirty="0" smtClean="0">
                <a:latin typeface="Bernard MT Condensed" pitchFamily="18" charset="0"/>
              </a:rPr>
              <a:t>, </a:t>
            </a:r>
            <a:r>
              <a:rPr lang="fr-CA" sz="2800" i="1" dirty="0" err="1" smtClean="0">
                <a:latin typeface="Bernard MT Condensed" pitchFamily="18" charset="0"/>
              </a:rPr>
              <a:t>lo</a:t>
            </a:r>
            <a:r>
              <a:rPr lang="fr-CA" sz="2800" i="1" dirty="0" smtClean="0">
                <a:latin typeface="Bernard MT Condensed" pitchFamily="18" charset="0"/>
              </a:rPr>
              <a:t> que </a:t>
            </a:r>
            <a:r>
              <a:rPr lang="fr-CA" sz="2800" i="1" dirty="0" err="1" smtClean="0">
                <a:latin typeface="Bernard MT Condensed" pitchFamily="18" charset="0"/>
              </a:rPr>
              <a:t>añade</a:t>
            </a:r>
            <a:r>
              <a:rPr lang="fr-CA" sz="2800" i="1" dirty="0" smtClean="0">
                <a:latin typeface="Bernard MT Condensed" pitchFamily="18" charset="0"/>
              </a:rPr>
              <a:t> </a:t>
            </a:r>
            <a:r>
              <a:rPr lang="fr-CA" sz="2800" i="1" dirty="0" err="1" smtClean="0">
                <a:latin typeface="Bernard MT Condensed" pitchFamily="18" charset="0"/>
              </a:rPr>
              <a:t>dificultad</a:t>
            </a:r>
            <a:r>
              <a:rPr lang="fr-CA" sz="2800" i="1" dirty="0" smtClean="0">
                <a:latin typeface="Bernard MT Condensed" pitchFamily="18" charset="0"/>
              </a:rPr>
              <a:t> a la </a:t>
            </a:r>
            <a:r>
              <a:rPr lang="fr-CA" sz="2800" i="1" dirty="0" err="1" smtClean="0">
                <a:latin typeface="Bernard MT Condensed" pitchFamily="18" charset="0"/>
              </a:rPr>
              <a:t>obtención</a:t>
            </a:r>
            <a:r>
              <a:rPr lang="fr-CA" sz="2800" i="1" dirty="0" smtClean="0">
                <a:latin typeface="Bernard MT Condensed" pitchFamily="18" charset="0"/>
              </a:rPr>
              <a:t> de las </a:t>
            </a:r>
            <a:r>
              <a:rPr lang="fr-CA" sz="2800" i="1" dirty="0" err="1" smtClean="0">
                <a:latin typeface="Bernard MT Condensed" pitchFamily="18" charset="0"/>
              </a:rPr>
              <a:t>fotos</a:t>
            </a:r>
            <a:r>
              <a:rPr lang="fr-CA" sz="2800" i="1" dirty="0" smtClean="0">
                <a:latin typeface="Bernard MT Condensed" pitchFamily="18" charset="0"/>
              </a:rPr>
              <a:t>.</a:t>
            </a:r>
          </a:p>
          <a:p>
            <a:pPr algn="ctr">
              <a:lnSpc>
                <a:spcPct val="90000"/>
              </a:lnSpc>
              <a:buFontTx/>
              <a:buNone/>
            </a:pPr>
            <a:r>
              <a:rPr lang="fr-CA" sz="2800" i="1" dirty="0" smtClean="0">
                <a:latin typeface="Bernard MT Condensed" pitchFamily="18" charset="0"/>
              </a:rPr>
              <a:t>    </a:t>
            </a:r>
          </a:p>
        </p:txBody>
      </p:sp>
      <p:pic>
        <p:nvPicPr>
          <p:cNvPr id="31748" name="Picture 2" descr="C:\Documents and Settings\Dell\Escritorio\cascada-fuego-05.jpg"/>
          <p:cNvPicPr>
            <a:picLocks noChangeAspect="1" noChangeArrowheads="1"/>
          </p:cNvPicPr>
          <p:nvPr/>
        </p:nvPicPr>
        <p:blipFill>
          <a:blip r:embed="rId4"/>
          <a:srcRect/>
          <a:stretch>
            <a:fillRect/>
          </a:stretch>
        </p:blipFill>
        <p:spPr bwMode="auto">
          <a:xfrm>
            <a:off x="214282" y="285709"/>
            <a:ext cx="4714908" cy="6286544"/>
          </a:xfrm>
          <a:prstGeom prst="rect">
            <a:avLst/>
          </a:prstGeom>
          <a:noFill/>
          <a:ln w="9525">
            <a:noFill/>
            <a:miter lim="800000"/>
            <a:headEnd/>
            <a:tailEnd/>
          </a:ln>
        </p:spPr>
      </p:pic>
    </p:spTree>
    <p:custDataLst>
      <p:tags r:id="rId1"/>
    </p:custDataLst>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5"/>
                                      </p:to>
                                    </p:set>
                                    <p:animEffect filter="image" prLst="opacity: 0.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2" descr="!cid_7AA3B2A4D3B44F418EEDBE9246F1A6FB@PCdeCarol"/>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pic>
        <p:nvPicPr>
          <p:cNvPr id="14" name="Picture 3" descr="illusion-019"/>
          <p:cNvPicPr>
            <a:picLocks noChangeAspect="1" noChangeArrowheads="1" noCrop="1"/>
          </p:cNvPicPr>
          <p:nvPr/>
        </p:nvPicPr>
        <p:blipFill>
          <a:blip r:embed="rId3">
            <a:lum bright="62000" contrast="-86000"/>
          </a:blip>
          <a:srcRect/>
          <a:stretch>
            <a:fillRect/>
          </a:stretch>
        </p:blipFill>
        <p:spPr bwMode="auto">
          <a:xfrm>
            <a:off x="0" y="0"/>
            <a:ext cx="9144000" cy="6858000"/>
          </a:xfrm>
          <a:prstGeom prst="rect">
            <a:avLst/>
          </a:prstGeom>
          <a:noFill/>
          <a:effectLst>
            <a:outerShdw blurRad="50800" dist="50800" dir="5400000" algn="ctr" rotWithShape="0">
              <a:srgbClr val="FFC000"/>
            </a:outerShdw>
          </a:effectLst>
        </p:spPr>
      </p:pic>
      <p:sp>
        <p:nvSpPr>
          <p:cNvPr id="6" name="5 Rectángulo"/>
          <p:cNvSpPr/>
          <p:nvPr/>
        </p:nvSpPr>
        <p:spPr>
          <a:xfrm>
            <a:off x="642910" y="1428736"/>
            <a:ext cx="4680108" cy="2308306"/>
          </a:xfrm>
          <a:prstGeom prst="rect">
            <a:avLst/>
          </a:prstGeom>
        </p:spPr>
        <p:txBody>
          <a:bodyPr lIns="91422" tIns="45711" rIns="91422" bIns="45711">
            <a:spAutoFit/>
          </a:bodyPr>
          <a:lstStyle/>
          <a:p>
            <a:pPr lvl="1" algn="ctr">
              <a:defRPr/>
            </a:pPr>
            <a:r>
              <a:rPr lang="es-ES" sz="3600" b="1" i="1" kern="10" dirty="0">
                <a:ln w="25400">
                  <a:solidFill>
                    <a:srgbClr val="E31C07"/>
                  </a:solidFill>
                  <a:round/>
                  <a:headEnd/>
                  <a:tailEnd/>
                </a:ln>
                <a:solidFill>
                  <a:srgbClr val="0000FF"/>
                </a:solidFill>
                <a:effectLst>
                  <a:outerShdw dist="35921" dir="2700000" algn="ctr" rotWithShape="0">
                    <a:srgbClr val="808080">
                      <a:alpha val="79999"/>
                    </a:srgbClr>
                  </a:outerShdw>
                </a:effectLst>
                <a:latin typeface="Arial Black" pitchFamily="34" charset="0"/>
                <a:cs typeface="Times New Roman"/>
              </a:rPr>
              <a:t>UN FUERTE ABRAZO QUE TENGAS UN</a:t>
            </a:r>
          </a:p>
          <a:p>
            <a:pPr lvl="1" algn="ctr">
              <a:defRPr/>
            </a:pPr>
            <a:r>
              <a:rPr lang="es-ES" sz="3600" b="1" i="1" kern="10" dirty="0">
                <a:ln w="25400">
                  <a:solidFill>
                    <a:srgbClr val="E31C07"/>
                  </a:solidFill>
                  <a:round/>
                  <a:headEnd/>
                  <a:tailEnd/>
                </a:ln>
                <a:solidFill>
                  <a:srgbClr val="0000FF"/>
                </a:solidFill>
                <a:effectLst>
                  <a:outerShdw dist="35921" dir="2700000" algn="ctr" rotWithShape="0">
                    <a:srgbClr val="808080">
                      <a:alpha val="79999"/>
                    </a:srgbClr>
                  </a:outerShdw>
                </a:effectLst>
                <a:latin typeface="Arial Black" pitchFamily="34" charset="0"/>
                <a:cs typeface="Times New Roman"/>
              </a:rPr>
              <a:t> BUEN DIA</a:t>
            </a:r>
            <a:endParaRPr lang="es-ES" sz="3600" b="1" i="1" kern="10" dirty="0">
              <a:ln w="25400">
                <a:solidFill>
                  <a:srgbClr val="E31C07"/>
                </a:solidFill>
                <a:round/>
                <a:headEnd/>
                <a:tailEnd/>
              </a:ln>
              <a:solidFill>
                <a:srgbClr val="0000FF"/>
              </a:solidFill>
              <a:effectLst>
                <a:outerShdw dist="35921" dir="2700000" algn="ctr" rotWithShape="0">
                  <a:srgbClr val="808080">
                    <a:alpha val="79999"/>
                  </a:srgbClr>
                </a:outerShdw>
              </a:effectLst>
              <a:latin typeface="Arial Black" pitchFamily="34" charset="0"/>
              <a:cs typeface="Times New Roman"/>
            </a:endParaRPr>
          </a:p>
        </p:txBody>
      </p:sp>
      <p:pic>
        <p:nvPicPr>
          <p:cNvPr id="32772" name="Image 2" descr="swirlrainbw3.gif"/>
          <p:cNvPicPr>
            <a:picLocks noChangeAspect="1"/>
          </p:cNvPicPr>
          <p:nvPr/>
        </p:nvPicPr>
        <p:blipFill>
          <a:blip r:embed="rId4"/>
          <a:srcRect/>
          <a:stretch>
            <a:fillRect/>
          </a:stretch>
        </p:blipFill>
        <p:spPr bwMode="auto">
          <a:xfrm rot="10800000">
            <a:off x="0" y="0"/>
            <a:ext cx="9144000" cy="69850"/>
          </a:xfrm>
          <a:prstGeom prst="rect">
            <a:avLst/>
          </a:prstGeom>
          <a:noFill/>
          <a:ln w="9525">
            <a:noFill/>
            <a:miter lim="800000"/>
            <a:headEnd/>
            <a:tailEnd/>
          </a:ln>
        </p:spPr>
      </p:pic>
      <p:pic>
        <p:nvPicPr>
          <p:cNvPr id="32773" name="Image 2" descr="swirlrainbw3.gif"/>
          <p:cNvPicPr>
            <a:picLocks noChangeAspect="1"/>
          </p:cNvPicPr>
          <p:nvPr/>
        </p:nvPicPr>
        <p:blipFill>
          <a:blip r:embed="rId4"/>
          <a:srcRect/>
          <a:stretch>
            <a:fillRect/>
          </a:stretch>
        </p:blipFill>
        <p:spPr bwMode="auto">
          <a:xfrm rot="10800000">
            <a:off x="0" y="6788150"/>
            <a:ext cx="9144000" cy="69850"/>
          </a:xfrm>
          <a:prstGeom prst="rect">
            <a:avLst/>
          </a:prstGeom>
          <a:noFill/>
          <a:ln w="9525">
            <a:noFill/>
            <a:miter lim="800000"/>
            <a:headEnd/>
            <a:tailEnd/>
          </a:ln>
        </p:spPr>
      </p:pic>
      <p:pic>
        <p:nvPicPr>
          <p:cNvPr id="32774" name="Image 2" descr="swirlrainbw3.gif"/>
          <p:cNvPicPr>
            <a:picLocks noChangeAspect="1"/>
          </p:cNvPicPr>
          <p:nvPr/>
        </p:nvPicPr>
        <p:blipFill>
          <a:blip r:embed="rId4"/>
          <a:srcRect/>
          <a:stretch>
            <a:fillRect/>
          </a:stretch>
        </p:blipFill>
        <p:spPr bwMode="auto">
          <a:xfrm rot="5400000">
            <a:off x="-3394075" y="3394075"/>
            <a:ext cx="6858000" cy="69850"/>
          </a:xfrm>
          <a:prstGeom prst="rect">
            <a:avLst/>
          </a:prstGeom>
          <a:noFill/>
          <a:ln w="9525">
            <a:noFill/>
            <a:miter lim="800000"/>
            <a:headEnd/>
            <a:tailEnd/>
          </a:ln>
        </p:spPr>
      </p:pic>
      <p:pic>
        <p:nvPicPr>
          <p:cNvPr id="32775" name="Image 2" descr="swirlrainbw3.gif"/>
          <p:cNvPicPr>
            <a:picLocks noChangeAspect="1"/>
          </p:cNvPicPr>
          <p:nvPr/>
        </p:nvPicPr>
        <p:blipFill>
          <a:blip r:embed="rId4"/>
          <a:srcRect/>
          <a:stretch>
            <a:fillRect/>
          </a:stretch>
        </p:blipFill>
        <p:spPr bwMode="auto">
          <a:xfrm rot="5400000">
            <a:off x="5680075" y="3394075"/>
            <a:ext cx="6858000" cy="69850"/>
          </a:xfrm>
          <a:prstGeom prst="rect">
            <a:avLst/>
          </a:prstGeom>
          <a:noFill/>
          <a:ln w="9525">
            <a:noFill/>
            <a:miter lim="800000"/>
            <a:headEnd/>
            <a:tailEnd/>
          </a:ln>
        </p:spPr>
      </p:pic>
      <p:pic>
        <p:nvPicPr>
          <p:cNvPr id="32776" name="Picture 2" descr="CARA"/>
          <p:cNvPicPr>
            <a:picLocks noChangeAspect="1" noChangeArrowheads="1"/>
          </p:cNvPicPr>
          <p:nvPr/>
        </p:nvPicPr>
        <p:blipFill>
          <a:blip r:embed="rId5"/>
          <a:srcRect/>
          <a:stretch>
            <a:fillRect/>
          </a:stretch>
        </p:blipFill>
        <p:spPr bwMode="auto">
          <a:xfrm>
            <a:off x="7858125" y="5500688"/>
            <a:ext cx="1000125" cy="1052512"/>
          </a:xfrm>
          <a:prstGeom prst="rect">
            <a:avLst/>
          </a:prstGeom>
          <a:noFill/>
          <a:ln w="38100">
            <a:solidFill>
              <a:srgbClr val="1CDEF8"/>
            </a:solidFill>
            <a:miter lim="800000"/>
            <a:headEnd/>
            <a:tailEnd/>
          </a:ln>
        </p:spPr>
      </p:pic>
      <p:sp>
        <p:nvSpPr>
          <p:cNvPr id="15" name="14 Rectángulo"/>
          <p:cNvSpPr/>
          <p:nvPr/>
        </p:nvSpPr>
        <p:spPr>
          <a:xfrm>
            <a:off x="4572000" y="5929330"/>
            <a:ext cx="3071834" cy="584775"/>
          </a:xfrm>
          <a:prstGeom prst="rect">
            <a:avLst/>
          </a:prstGeom>
          <a:ln>
            <a:noFill/>
          </a:ln>
        </p:spPr>
        <p:txBody>
          <a:bodyPr>
            <a:spAutoFit/>
          </a:bodyPr>
          <a:lstStyle/>
          <a:p>
            <a:pPr algn="ctr">
              <a:defRPr/>
            </a:pPr>
            <a:r>
              <a:rPr lang="es-ES" sz="2800" b="1" kern="10" dirty="0">
                <a:ln w="9525">
                  <a:solidFill>
                    <a:srgbClr val="1CDEF8"/>
                  </a:solidFill>
                  <a:round/>
                  <a:headEnd/>
                  <a:tailEnd/>
                </a:ln>
                <a:blipFill dpi="0" rotWithShape="1">
                  <a:blip r:embed="rId6"/>
                  <a:srcRect/>
                  <a:stretch>
                    <a:fillRect/>
                  </a:stretch>
                </a:blipFill>
                <a:effectLst>
                  <a:outerShdw dist="35921" dir="2700000" algn="ctr" rotWithShape="0">
                    <a:schemeClr val="folHlink">
                      <a:alpha val="80000"/>
                    </a:schemeClr>
                  </a:outerShdw>
                </a:effectLst>
                <a:latin typeface="Snap ITC"/>
              </a:rPr>
              <a:t>JOSE </a:t>
            </a:r>
            <a:r>
              <a:rPr lang="es-ES" sz="3200" b="1" kern="10" dirty="0">
                <a:ln w="9525">
                  <a:solidFill>
                    <a:srgbClr val="1CDEF8"/>
                  </a:solidFill>
                  <a:round/>
                  <a:headEnd/>
                  <a:tailEnd/>
                </a:ln>
                <a:blipFill dpi="0" rotWithShape="1">
                  <a:blip r:embed="rId6"/>
                  <a:srcRect/>
                  <a:stretch>
                    <a:fillRect/>
                  </a:stretch>
                </a:blipFill>
                <a:effectLst>
                  <a:outerShdw dist="35921" dir="2700000" algn="ctr" rotWithShape="0">
                    <a:schemeClr val="folHlink">
                      <a:alpha val="80000"/>
                    </a:schemeClr>
                  </a:outerShdw>
                </a:effectLst>
                <a:latin typeface="Snap ITC"/>
              </a:rPr>
              <a:t>LUIS</a:t>
            </a:r>
            <a:endParaRPr lang="es-ES" sz="3200" b="1" kern="10" dirty="0">
              <a:ln w="9525">
                <a:solidFill>
                  <a:srgbClr val="1CDEF8"/>
                </a:solidFill>
                <a:round/>
                <a:headEnd/>
                <a:tailEnd/>
              </a:ln>
              <a:blipFill dpi="0" rotWithShape="1">
                <a:blip r:embed="rId6"/>
                <a:srcRect/>
                <a:stretch>
                  <a:fillRect/>
                </a:stretch>
              </a:blipFill>
              <a:effectLst>
                <a:outerShdw dist="35921" dir="2700000" algn="ctr" rotWithShape="0">
                  <a:schemeClr val="folHlink">
                    <a:alpha val="80000"/>
                  </a:schemeClr>
                </a:outerShdw>
              </a:effectLst>
              <a:latin typeface="Snap ITC"/>
            </a:endParaRPr>
          </a:p>
        </p:txBody>
      </p:sp>
    </p:spTree>
  </p:cSld>
  <p:clrMapOvr>
    <a:masterClrMapping/>
  </p:clrMapOvr>
  <p:transition advClick="0"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4"/>
                                        </p:tgtEl>
                                        <p:attrNameLst>
                                          <p:attrName>style.opacity</p:attrName>
                                        </p:attrNameLst>
                                      </p:cBhvr>
                                      <p:to>
                                        <p:strVal val="0.25"/>
                                      </p:to>
                                    </p:set>
                                    <p:animEffect filter="image" prLst="opacity: 0.25">
                                      <p:cBhvr rctx="IE">
                                        <p:cTn id="7" dur="indefinite"/>
                                        <p:tgtEl>
                                          <p:spTgt spid="14"/>
                                        </p:tgtEl>
                                      </p:cBhvr>
                                    </p:animEffect>
                                  </p:childTnLst>
                                </p:cTn>
                              </p:par>
                            </p:childTnLst>
                          </p:cTn>
                        </p:par>
                      </p:childTnLst>
                    </p:cTn>
                  </p:par>
                  <p:par>
                    <p:cTn id="8" fill="hold">
                      <p:stCondLst>
                        <p:cond delay="indefinite"/>
                      </p:stCondLst>
                      <p:childTnLst>
                        <p:par>
                          <p:cTn id="9" fill="hold">
                            <p:stCondLst>
                              <p:cond delay="0"/>
                            </p:stCondLst>
                            <p:childTnLst>
                              <p:par>
                                <p:cTn id="10" presetID="55" presetClass="entr" presetSubtype="0" fill="hold" nodeType="clickEffect">
                                  <p:stCondLst>
                                    <p:cond delay="0"/>
                                  </p:stCondLst>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1000" fill="hold"/>
                                        <p:tgtEl>
                                          <p:spTgt spid="6">
                                            <p:txEl>
                                              <p:pRg st="0" end="0"/>
                                            </p:txEl>
                                          </p:spTgt>
                                        </p:tgtEl>
                                        <p:attrNameLst>
                                          <p:attrName>ppt_w</p:attrName>
                                        </p:attrNameLst>
                                      </p:cBhvr>
                                      <p:tavLst>
                                        <p:tav tm="0">
                                          <p:val>
                                            <p:strVal val="#ppt_w*0.70"/>
                                          </p:val>
                                        </p:tav>
                                        <p:tav tm="100000">
                                          <p:val>
                                            <p:strVal val="#ppt_w"/>
                                          </p:val>
                                        </p:tav>
                                      </p:tavLst>
                                    </p:anim>
                                    <p:anim calcmode="lin" valueType="num">
                                      <p:cBhvr>
                                        <p:cTn id="13" dur="1000" fill="hold"/>
                                        <p:tgtEl>
                                          <p:spTgt spid="6">
                                            <p:txEl>
                                              <p:pRg st="0" end="0"/>
                                            </p:txEl>
                                          </p:spTgt>
                                        </p:tgtEl>
                                        <p:attrNameLst>
                                          <p:attrName>ppt_h</p:attrName>
                                        </p:attrNameLst>
                                      </p:cBhvr>
                                      <p:tavLst>
                                        <p:tav tm="0">
                                          <p:val>
                                            <p:strVal val="#ppt_h"/>
                                          </p:val>
                                        </p:tav>
                                        <p:tav tm="100000">
                                          <p:val>
                                            <p:strVal val="#ppt_h"/>
                                          </p:val>
                                        </p:tav>
                                      </p:tavLst>
                                    </p:anim>
                                    <p:animEffect transition="in" filter="fade">
                                      <p:cBhvr>
                                        <p:cTn id="14" dur="1000"/>
                                        <p:tgtEl>
                                          <p:spTgt spid="6">
                                            <p:txEl>
                                              <p:pRg st="0" end="0"/>
                                            </p:txEl>
                                          </p:spTgt>
                                        </p:tgtEl>
                                      </p:cBhvr>
                                    </p:animEffect>
                                  </p:childTnLst>
                                </p:cTn>
                              </p:par>
                              <p:par>
                                <p:cTn id="15" presetID="55" presetClass="entr" presetSubtype="0" fill="hold" nodeType="withEffect">
                                  <p:stCondLst>
                                    <p:cond delay="0"/>
                                  </p:stCondLst>
                                  <p:childTnLst>
                                    <p:set>
                                      <p:cBhvr>
                                        <p:cTn id="16" dur="1" fill="hold">
                                          <p:stCondLst>
                                            <p:cond delay="0"/>
                                          </p:stCondLst>
                                        </p:cTn>
                                        <p:tgtEl>
                                          <p:spTgt spid="6">
                                            <p:txEl>
                                              <p:pRg st="1" end="1"/>
                                            </p:txEl>
                                          </p:spTgt>
                                        </p:tgtEl>
                                        <p:attrNameLst>
                                          <p:attrName>style.visibility</p:attrName>
                                        </p:attrNameLst>
                                      </p:cBhvr>
                                      <p:to>
                                        <p:strVal val="visible"/>
                                      </p:to>
                                    </p:set>
                                    <p:anim calcmode="lin" valueType="num">
                                      <p:cBhvr>
                                        <p:cTn id="17" dur="1000" fill="hold"/>
                                        <p:tgtEl>
                                          <p:spTgt spid="6">
                                            <p:txEl>
                                              <p:pRg st="1" end="1"/>
                                            </p:txEl>
                                          </p:spTgt>
                                        </p:tgtEl>
                                        <p:attrNameLst>
                                          <p:attrName>ppt_w</p:attrName>
                                        </p:attrNameLst>
                                      </p:cBhvr>
                                      <p:tavLst>
                                        <p:tav tm="0">
                                          <p:val>
                                            <p:strVal val="#ppt_w*0.70"/>
                                          </p:val>
                                        </p:tav>
                                        <p:tav tm="100000">
                                          <p:val>
                                            <p:strVal val="#ppt_w"/>
                                          </p:val>
                                        </p:tav>
                                      </p:tavLst>
                                    </p:anim>
                                    <p:anim calcmode="lin" valueType="num">
                                      <p:cBhvr>
                                        <p:cTn id="18" dur="1000" fill="hold"/>
                                        <p:tgtEl>
                                          <p:spTgt spid="6">
                                            <p:txEl>
                                              <p:pRg st="1" end="1"/>
                                            </p:txEl>
                                          </p:spTgt>
                                        </p:tgtEl>
                                        <p:attrNameLst>
                                          <p:attrName>ppt_h</p:attrName>
                                        </p:attrNameLst>
                                      </p:cBhvr>
                                      <p:tavLst>
                                        <p:tav tm="0">
                                          <p:val>
                                            <p:strVal val="#ppt_h"/>
                                          </p:val>
                                        </p:tav>
                                        <p:tav tm="100000">
                                          <p:val>
                                            <p:strVal val="#ppt_h"/>
                                          </p:val>
                                        </p:tav>
                                      </p:tavLst>
                                    </p:anim>
                                    <p:animEffect transition="in" filter="fade">
                                      <p:cBhvr>
                                        <p:cTn id="19" dur="1000"/>
                                        <p:tgtEl>
                                          <p:spTgt spid="6">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showMasterSp="0" showMasterPhAnim="0">
  <p:cSld>
    <p:bg>
      <p:bgPr>
        <a:solidFill>
          <a:srgbClr val="C0D7F5"/>
        </a:solidFill>
        <a:effectLst/>
      </p:bgPr>
    </p:bg>
    <p:spTree>
      <p:nvGrpSpPr>
        <p:cNvPr id="1" name=""/>
        <p:cNvGrpSpPr/>
        <p:nvPr/>
      </p:nvGrpSpPr>
      <p:grpSpPr>
        <a:xfrm>
          <a:off x="0" y="0"/>
          <a:ext cx="0" cy="0"/>
          <a:chOff x="0" y="0"/>
          <a:chExt cx="0" cy="0"/>
        </a:xfrm>
      </p:grpSpPr>
      <p:pic>
        <p:nvPicPr>
          <p:cNvPr id="11749" name="Picture 485">
            <a:hlinkClick r:id="" action="ppaction://media"/>
          </p:cNvPr>
          <p:cNvPicPr>
            <a:picLocks noRot="1" noChangeAspect="1" noChangeArrowheads="1"/>
          </p:cNvPicPr>
          <p:nvPr>
            <a:wavAudioFile r:embed="rId1" name="book_shut_SoundsResource_com.wav"/>
          </p:nvPr>
        </p:nvPicPr>
        <p:blipFill>
          <a:blip r:embed="rId3"/>
          <a:srcRect/>
          <a:stretch>
            <a:fillRect/>
          </a:stretch>
        </p:blipFill>
        <p:spPr bwMode="auto">
          <a:xfrm>
            <a:off x="8229600" y="609600"/>
            <a:ext cx="304800" cy="304800"/>
          </a:xfrm>
          <a:prstGeom prst="rect">
            <a:avLst/>
          </a:prstGeom>
          <a:noFill/>
        </p:spPr>
      </p:pic>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algn="ctr"/>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4"/>
          </p:cNvPr>
          <p:cNvPicPr>
            <a:picLocks noChangeAspect="1" noChangeArrowheads="1"/>
          </p:cNvPicPr>
          <p:nvPr/>
        </p:nvPicPr>
        <p:blipFill>
          <a:blip r:embed="rId5"/>
          <a:srcRect/>
          <a:stretch>
            <a:fillRect/>
          </a:stretch>
        </p:blipFill>
        <p:spPr bwMode="auto">
          <a:xfrm>
            <a:off x="2667000" y="55626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49530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pic>
        <p:nvPicPr>
          <p:cNvPr id="11677" name="Picture 413" descr="logo">
            <a:hlinkClick r:id="rId6"/>
          </p:cNvPr>
          <p:cNvPicPr>
            <a:picLocks noChangeAspect="1" noChangeArrowheads="1"/>
          </p:cNvPicPr>
          <p:nvPr/>
        </p:nvPicPr>
        <p:blipFill>
          <a:blip r:embed="rId7"/>
          <a:srcRect/>
          <a:stretch>
            <a:fillRect/>
          </a:stretch>
        </p:blipFill>
        <p:spPr bwMode="auto">
          <a:xfrm>
            <a:off x="609600" y="6096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graphicFrame>
        <p:nvGraphicFramePr>
          <p:cNvPr id="11742" name="Group 478"/>
          <p:cNvGraphicFramePr>
            <a:graphicFrameLocks noGrp="1"/>
          </p:cNvGraphicFramePr>
          <p:nvPr/>
        </p:nvGraphicFramePr>
        <p:xfrm>
          <a:off x="990600" y="3429000"/>
          <a:ext cx="7086600" cy="1036320"/>
        </p:xfrm>
        <a:graphic>
          <a:graphicData uri="http://schemas.openxmlformats.org/drawingml/2006/table">
            <a:tbl>
              <a:tblPr/>
              <a:tblGrid>
                <a:gridCol w="1181100"/>
                <a:gridCol w="1181100"/>
                <a:gridCol w="1181100"/>
                <a:gridCol w="1181100"/>
                <a:gridCol w="1181100"/>
                <a:gridCol w="1181100"/>
              </a:tblGrid>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1" i="0" u="none" strike="noStrike" cap="none" normalizeH="0" baseline="0" smtClean="0">
                          <a:ln>
                            <a:noFill/>
                          </a:ln>
                          <a:solidFill>
                            <a:schemeClr val="tx1"/>
                          </a:solidFill>
                          <a:effectLst/>
                          <a:latin typeface="Berlin Sans FB Demi" pitchFamily="34" charset="0"/>
                          <a:hlinkClick r:id="rId8"/>
                        </a:rPr>
                        <a:t>Dedicatorias</a:t>
                      </a:r>
                      <a:endParaRPr kumimoji="0" lang="es-ES" sz="1400" b="1"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9"/>
                        </a:rPr>
                        <a:t>Fechas Especiales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0"/>
                        </a:rPr>
                        <a:t>Graciosos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1"/>
                        </a:rPr>
                        <a:t>Historia y arte</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2"/>
                        </a:rPr>
                        <a:t>Lugares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3"/>
                        </a:rPr>
                        <a:t>Musicales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32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4"/>
                        </a:rPr>
                        <a:t>Naturaleza y Ciencias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5"/>
                        </a:rPr>
                        <a:t>Política</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6"/>
                        </a:rPr>
                        <a:t>Reflexión</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7"/>
                        </a:rPr>
                        <a:t>Religiosos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8"/>
                        </a:rPr>
                        <a:t>Románticos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9"/>
                        </a:rPr>
                        <a:t>Salud</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744" name="Rectangle 480"/>
          <p:cNvSpPr>
            <a:spLocks noChangeArrowheads="1"/>
          </p:cNvSpPr>
          <p:nvPr/>
        </p:nvSpPr>
        <p:spPr bwMode="auto">
          <a:xfrm>
            <a:off x="0" y="2892425"/>
            <a:ext cx="9144000" cy="366713"/>
          </a:xfrm>
          <a:prstGeom prst="rect">
            <a:avLst/>
          </a:prstGeom>
          <a:noFill/>
          <a:ln w="9525">
            <a:noFill/>
            <a:miter lim="800000"/>
            <a:headEnd/>
            <a:tailEnd/>
          </a:ln>
          <a:effectLst/>
        </p:spPr>
        <p:txBody>
          <a:bodyPr>
            <a:spAutoFit/>
          </a:bodyPr>
          <a:lstStyle/>
          <a:p>
            <a:pPr algn="ctr"/>
            <a:r>
              <a:rPr lang="es-ES_tradnl" b="1" u="sng">
                <a:solidFill>
                  <a:srgbClr val="04265C"/>
                </a:solidFill>
                <a:latin typeface="Berlin Sans FB Demi" pitchFamily="34" charset="0"/>
              </a:rPr>
              <a:t>PPS Exclusivos</a:t>
            </a:r>
            <a:endParaRPr lang="es-ES" b="1" u="sng">
              <a:solidFill>
                <a:srgbClr val="04265C"/>
              </a:solidFill>
              <a:latin typeface="Berlin Sans FB Demi" pitchFamily="34" charset="0"/>
            </a:endParaRPr>
          </a:p>
        </p:txBody>
      </p:sp>
      <p:pic>
        <p:nvPicPr>
          <p:cNvPr id="11745" name="Picture 481" descr="propuesta2_red"/>
          <p:cNvPicPr>
            <a:picLocks noChangeAspect="1" noChangeArrowheads="1"/>
          </p:cNvPicPr>
          <p:nvPr/>
        </p:nvPicPr>
        <p:blipFill>
          <a:blip r:embed="rId20"/>
          <a:srcRect/>
          <a:stretch>
            <a:fillRect/>
          </a:stretch>
        </p:blipFill>
        <p:spPr bwMode="auto">
          <a:xfrm rot="-1069669">
            <a:off x="5334000" y="1524000"/>
            <a:ext cx="3581400" cy="1565275"/>
          </a:xfrm>
          <a:prstGeom prst="rect">
            <a:avLst/>
          </a:prstGeom>
          <a:noFill/>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1500"/>
                                  </p:stCondLst>
                                  <p:childTnLst>
                                    <p:set>
                                      <p:cBhvr>
                                        <p:cTn id="6" dur="1" fill="hold">
                                          <p:stCondLst>
                                            <p:cond delay="0"/>
                                          </p:stCondLst>
                                        </p:cTn>
                                        <p:tgtEl>
                                          <p:spTgt spid="11745"/>
                                        </p:tgtEl>
                                        <p:attrNameLst>
                                          <p:attrName>style.visibility</p:attrName>
                                        </p:attrNameLst>
                                      </p:cBhvr>
                                      <p:to>
                                        <p:strVal val="visible"/>
                                      </p:to>
                                    </p:set>
                                  </p:childTnLst>
                                </p:cTn>
                              </p:par>
                              <p:par>
                                <p:cTn id="7" presetID="1" presetClass="mediacall" presetSubtype="0" fill="hold" nodeType="withEffect">
                                  <p:stCondLst>
                                    <p:cond delay="1500"/>
                                  </p:stCondLst>
                                  <p:childTnLst>
                                    <p:cmd type="call" cmd="playFrom(0.0)">
                                      <p:cBhvr>
                                        <p:cTn id="8" dur="604" fill="hold"/>
                                        <p:tgtEl>
                                          <p:spTgt spid="1174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9" fill="hold" display="0">
                  <p:stCondLst>
                    <p:cond delay="indefinite"/>
                  </p:stCondLst>
                  <p:endCondLst>
                    <p:cond evt="onNext" delay="0">
                      <p:tgtEl>
                        <p:sldTgt/>
                      </p:tgtEl>
                    </p:cond>
                    <p:cond evt="onPrev" delay="0">
                      <p:tgtEl>
                        <p:sldTgt/>
                      </p:tgtEl>
                    </p:cond>
                    <p:cond evt="onStopAudio" delay="0">
                      <p:tgtEl>
                        <p:sldTgt/>
                      </p:tgtEl>
                    </p:cond>
                  </p:endCondLst>
                </p:cTn>
                <p:tgtEl>
                  <p:spTgt spid="11749"/>
                </p:tgtEl>
              </p:cMediaNode>
            </p:audio>
          </p:childTnLst>
        </p:cTn>
      </p:par>
    </p:tnLst>
  </p:timing>
</p:sld>
</file>

<file path=ppt/tags/tag1.xml><?xml version="1.0" encoding="utf-8"?>
<p:tagLst xmlns:a="http://schemas.openxmlformats.org/drawingml/2006/main" xmlns:r="http://schemas.openxmlformats.org/officeDocument/2006/relationships" xmlns:p="http://schemas.openxmlformats.org/presentationml/2006/main">
  <p:tag name="TIMING" val="|1|1.8|4.7|4.9"/>
</p:tagLst>
</file>

<file path=ppt/tags/tag2.xml><?xml version="1.0" encoding="utf-8"?>
<p:tagLst xmlns:a="http://schemas.openxmlformats.org/drawingml/2006/main" xmlns:r="http://schemas.openxmlformats.org/officeDocument/2006/relationships" xmlns:p="http://schemas.openxmlformats.org/presentationml/2006/main">
  <p:tag name="TIMING" val="|1|1.8|4.7|4.9"/>
</p:tagLst>
</file>

<file path=ppt/tags/tag3.xml><?xml version="1.0" encoding="utf-8"?>
<p:tagLst xmlns:a="http://schemas.openxmlformats.org/drawingml/2006/main" xmlns:r="http://schemas.openxmlformats.org/officeDocument/2006/relationships" xmlns:p="http://schemas.openxmlformats.org/presentationml/2006/main">
  <p:tag name="TIMING" val="|1|1.8|4.7|4.9"/>
</p:tagLst>
</file>

<file path=ppt/tags/tag4.xml><?xml version="1.0" encoding="utf-8"?>
<p:tagLst xmlns:a="http://schemas.openxmlformats.org/drawingml/2006/main" xmlns:r="http://schemas.openxmlformats.org/officeDocument/2006/relationships" xmlns:p="http://schemas.openxmlformats.org/presentationml/2006/main">
  <p:tag name="TIMING" val="|0.7"/>
</p:tagLst>
</file>

<file path=ppt/tags/tag5.xml><?xml version="1.0" encoding="utf-8"?>
<p:tagLst xmlns:a="http://schemas.openxmlformats.org/drawingml/2006/main" xmlns:r="http://schemas.openxmlformats.org/officeDocument/2006/relationships" xmlns:p="http://schemas.openxmlformats.org/presentationml/2006/main">
  <p:tag name="TIMING" val="|0.7"/>
</p:tagLst>
</file>

<file path=ppt/tags/tag6.xml><?xml version="1.0" encoding="utf-8"?>
<p:tagLst xmlns:a="http://schemas.openxmlformats.org/drawingml/2006/main" xmlns:r="http://schemas.openxmlformats.org/officeDocument/2006/relationships" xmlns:p="http://schemas.openxmlformats.org/presentationml/2006/main">
  <p:tag name="TIMING" val="|0.7"/>
</p:tagLst>
</file>

<file path=ppt/tags/tag7.xml><?xml version="1.0" encoding="utf-8"?>
<p:tagLst xmlns:a="http://schemas.openxmlformats.org/drawingml/2006/main" xmlns:r="http://schemas.openxmlformats.org/officeDocument/2006/relationships" xmlns:p="http://schemas.openxmlformats.org/presentationml/2006/main">
  <p:tag name="TIMING" val="|0.8"/>
</p:tagLst>
</file>

<file path=ppt/tags/tag8.xml><?xml version="1.0" encoding="utf-8"?>
<p:tagLst xmlns:a="http://schemas.openxmlformats.org/drawingml/2006/main" xmlns:r="http://schemas.openxmlformats.org/officeDocument/2006/relationships" xmlns:p="http://schemas.openxmlformats.org/presentationml/2006/main">
  <p:tag name="TIMING" val="|0.8"/>
</p:tagLst>
</file>

<file path=ppt/tags/tag9.xml><?xml version="1.0" encoding="utf-8"?>
<p:tagLst xmlns:a="http://schemas.openxmlformats.org/drawingml/2006/main" xmlns:r="http://schemas.openxmlformats.org/officeDocument/2006/relationships" xmlns:p="http://schemas.openxmlformats.org/presentationml/2006/main">
  <p:tag name="TIMING" val="|0.8|34.2"/>
</p:tagLst>
</file>

<file path=ppt/tags/tag10.xml><?xml version="1.0" encoding="utf-8"?>
<p:tagLst xmlns:a="http://schemas.openxmlformats.org/drawingml/2006/main" xmlns:r="http://schemas.openxmlformats.org/officeDocument/2006/relationships" xmlns:p="http://schemas.openxmlformats.org/presentationml/2006/main">
  <p:tag name="TIMING" val="|0.8|34.2"/>
</p:tagLst>
</file>

<file path=ppt/tags/tag11.xml><?xml version="1.0" encoding="utf-8"?>
<p:tagLst xmlns:a="http://schemas.openxmlformats.org/drawingml/2006/main" xmlns:r="http://schemas.openxmlformats.org/officeDocument/2006/relationships" xmlns:p="http://schemas.openxmlformats.org/presentationml/2006/main">
  <p:tag name="TIMING" val="|0.8|34.2"/>
</p:tagLst>
</file>

<file path=ppt/theme/theme1.xml><?xml version="1.0" encoding="utf-8"?>
<a:theme xmlns:a="http://schemas.openxmlformats.org/drawingml/2006/main" name="LA CASCADA DE FUEGO">
  <a:themeElements>
    <a:clrScheme name="1_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1_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_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1_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1_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LA CASCADA DE FUEGO</Template>
  <TotalTime>32</TotalTime>
  <Words>416</Words>
  <Application>Microsoft Office PowerPoint</Application>
  <PresentationFormat>Presentación en pantalla (4:3)</PresentationFormat>
  <Paragraphs>48</Paragraphs>
  <Slides>30</Slides>
  <Notes>0</Notes>
  <HiddenSlides>0</HiddenSlides>
  <MMClips>1</MMClips>
  <ScaleCrop>false</ScaleCrop>
  <HeadingPairs>
    <vt:vector size="6" baseType="variant">
      <vt:variant>
        <vt:lpstr>Fuentes usadas</vt:lpstr>
      </vt:variant>
      <vt:variant>
        <vt:i4>4</vt:i4>
      </vt:variant>
      <vt:variant>
        <vt:lpstr>Tema</vt:lpstr>
      </vt:variant>
      <vt:variant>
        <vt:i4>2</vt:i4>
      </vt:variant>
      <vt:variant>
        <vt:lpstr>Títulos de diapositiva</vt:lpstr>
      </vt:variant>
      <vt:variant>
        <vt:i4>30</vt:i4>
      </vt:variant>
    </vt:vector>
  </HeadingPairs>
  <TitlesOfParts>
    <vt:vector size="36" baseType="lpstr">
      <vt:lpstr>Arial</vt:lpstr>
      <vt:lpstr>Calibri</vt:lpstr>
      <vt:lpstr>Helvetica</vt:lpstr>
      <vt:lpstr>Bernard MT Condensed</vt:lpstr>
      <vt:lpstr>LA CASCADA DE FUEGO</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1</cp:revision>
  <dcterms:created xsi:type="dcterms:W3CDTF">2014-03-27T09:46:07Z</dcterms:created>
  <dcterms:modified xsi:type="dcterms:W3CDTF">2014-03-27T10:18:57Z</dcterms:modified>
</cp:coreProperties>
</file>