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Default Extension="ppt" ContentType="application/vnd.ms-powerpoint"/>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Default Extension="vml" ContentType="application/vnd.openxmlformats-officedocument.vmlDrawing"/>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4"/>
  </p:notesMasterIdLst>
  <p:sldIdLst>
    <p:sldId id="351" r:id="rId3"/>
    <p:sldId id="395" r:id="rId4"/>
    <p:sldId id="355" r:id="rId5"/>
    <p:sldId id="356" r:id="rId6"/>
    <p:sldId id="389" r:id="rId7"/>
    <p:sldId id="401" r:id="rId8"/>
    <p:sldId id="361" r:id="rId9"/>
    <p:sldId id="399" r:id="rId10"/>
    <p:sldId id="383" r:id="rId11"/>
    <p:sldId id="394" r:id="rId12"/>
    <p:sldId id="382" r:id="rId13"/>
    <p:sldId id="390" r:id="rId14"/>
    <p:sldId id="365" r:id="rId15"/>
    <p:sldId id="385" r:id="rId16"/>
    <p:sldId id="405" r:id="rId17"/>
    <p:sldId id="384" r:id="rId18"/>
    <p:sldId id="350" r:id="rId19"/>
    <p:sldId id="372" r:id="rId20"/>
    <p:sldId id="364" r:id="rId21"/>
    <p:sldId id="358" r:id="rId22"/>
    <p:sldId id="393" r:id="rId23"/>
    <p:sldId id="377" r:id="rId24"/>
    <p:sldId id="386" r:id="rId25"/>
    <p:sldId id="357" r:id="rId26"/>
    <p:sldId id="380" r:id="rId27"/>
    <p:sldId id="388" r:id="rId28"/>
    <p:sldId id="376" r:id="rId29"/>
    <p:sldId id="375" r:id="rId30"/>
    <p:sldId id="402" r:id="rId31"/>
    <p:sldId id="373" r:id="rId32"/>
    <p:sldId id="406" r:id="rId33"/>
    <p:sldId id="404" r:id="rId34"/>
    <p:sldId id="366" r:id="rId35"/>
    <p:sldId id="370" r:id="rId36"/>
    <p:sldId id="359" r:id="rId37"/>
    <p:sldId id="403" r:id="rId38"/>
    <p:sldId id="379" r:id="rId39"/>
    <p:sldId id="371" r:id="rId40"/>
    <p:sldId id="400" r:id="rId41"/>
    <p:sldId id="374" r:id="rId42"/>
    <p:sldId id="363" r:id="rId43"/>
    <p:sldId id="360" r:id="rId44"/>
    <p:sldId id="381" r:id="rId45"/>
    <p:sldId id="398" r:id="rId46"/>
    <p:sldId id="396" r:id="rId47"/>
    <p:sldId id="397" r:id="rId48"/>
    <p:sldId id="378" r:id="rId49"/>
    <p:sldId id="367" r:id="rId50"/>
    <p:sldId id="362" r:id="rId51"/>
    <p:sldId id="352" r:id="rId52"/>
    <p:sldId id="407" r:id="rId53"/>
  </p:sldIdLst>
  <p:sldSz cx="23774400" cy="14722475"/>
  <p:notesSz cx="6858000" cy="9144000"/>
  <p:defaultTextStyle>
    <a:defPPr>
      <a:defRPr lang="en-US"/>
    </a:defPPr>
    <a:lvl1pPr algn="l" rtl="0" fontAlgn="base">
      <a:spcBef>
        <a:spcPct val="0"/>
      </a:spcBef>
      <a:spcAft>
        <a:spcPct val="0"/>
      </a:spcAft>
      <a:defRPr sz="4300" kern="1200">
        <a:solidFill>
          <a:schemeClr val="tx1"/>
        </a:solidFill>
        <a:latin typeface="Arial" charset="0"/>
        <a:ea typeface="+mn-ea"/>
        <a:cs typeface="+mn-cs"/>
      </a:defRPr>
    </a:lvl1pPr>
    <a:lvl2pPr marL="457200" algn="l" rtl="0" fontAlgn="base">
      <a:spcBef>
        <a:spcPct val="0"/>
      </a:spcBef>
      <a:spcAft>
        <a:spcPct val="0"/>
      </a:spcAft>
      <a:defRPr sz="4300" kern="1200">
        <a:solidFill>
          <a:schemeClr val="tx1"/>
        </a:solidFill>
        <a:latin typeface="Arial" charset="0"/>
        <a:ea typeface="+mn-ea"/>
        <a:cs typeface="+mn-cs"/>
      </a:defRPr>
    </a:lvl2pPr>
    <a:lvl3pPr marL="914400" algn="l" rtl="0" fontAlgn="base">
      <a:spcBef>
        <a:spcPct val="0"/>
      </a:spcBef>
      <a:spcAft>
        <a:spcPct val="0"/>
      </a:spcAft>
      <a:defRPr sz="4300" kern="1200">
        <a:solidFill>
          <a:schemeClr val="tx1"/>
        </a:solidFill>
        <a:latin typeface="Arial" charset="0"/>
        <a:ea typeface="+mn-ea"/>
        <a:cs typeface="+mn-cs"/>
      </a:defRPr>
    </a:lvl3pPr>
    <a:lvl4pPr marL="1371600" algn="l" rtl="0" fontAlgn="base">
      <a:spcBef>
        <a:spcPct val="0"/>
      </a:spcBef>
      <a:spcAft>
        <a:spcPct val="0"/>
      </a:spcAft>
      <a:defRPr sz="4300" kern="1200">
        <a:solidFill>
          <a:schemeClr val="tx1"/>
        </a:solidFill>
        <a:latin typeface="Arial" charset="0"/>
        <a:ea typeface="+mn-ea"/>
        <a:cs typeface="+mn-cs"/>
      </a:defRPr>
    </a:lvl4pPr>
    <a:lvl5pPr marL="1828800" algn="l" rtl="0" fontAlgn="base">
      <a:spcBef>
        <a:spcPct val="0"/>
      </a:spcBef>
      <a:spcAft>
        <a:spcPct val="0"/>
      </a:spcAft>
      <a:defRPr sz="4300" kern="1200">
        <a:solidFill>
          <a:schemeClr val="tx1"/>
        </a:solidFill>
        <a:latin typeface="Arial" charset="0"/>
        <a:ea typeface="+mn-ea"/>
        <a:cs typeface="+mn-cs"/>
      </a:defRPr>
    </a:lvl5pPr>
    <a:lvl6pPr marL="2286000" algn="l" defTabSz="914400" rtl="0" eaLnBrk="1" latinLnBrk="0" hangingPunct="1">
      <a:defRPr sz="4300" kern="1200">
        <a:solidFill>
          <a:schemeClr val="tx1"/>
        </a:solidFill>
        <a:latin typeface="Arial" charset="0"/>
        <a:ea typeface="+mn-ea"/>
        <a:cs typeface="+mn-cs"/>
      </a:defRPr>
    </a:lvl6pPr>
    <a:lvl7pPr marL="2743200" algn="l" defTabSz="914400" rtl="0" eaLnBrk="1" latinLnBrk="0" hangingPunct="1">
      <a:defRPr sz="4300" kern="1200">
        <a:solidFill>
          <a:schemeClr val="tx1"/>
        </a:solidFill>
        <a:latin typeface="Arial" charset="0"/>
        <a:ea typeface="+mn-ea"/>
        <a:cs typeface="+mn-cs"/>
      </a:defRPr>
    </a:lvl7pPr>
    <a:lvl8pPr marL="3200400" algn="l" defTabSz="914400" rtl="0" eaLnBrk="1" latinLnBrk="0" hangingPunct="1">
      <a:defRPr sz="4300" kern="1200">
        <a:solidFill>
          <a:schemeClr val="tx1"/>
        </a:solidFill>
        <a:latin typeface="Arial" charset="0"/>
        <a:ea typeface="+mn-ea"/>
        <a:cs typeface="+mn-cs"/>
      </a:defRPr>
    </a:lvl8pPr>
    <a:lvl9pPr marL="3657600" algn="l" defTabSz="914400" rtl="0" eaLnBrk="1" latinLnBrk="0" hangingPunct="1">
      <a:defRPr sz="4300"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tyoXIj9twov6vXBlqTCE8A" hashData="jpXl7bbN3BVpKuz5ACNcRwzJJe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F6C876"/>
    <a:srgbClr val="663300"/>
    <a:srgbClr val="38D1F0"/>
    <a:srgbClr val="9933FF"/>
    <a:srgbClr val="21D951"/>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4529" autoAdjust="0"/>
  </p:normalViewPr>
  <p:slideViewPr>
    <p:cSldViewPr>
      <p:cViewPr varScale="1">
        <p:scale>
          <a:sx n="34" d="100"/>
          <a:sy n="34" d="100"/>
        </p:scale>
        <p:origin x="-432" y="-114"/>
      </p:cViewPr>
      <p:guideLst>
        <p:guide orient="horz" pos="4638"/>
        <p:guide pos="7488"/>
      </p:guideLst>
    </p:cSldViewPr>
  </p:slideViewPr>
  <p:notesTextViewPr>
    <p:cViewPr>
      <p:scale>
        <a:sx n="100" d="100"/>
        <a:sy n="100" d="100"/>
      </p:scale>
      <p:origin x="0" y="0"/>
    </p:cViewPr>
  </p:notesTextViewPr>
  <p:sorterViewPr>
    <p:cViewPr>
      <p:scale>
        <a:sx n="30" d="100"/>
        <a:sy n="30"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8.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721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s-ES"/>
          </a:p>
        </p:txBody>
      </p:sp>
      <p:sp>
        <p:nvSpPr>
          <p:cNvPr id="13721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s-ES"/>
          </a:p>
        </p:txBody>
      </p:sp>
      <p:sp>
        <p:nvSpPr>
          <p:cNvPr id="53252" name="Rectangle 4"/>
          <p:cNvSpPr>
            <a:spLocks noGrp="1" noRot="1" noChangeAspect="1" noChangeArrowheads="1" noTextEdit="1"/>
          </p:cNvSpPr>
          <p:nvPr>
            <p:ph type="sldImg" idx="2"/>
          </p:nvPr>
        </p:nvSpPr>
        <p:spPr bwMode="auto">
          <a:xfrm>
            <a:off x="660400" y="685800"/>
            <a:ext cx="5537200" cy="3429000"/>
          </a:xfrm>
          <a:prstGeom prst="rect">
            <a:avLst/>
          </a:prstGeom>
          <a:noFill/>
          <a:ln w="9525">
            <a:solidFill>
              <a:srgbClr val="000000"/>
            </a:solidFill>
            <a:miter lim="800000"/>
            <a:headEnd/>
            <a:tailEnd/>
          </a:ln>
        </p:spPr>
      </p:sp>
      <p:sp>
        <p:nvSpPr>
          <p:cNvPr id="13722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13722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s-ES"/>
          </a:p>
        </p:txBody>
      </p:sp>
      <p:sp>
        <p:nvSpPr>
          <p:cNvPr id="13722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70129BA4-7A43-46E9-87A4-B5FD515A40CC}"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1 Marcador de imagen de diapositiva"/>
          <p:cNvSpPr>
            <a:spLocks noGrp="1" noRot="1" noChangeAspect="1" noTextEdit="1"/>
          </p:cNvSpPr>
          <p:nvPr>
            <p:ph type="sldImg"/>
          </p:nvPr>
        </p:nvSpPr>
        <p:spPr>
          <a:ln/>
        </p:spPr>
      </p:sp>
      <p:sp>
        <p:nvSpPr>
          <p:cNvPr id="54275" name="2 Marcador de notas"/>
          <p:cNvSpPr>
            <a:spLocks noGrp="1"/>
          </p:cNvSpPr>
          <p:nvPr>
            <p:ph type="body" idx="1"/>
          </p:nvPr>
        </p:nvSpPr>
        <p:spPr>
          <a:noFill/>
          <a:ln/>
        </p:spPr>
        <p:txBody>
          <a:bodyPr/>
          <a:lstStyle/>
          <a:p>
            <a:endParaRPr lang="es-ES" smtClean="0"/>
          </a:p>
        </p:txBody>
      </p:sp>
      <p:sp>
        <p:nvSpPr>
          <p:cNvPr id="54276" name="3 Marcador de número de diapositiva"/>
          <p:cNvSpPr>
            <a:spLocks noGrp="1"/>
          </p:cNvSpPr>
          <p:nvPr>
            <p:ph type="sldNum" sz="quarter" idx="5"/>
          </p:nvPr>
        </p:nvSpPr>
        <p:spPr>
          <a:noFill/>
        </p:spPr>
        <p:txBody>
          <a:bodyPr/>
          <a:lstStyle/>
          <a:p>
            <a:fld id="{2144CC1C-31F5-4C6F-9376-201F31C89746}" type="slidenum">
              <a:rPr lang="es-ES" smtClean="0"/>
              <a:pPr/>
              <a:t>22</a:t>
            </a:fld>
            <a:endParaRPr lang="es-E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782763" y="4573588"/>
            <a:ext cx="20208875" cy="315595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3565525" y="8342313"/>
            <a:ext cx="16643350" cy="376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7CD3E218-24F1-425F-A2F7-BF1BA7ECB7BF}" type="slidenum">
              <a:rPr lang="en-US"/>
              <a:pPr>
                <a:defRPr/>
              </a:pPr>
              <a:t>‹Nº›</a:t>
            </a:fld>
            <a:endParaRPr lang="en-US"/>
          </a:p>
        </p:txBody>
      </p:sp>
    </p:spTree>
  </p:cSld>
  <p:clrMapOvr>
    <a:masterClrMapping/>
  </p:clrMapOvr>
  <p:transition spd="slow" advTm="6000">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5BEF049E-6027-435B-960B-806D8F62D139}" type="slidenum">
              <a:rPr lang="en-US"/>
              <a:pPr>
                <a:defRPr/>
              </a:pPr>
              <a:t>‹Nº›</a:t>
            </a:fld>
            <a:endParaRPr lang="en-US"/>
          </a:p>
        </p:txBody>
      </p:sp>
    </p:spTree>
  </p:cSld>
  <p:clrMapOvr>
    <a:masterClrMapping/>
  </p:clrMapOvr>
  <p:transition spd="slow" advTm="6000">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1878013" y="9459913"/>
            <a:ext cx="20208875" cy="29241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878013" y="6240463"/>
            <a:ext cx="20208875" cy="321945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5F4FE73D-09C1-4AE3-8267-35D47B2E03BA}" type="slidenum">
              <a:rPr lang="en-US"/>
              <a:pPr>
                <a:defRPr/>
              </a:pPr>
              <a:t>‹Nº›</a:t>
            </a:fld>
            <a:endParaRPr lang="en-US"/>
          </a:p>
        </p:txBody>
      </p:sp>
    </p:spTree>
  </p:cSld>
  <p:clrMapOvr>
    <a:masterClrMapping/>
  </p:clrMapOvr>
  <p:transition spd="slow" advTm="6000">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1187450" y="3435350"/>
            <a:ext cx="10623550"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11963400" y="3435350"/>
            <a:ext cx="10623550"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B22EDFB0-0C72-4F71-8DCF-5D1E566E608D}" type="slidenum">
              <a:rPr lang="en-US"/>
              <a:pPr>
                <a:defRPr/>
              </a:pPr>
              <a:t>‹Nº›</a:t>
            </a:fld>
            <a:endParaRPr lang="en-US"/>
          </a:p>
        </p:txBody>
      </p:sp>
    </p:spTree>
  </p:cSld>
  <p:clrMapOvr>
    <a:masterClrMapping/>
  </p:clrMapOvr>
  <p:transition spd="slow" advTm="6000">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1189038" y="588963"/>
            <a:ext cx="21396325" cy="2454275"/>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189038" y="3295650"/>
            <a:ext cx="10504487"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1189038" y="4668838"/>
            <a:ext cx="10504487"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12077700" y="3295650"/>
            <a:ext cx="10507663"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12077700" y="4668838"/>
            <a:ext cx="10507663"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4299038E-8448-4861-B2EC-BC2BDDF3379A}" type="slidenum">
              <a:rPr lang="en-US"/>
              <a:pPr>
                <a:defRPr/>
              </a:pPr>
              <a:t>‹Nº›</a:t>
            </a:fld>
            <a:endParaRPr lang="en-US"/>
          </a:p>
        </p:txBody>
      </p:sp>
    </p:spTree>
  </p:cSld>
  <p:clrMapOvr>
    <a:masterClrMapping/>
  </p:clrMapOvr>
  <p:transition spd="slow" advTm="6000">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F5A91000-AAAB-4D59-AC7B-D8BD41EDF08C}" type="slidenum">
              <a:rPr lang="en-US"/>
              <a:pPr>
                <a:defRPr/>
              </a:pPr>
              <a:t>‹Nº›</a:t>
            </a:fld>
            <a:endParaRPr lang="en-US"/>
          </a:p>
        </p:txBody>
      </p:sp>
    </p:spTree>
  </p:cSld>
  <p:clrMapOvr>
    <a:masterClrMapping/>
  </p:clrMapOvr>
  <p:transition spd="slow" advTm="6000">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DA8D433B-3153-4B72-A1EB-F1A4BB9349F5}" type="slidenum">
              <a:rPr lang="en-US"/>
              <a:pPr>
                <a:defRPr/>
              </a:pPr>
              <a:t>‹Nº›</a:t>
            </a:fld>
            <a:endParaRPr lang="en-US"/>
          </a:p>
        </p:txBody>
      </p:sp>
    </p:spTree>
  </p:cSld>
  <p:clrMapOvr>
    <a:masterClrMapping/>
  </p:clrMapOvr>
  <p:transition spd="slow" advTm="6000">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189038" y="585788"/>
            <a:ext cx="7821612" cy="24955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9294813" y="585788"/>
            <a:ext cx="13290550" cy="125650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1189038" y="3081338"/>
            <a:ext cx="7821612" cy="100695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8955E897-0B9F-44EC-8DE3-97E483234564}" type="slidenum">
              <a:rPr lang="en-US"/>
              <a:pPr>
                <a:defRPr/>
              </a:pPr>
              <a:t>‹Nº›</a:t>
            </a:fld>
            <a:endParaRPr lang="en-US"/>
          </a:p>
        </p:txBody>
      </p:sp>
    </p:spTree>
  </p:cSld>
  <p:clrMapOvr>
    <a:masterClrMapping/>
  </p:clrMapOvr>
  <p:transition spd="slow" advTm="6000">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659313" y="10306050"/>
            <a:ext cx="14265275" cy="1216025"/>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4659313" y="1316038"/>
            <a:ext cx="14265275" cy="8832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4659313" y="11522075"/>
            <a:ext cx="14265275" cy="17287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316B9976-3697-46FD-87FC-3933ED74F13A}" type="slidenum">
              <a:rPr lang="en-US"/>
              <a:pPr>
                <a:defRPr/>
              </a:pPr>
              <a:t>‹Nº›</a:t>
            </a:fld>
            <a:endParaRPr lang="en-US"/>
          </a:p>
        </p:txBody>
      </p:sp>
    </p:spTree>
  </p:cSld>
  <p:clrMapOvr>
    <a:masterClrMapping/>
  </p:clrMapOvr>
  <p:transition spd="slow" advTm="6000">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57C6EB50-F5EF-4916-9673-9A4870F0BA4F}" type="slidenum">
              <a:rPr lang="en-US"/>
              <a:pPr>
                <a:defRPr/>
              </a:pPr>
              <a:t>‹Nº›</a:t>
            </a:fld>
            <a:endParaRPr lang="en-US"/>
          </a:p>
        </p:txBody>
      </p:sp>
    </p:spTree>
  </p:cSld>
  <p:clrMapOvr>
    <a:masterClrMapping/>
  </p:clrMapOvr>
  <p:transition spd="slow" advTm="6000">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17237075" y="590550"/>
            <a:ext cx="5349875" cy="125603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1187450" y="590550"/>
            <a:ext cx="15897225" cy="125603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D601A965-A1E5-4962-94BA-B0F78DD1814F}" type="slidenum">
              <a:rPr lang="en-US"/>
              <a:pPr>
                <a:defRPr/>
              </a:pPr>
              <a:t>‹Nº›</a:t>
            </a:fld>
            <a:endParaRPr lang="en-US"/>
          </a:p>
        </p:txBody>
      </p:sp>
    </p:spTree>
  </p:cSld>
  <p:clrMapOvr>
    <a:masterClrMapping/>
  </p:clrMapOvr>
  <p:transition spd="slow" advTm="6000">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783080" y="4573513"/>
            <a:ext cx="20208240" cy="315579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3566160" y="8342736"/>
            <a:ext cx="16642080" cy="3762410"/>
          </a:xfrm>
        </p:spPr>
        <p:txBody>
          <a:bodyPr/>
          <a:lstStyle>
            <a:lvl1pPr marL="0" indent="0" algn="ctr">
              <a:buNone/>
              <a:defRPr/>
            </a:lvl1pPr>
            <a:lvl2pPr marL="1099677" indent="0" algn="ctr">
              <a:buNone/>
              <a:defRPr/>
            </a:lvl2pPr>
            <a:lvl3pPr marL="2199351" indent="0" algn="ctr">
              <a:buNone/>
              <a:defRPr/>
            </a:lvl3pPr>
            <a:lvl4pPr marL="3299028" indent="0" algn="ctr">
              <a:buNone/>
              <a:defRPr/>
            </a:lvl4pPr>
            <a:lvl5pPr marL="4398702" indent="0" algn="ctr">
              <a:buNone/>
              <a:defRPr/>
            </a:lvl5pPr>
            <a:lvl6pPr marL="5498379" indent="0" algn="ctr">
              <a:buNone/>
              <a:defRPr/>
            </a:lvl6pPr>
            <a:lvl7pPr marL="6598056" indent="0" algn="ctr">
              <a:buNone/>
              <a:defRPr/>
            </a:lvl7pPr>
            <a:lvl8pPr marL="7697730" indent="0" algn="ctr">
              <a:buNone/>
              <a:defRPr/>
            </a:lvl8pPr>
            <a:lvl9pPr marL="8797407"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1902A05B-C261-46AD-ABCD-60F84C7E6869}"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1187450" y="590550"/>
            <a:ext cx="21399500" cy="2452688"/>
          </a:xfrm>
          <a:prstGeom prst="rect">
            <a:avLst/>
          </a:prstGeom>
          <a:noFill/>
          <a:ln w="9525">
            <a:noFill/>
            <a:miter lim="800000"/>
            <a:headEnd/>
            <a:tailEnd/>
          </a:ln>
        </p:spPr>
        <p:txBody>
          <a:bodyPr vert="horz" wrap="square" lIns="221017" tIns="110509" rIns="221017" bIns="110509" numCol="1" anchor="ctr" anchorCtr="0" compatLnSpc="1">
            <a:prstTxWarp prst="textNoShape">
              <a:avLst/>
            </a:prstTxWarp>
          </a:bodyPr>
          <a:lstStyle/>
          <a:p>
            <a:pPr lvl="0"/>
            <a:r>
              <a:rPr lang="en-US" smtClean="0"/>
              <a:t>Haga clic para cambiar el estilo de título	</a:t>
            </a:r>
          </a:p>
        </p:txBody>
      </p:sp>
      <p:sp>
        <p:nvSpPr>
          <p:cNvPr id="2051" name="Rectangle 3"/>
          <p:cNvSpPr>
            <a:spLocks noGrp="1" noChangeArrowheads="1"/>
          </p:cNvSpPr>
          <p:nvPr>
            <p:ph type="body" idx="1"/>
          </p:nvPr>
        </p:nvSpPr>
        <p:spPr bwMode="auto">
          <a:xfrm>
            <a:off x="1187450" y="3435350"/>
            <a:ext cx="21399500" cy="9715500"/>
          </a:xfrm>
          <a:prstGeom prst="rect">
            <a:avLst/>
          </a:prstGeom>
          <a:noFill/>
          <a:ln w="9525">
            <a:noFill/>
            <a:miter lim="800000"/>
            <a:headEnd/>
            <a:tailEnd/>
          </a:ln>
        </p:spPr>
        <p:txBody>
          <a:bodyPr vert="horz" wrap="square" lIns="221017" tIns="110509" rIns="221017" bIns="110509" numCol="1" anchor="t" anchorCtr="0" compatLnSpc="1">
            <a:prstTxWarp prst="textNoShape">
              <a:avLst/>
            </a:prstTxWarp>
          </a:bodyPr>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p>
        </p:txBody>
      </p:sp>
      <p:sp>
        <p:nvSpPr>
          <p:cNvPr id="1028" name="Rectangle 4"/>
          <p:cNvSpPr>
            <a:spLocks noGrp="1" noChangeArrowheads="1"/>
          </p:cNvSpPr>
          <p:nvPr>
            <p:ph type="dt" sz="half" idx="2"/>
          </p:nvPr>
        </p:nvSpPr>
        <p:spPr bwMode="auto">
          <a:xfrm>
            <a:off x="1187450" y="13406438"/>
            <a:ext cx="5548313"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a:defRPr sz="3400"/>
            </a:lvl1pPr>
          </a:lstStyle>
          <a:p>
            <a:pPr>
              <a:defRPr/>
            </a:pPr>
            <a:endParaRPr lang="es-ES"/>
          </a:p>
        </p:txBody>
      </p:sp>
      <p:sp>
        <p:nvSpPr>
          <p:cNvPr id="1029" name="Rectangle 5"/>
          <p:cNvSpPr>
            <a:spLocks noGrp="1" noChangeArrowheads="1"/>
          </p:cNvSpPr>
          <p:nvPr>
            <p:ph type="ftr" sz="quarter" idx="3"/>
          </p:nvPr>
        </p:nvSpPr>
        <p:spPr bwMode="auto">
          <a:xfrm>
            <a:off x="8124825" y="13406438"/>
            <a:ext cx="7524750"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algn="ctr">
              <a:defRPr sz="3400"/>
            </a:lvl1pPr>
          </a:lstStyle>
          <a:p>
            <a:pPr>
              <a:defRPr/>
            </a:pPr>
            <a:endParaRPr lang="es-ES"/>
          </a:p>
        </p:txBody>
      </p:sp>
      <p:sp>
        <p:nvSpPr>
          <p:cNvPr id="1030" name="Rectangle 6"/>
          <p:cNvSpPr>
            <a:spLocks noGrp="1" noChangeArrowheads="1"/>
          </p:cNvSpPr>
          <p:nvPr>
            <p:ph type="sldNum" sz="quarter" idx="4"/>
          </p:nvPr>
        </p:nvSpPr>
        <p:spPr bwMode="auto">
          <a:xfrm>
            <a:off x="17038638" y="13406438"/>
            <a:ext cx="5548312"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algn="r">
              <a:defRPr sz="3400"/>
            </a:lvl1pPr>
          </a:lstStyle>
          <a:p>
            <a:pPr>
              <a:defRPr/>
            </a:pPr>
            <a:fld id="{3F0B892A-9379-44BB-BAFE-0501CF27594C}" type="slidenum">
              <a:rPr lang="en-US"/>
              <a:pPr>
                <a:defRPr/>
              </a:pPr>
              <a:t>‹Nº›</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comb/>
  </p:transition>
  <p:txStyles>
    <p:titleStyle>
      <a:lvl1pPr algn="ctr" defTabSz="2209800" rtl="0" eaLnBrk="1" fontAlgn="base" hangingPunct="1">
        <a:spcBef>
          <a:spcPct val="0"/>
        </a:spcBef>
        <a:spcAft>
          <a:spcPct val="0"/>
        </a:spcAft>
        <a:defRPr sz="10600">
          <a:solidFill>
            <a:schemeClr val="tx2"/>
          </a:solidFill>
          <a:latin typeface="+mj-lt"/>
          <a:ea typeface="+mj-ea"/>
          <a:cs typeface="+mj-cs"/>
        </a:defRPr>
      </a:lvl1pPr>
      <a:lvl2pPr algn="ctr" defTabSz="2209800" rtl="0" eaLnBrk="1" fontAlgn="base" hangingPunct="1">
        <a:spcBef>
          <a:spcPct val="0"/>
        </a:spcBef>
        <a:spcAft>
          <a:spcPct val="0"/>
        </a:spcAft>
        <a:defRPr sz="10600">
          <a:solidFill>
            <a:schemeClr val="tx2"/>
          </a:solidFill>
          <a:latin typeface="Arial" charset="0"/>
        </a:defRPr>
      </a:lvl2pPr>
      <a:lvl3pPr algn="ctr" defTabSz="2209800" rtl="0" eaLnBrk="1" fontAlgn="base" hangingPunct="1">
        <a:spcBef>
          <a:spcPct val="0"/>
        </a:spcBef>
        <a:spcAft>
          <a:spcPct val="0"/>
        </a:spcAft>
        <a:defRPr sz="10600">
          <a:solidFill>
            <a:schemeClr val="tx2"/>
          </a:solidFill>
          <a:latin typeface="Arial" charset="0"/>
        </a:defRPr>
      </a:lvl3pPr>
      <a:lvl4pPr algn="ctr" defTabSz="2209800" rtl="0" eaLnBrk="1" fontAlgn="base" hangingPunct="1">
        <a:spcBef>
          <a:spcPct val="0"/>
        </a:spcBef>
        <a:spcAft>
          <a:spcPct val="0"/>
        </a:spcAft>
        <a:defRPr sz="10600">
          <a:solidFill>
            <a:schemeClr val="tx2"/>
          </a:solidFill>
          <a:latin typeface="Arial" charset="0"/>
        </a:defRPr>
      </a:lvl4pPr>
      <a:lvl5pPr algn="ctr" defTabSz="2209800" rtl="0" eaLnBrk="1" fontAlgn="base" hangingPunct="1">
        <a:spcBef>
          <a:spcPct val="0"/>
        </a:spcBef>
        <a:spcAft>
          <a:spcPct val="0"/>
        </a:spcAft>
        <a:defRPr sz="10600">
          <a:solidFill>
            <a:schemeClr val="tx2"/>
          </a:solidFill>
          <a:latin typeface="Arial" charset="0"/>
        </a:defRPr>
      </a:lvl5pPr>
      <a:lvl6pPr marL="457200" algn="ctr" defTabSz="2209800" rtl="0" eaLnBrk="1" fontAlgn="base" hangingPunct="1">
        <a:spcBef>
          <a:spcPct val="0"/>
        </a:spcBef>
        <a:spcAft>
          <a:spcPct val="0"/>
        </a:spcAft>
        <a:defRPr sz="10600">
          <a:solidFill>
            <a:schemeClr val="tx2"/>
          </a:solidFill>
          <a:latin typeface="Arial" charset="0"/>
        </a:defRPr>
      </a:lvl6pPr>
      <a:lvl7pPr marL="914400" algn="ctr" defTabSz="2209800" rtl="0" eaLnBrk="1" fontAlgn="base" hangingPunct="1">
        <a:spcBef>
          <a:spcPct val="0"/>
        </a:spcBef>
        <a:spcAft>
          <a:spcPct val="0"/>
        </a:spcAft>
        <a:defRPr sz="10600">
          <a:solidFill>
            <a:schemeClr val="tx2"/>
          </a:solidFill>
          <a:latin typeface="Arial" charset="0"/>
        </a:defRPr>
      </a:lvl7pPr>
      <a:lvl8pPr marL="1371600" algn="ctr" defTabSz="2209800" rtl="0" eaLnBrk="1" fontAlgn="base" hangingPunct="1">
        <a:spcBef>
          <a:spcPct val="0"/>
        </a:spcBef>
        <a:spcAft>
          <a:spcPct val="0"/>
        </a:spcAft>
        <a:defRPr sz="10600">
          <a:solidFill>
            <a:schemeClr val="tx2"/>
          </a:solidFill>
          <a:latin typeface="Arial" charset="0"/>
        </a:defRPr>
      </a:lvl8pPr>
      <a:lvl9pPr marL="1828800" algn="ctr" defTabSz="2209800" rtl="0" eaLnBrk="1" fontAlgn="base" hangingPunct="1">
        <a:spcBef>
          <a:spcPct val="0"/>
        </a:spcBef>
        <a:spcAft>
          <a:spcPct val="0"/>
        </a:spcAft>
        <a:defRPr sz="10600">
          <a:solidFill>
            <a:schemeClr val="tx2"/>
          </a:solidFill>
          <a:latin typeface="Arial" charset="0"/>
        </a:defRPr>
      </a:lvl9pPr>
    </p:titleStyle>
    <p:bodyStyle>
      <a:lvl1pPr marL="828675" indent="-828675" algn="l" defTabSz="2209800" rtl="0" eaLnBrk="1" fontAlgn="base" hangingPunct="1">
        <a:spcBef>
          <a:spcPct val="20000"/>
        </a:spcBef>
        <a:spcAft>
          <a:spcPct val="0"/>
        </a:spcAft>
        <a:buChar char="•"/>
        <a:defRPr sz="7700">
          <a:solidFill>
            <a:schemeClr val="tx1"/>
          </a:solidFill>
          <a:latin typeface="+mn-lt"/>
          <a:ea typeface="+mn-ea"/>
          <a:cs typeface="+mn-cs"/>
        </a:defRPr>
      </a:lvl1pPr>
      <a:lvl2pPr marL="1797050" indent="-690563" algn="l" defTabSz="2209800" rtl="0" eaLnBrk="1" fontAlgn="base" hangingPunct="1">
        <a:spcBef>
          <a:spcPct val="20000"/>
        </a:spcBef>
        <a:spcAft>
          <a:spcPct val="0"/>
        </a:spcAft>
        <a:buChar char="–"/>
        <a:defRPr sz="6700">
          <a:solidFill>
            <a:schemeClr val="tx1"/>
          </a:solidFill>
          <a:latin typeface="+mn-lt"/>
        </a:defRPr>
      </a:lvl2pPr>
      <a:lvl3pPr marL="2762250" indent="-552450" algn="l" defTabSz="2209800" rtl="0" eaLnBrk="1" fontAlgn="base" hangingPunct="1">
        <a:spcBef>
          <a:spcPct val="20000"/>
        </a:spcBef>
        <a:spcAft>
          <a:spcPct val="0"/>
        </a:spcAft>
        <a:buChar char="•"/>
        <a:defRPr sz="5800">
          <a:solidFill>
            <a:schemeClr val="tx1"/>
          </a:solidFill>
          <a:latin typeface="+mn-lt"/>
        </a:defRPr>
      </a:lvl3pPr>
      <a:lvl4pPr marL="3868738" indent="-554038" algn="l" defTabSz="2209800" rtl="0" eaLnBrk="1" fontAlgn="base" hangingPunct="1">
        <a:spcBef>
          <a:spcPct val="20000"/>
        </a:spcBef>
        <a:spcAft>
          <a:spcPct val="0"/>
        </a:spcAft>
        <a:buChar char="–"/>
        <a:defRPr sz="4800">
          <a:solidFill>
            <a:schemeClr val="tx1"/>
          </a:solidFill>
          <a:latin typeface="+mn-lt"/>
        </a:defRPr>
      </a:lvl4pPr>
      <a:lvl5pPr marL="4972050" indent="-550863" algn="l" defTabSz="2209800" rtl="0" eaLnBrk="1" fontAlgn="base" hangingPunct="1">
        <a:spcBef>
          <a:spcPct val="20000"/>
        </a:spcBef>
        <a:spcAft>
          <a:spcPct val="0"/>
        </a:spcAft>
        <a:buChar char="»"/>
        <a:defRPr sz="4800">
          <a:solidFill>
            <a:schemeClr val="tx1"/>
          </a:solidFill>
          <a:latin typeface="+mn-lt"/>
        </a:defRPr>
      </a:lvl5pPr>
      <a:lvl6pPr marL="5429250" indent="-550863" algn="l" defTabSz="2209800" rtl="0" eaLnBrk="1" fontAlgn="base" hangingPunct="1">
        <a:spcBef>
          <a:spcPct val="20000"/>
        </a:spcBef>
        <a:spcAft>
          <a:spcPct val="0"/>
        </a:spcAft>
        <a:buChar char="»"/>
        <a:defRPr sz="4800">
          <a:solidFill>
            <a:schemeClr val="tx1"/>
          </a:solidFill>
          <a:latin typeface="+mn-lt"/>
        </a:defRPr>
      </a:lvl6pPr>
      <a:lvl7pPr marL="5886450" indent="-550863" algn="l" defTabSz="2209800" rtl="0" eaLnBrk="1" fontAlgn="base" hangingPunct="1">
        <a:spcBef>
          <a:spcPct val="20000"/>
        </a:spcBef>
        <a:spcAft>
          <a:spcPct val="0"/>
        </a:spcAft>
        <a:buChar char="»"/>
        <a:defRPr sz="4800">
          <a:solidFill>
            <a:schemeClr val="tx1"/>
          </a:solidFill>
          <a:latin typeface="+mn-lt"/>
        </a:defRPr>
      </a:lvl7pPr>
      <a:lvl8pPr marL="6343650" indent="-550863" algn="l" defTabSz="2209800" rtl="0" eaLnBrk="1" fontAlgn="base" hangingPunct="1">
        <a:spcBef>
          <a:spcPct val="20000"/>
        </a:spcBef>
        <a:spcAft>
          <a:spcPct val="0"/>
        </a:spcAft>
        <a:buChar char="»"/>
        <a:defRPr sz="4800">
          <a:solidFill>
            <a:schemeClr val="tx1"/>
          </a:solidFill>
          <a:latin typeface="+mn-lt"/>
        </a:defRPr>
      </a:lvl8pPr>
      <a:lvl9pPr marL="6800850" indent="-550863" algn="l" defTabSz="2209800" rtl="0" eaLnBrk="1" fontAlgn="base" hangingPunct="1">
        <a:spcBef>
          <a:spcPct val="20000"/>
        </a:spcBef>
        <a:spcAft>
          <a:spcPct val="0"/>
        </a:spcAft>
        <a:buChar char="»"/>
        <a:defRPr sz="48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188720" y="589582"/>
            <a:ext cx="21396960" cy="2453746"/>
          </a:xfrm>
          <a:prstGeom prst="rect">
            <a:avLst/>
          </a:prstGeom>
          <a:noFill/>
          <a:ln w="9525">
            <a:noFill/>
            <a:miter lim="800000"/>
            <a:headEnd/>
            <a:tailEnd/>
          </a:ln>
          <a:effectLst/>
        </p:spPr>
        <p:txBody>
          <a:bodyPr vert="horz" wrap="square" lIns="219977" tIns="109989" rIns="219977" bIns="109989"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1188720" y="3435245"/>
            <a:ext cx="21396960" cy="9716153"/>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1188720" y="13406995"/>
            <a:ext cx="5547360" cy="1022394"/>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defRPr sz="3400"/>
            </a:lvl1pPr>
          </a:lstStyle>
          <a:p>
            <a:endParaRPr lang="es-ES_tradnl"/>
          </a:p>
        </p:txBody>
      </p:sp>
      <p:sp>
        <p:nvSpPr>
          <p:cNvPr id="1029" name="Rectangle 5"/>
          <p:cNvSpPr>
            <a:spLocks noGrp="1" noChangeArrowheads="1"/>
          </p:cNvSpPr>
          <p:nvPr>
            <p:ph type="ftr" sz="quarter" idx="3"/>
          </p:nvPr>
        </p:nvSpPr>
        <p:spPr bwMode="auto">
          <a:xfrm>
            <a:off x="8122920" y="13406995"/>
            <a:ext cx="7528560" cy="1022394"/>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lgn="ctr">
              <a:defRPr sz="3400"/>
            </a:lvl1pPr>
          </a:lstStyle>
          <a:p>
            <a:endParaRPr lang="es-ES_tradnl"/>
          </a:p>
        </p:txBody>
      </p:sp>
      <p:sp>
        <p:nvSpPr>
          <p:cNvPr id="1030" name="Rectangle 6"/>
          <p:cNvSpPr>
            <a:spLocks noGrp="1" noChangeArrowheads="1"/>
          </p:cNvSpPr>
          <p:nvPr>
            <p:ph type="sldNum" sz="quarter" idx="4"/>
          </p:nvPr>
        </p:nvSpPr>
        <p:spPr bwMode="auto">
          <a:xfrm>
            <a:off x="17038320" y="13406995"/>
            <a:ext cx="5547360" cy="1022394"/>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lgn="r">
              <a:defRPr sz="3400"/>
            </a:lvl1pPr>
          </a:lstStyle>
          <a:p>
            <a:fld id="{1C9B0BA7-311F-4407-838D-918357955C08}"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10600">
          <a:solidFill>
            <a:schemeClr val="tx2"/>
          </a:solidFill>
          <a:latin typeface="+mj-lt"/>
          <a:ea typeface="+mj-ea"/>
          <a:cs typeface="+mj-cs"/>
        </a:defRPr>
      </a:lvl1pPr>
      <a:lvl2pPr algn="ctr" rtl="0" fontAlgn="base">
        <a:spcBef>
          <a:spcPct val="0"/>
        </a:spcBef>
        <a:spcAft>
          <a:spcPct val="0"/>
        </a:spcAft>
        <a:defRPr sz="10600">
          <a:solidFill>
            <a:schemeClr val="tx2"/>
          </a:solidFill>
          <a:latin typeface="Arial" charset="0"/>
        </a:defRPr>
      </a:lvl2pPr>
      <a:lvl3pPr algn="ctr" rtl="0" fontAlgn="base">
        <a:spcBef>
          <a:spcPct val="0"/>
        </a:spcBef>
        <a:spcAft>
          <a:spcPct val="0"/>
        </a:spcAft>
        <a:defRPr sz="10600">
          <a:solidFill>
            <a:schemeClr val="tx2"/>
          </a:solidFill>
          <a:latin typeface="Arial" charset="0"/>
        </a:defRPr>
      </a:lvl3pPr>
      <a:lvl4pPr algn="ctr" rtl="0" fontAlgn="base">
        <a:spcBef>
          <a:spcPct val="0"/>
        </a:spcBef>
        <a:spcAft>
          <a:spcPct val="0"/>
        </a:spcAft>
        <a:defRPr sz="10600">
          <a:solidFill>
            <a:schemeClr val="tx2"/>
          </a:solidFill>
          <a:latin typeface="Arial" charset="0"/>
        </a:defRPr>
      </a:lvl4pPr>
      <a:lvl5pPr algn="ctr" rtl="0" fontAlgn="base">
        <a:spcBef>
          <a:spcPct val="0"/>
        </a:spcBef>
        <a:spcAft>
          <a:spcPct val="0"/>
        </a:spcAft>
        <a:defRPr sz="10600">
          <a:solidFill>
            <a:schemeClr val="tx2"/>
          </a:solidFill>
          <a:latin typeface="Arial" charset="0"/>
        </a:defRPr>
      </a:lvl5pPr>
      <a:lvl6pPr marL="1099886" algn="ctr" rtl="0" fontAlgn="base">
        <a:spcBef>
          <a:spcPct val="0"/>
        </a:spcBef>
        <a:spcAft>
          <a:spcPct val="0"/>
        </a:spcAft>
        <a:defRPr sz="10600">
          <a:solidFill>
            <a:schemeClr val="tx2"/>
          </a:solidFill>
          <a:latin typeface="Arial" charset="0"/>
        </a:defRPr>
      </a:lvl6pPr>
      <a:lvl7pPr marL="2199772" algn="ctr" rtl="0" fontAlgn="base">
        <a:spcBef>
          <a:spcPct val="0"/>
        </a:spcBef>
        <a:spcAft>
          <a:spcPct val="0"/>
        </a:spcAft>
        <a:defRPr sz="10600">
          <a:solidFill>
            <a:schemeClr val="tx2"/>
          </a:solidFill>
          <a:latin typeface="Arial" charset="0"/>
        </a:defRPr>
      </a:lvl7pPr>
      <a:lvl8pPr marL="3299658" algn="ctr" rtl="0" fontAlgn="base">
        <a:spcBef>
          <a:spcPct val="0"/>
        </a:spcBef>
        <a:spcAft>
          <a:spcPct val="0"/>
        </a:spcAft>
        <a:defRPr sz="10600">
          <a:solidFill>
            <a:schemeClr val="tx2"/>
          </a:solidFill>
          <a:latin typeface="Arial" charset="0"/>
        </a:defRPr>
      </a:lvl8pPr>
      <a:lvl9pPr marL="4399544" algn="ctr" rtl="0" fontAlgn="base">
        <a:spcBef>
          <a:spcPct val="0"/>
        </a:spcBef>
        <a:spcAft>
          <a:spcPct val="0"/>
        </a:spcAft>
        <a:defRPr sz="10600">
          <a:solidFill>
            <a:schemeClr val="tx2"/>
          </a:solidFill>
          <a:latin typeface="Arial" charset="0"/>
        </a:defRPr>
      </a:lvl9pPr>
    </p:titleStyle>
    <p:bodyStyle>
      <a:lvl1pPr marL="824915" indent="-824915" algn="l" rtl="0" fontAlgn="base">
        <a:spcBef>
          <a:spcPct val="20000"/>
        </a:spcBef>
        <a:spcAft>
          <a:spcPct val="0"/>
        </a:spcAft>
        <a:buChar char="•"/>
        <a:defRPr sz="7700">
          <a:solidFill>
            <a:schemeClr val="tx1"/>
          </a:solidFill>
          <a:latin typeface="+mn-lt"/>
          <a:ea typeface="+mn-ea"/>
          <a:cs typeface="+mn-cs"/>
        </a:defRPr>
      </a:lvl1pPr>
      <a:lvl2pPr marL="1787315" indent="-687429" algn="l" rtl="0" fontAlgn="base">
        <a:spcBef>
          <a:spcPct val="20000"/>
        </a:spcBef>
        <a:spcAft>
          <a:spcPct val="0"/>
        </a:spcAft>
        <a:buChar char="–"/>
        <a:defRPr sz="6700">
          <a:solidFill>
            <a:schemeClr val="tx1"/>
          </a:solidFill>
          <a:latin typeface="+mn-lt"/>
        </a:defRPr>
      </a:lvl2pPr>
      <a:lvl3pPr marL="2749715" indent="-549943" algn="l" rtl="0" fontAlgn="base">
        <a:spcBef>
          <a:spcPct val="20000"/>
        </a:spcBef>
        <a:spcAft>
          <a:spcPct val="0"/>
        </a:spcAft>
        <a:buChar char="•"/>
        <a:defRPr sz="5800">
          <a:solidFill>
            <a:schemeClr val="tx1"/>
          </a:solidFill>
          <a:latin typeface="+mn-lt"/>
        </a:defRPr>
      </a:lvl3pPr>
      <a:lvl4pPr marL="3849601" indent="-549943" algn="l" rtl="0" fontAlgn="base">
        <a:spcBef>
          <a:spcPct val="20000"/>
        </a:spcBef>
        <a:spcAft>
          <a:spcPct val="0"/>
        </a:spcAft>
        <a:buChar char="–"/>
        <a:defRPr sz="4800">
          <a:solidFill>
            <a:schemeClr val="tx1"/>
          </a:solidFill>
          <a:latin typeface="+mn-lt"/>
        </a:defRPr>
      </a:lvl4pPr>
      <a:lvl5pPr marL="4949487" indent="-549943" algn="l" rtl="0" fontAlgn="base">
        <a:spcBef>
          <a:spcPct val="20000"/>
        </a:spcBef>
        <a:spcAft>
          <a:spcPct val="0"/>
        </a:spcAft>
        <a:buChar char="»"/>
        <a:defRPr sz="4800">
          <a:solidFill>
            <a:schemeClr val="tx1"/>
          </a:solidFill>
          <a:latin typeface="+mn-lt"/>
        </a:defRPr>
      </a:lvl5pPr>
      <a:lvl6pPr marL="6049373" indent="-549943" algn="l" rtl="0" fontAlgn="base">
        <a:spcBef>
          <a:spcPct val="20000"/>
        </a:spcBef>
        <a:spcAft>
          <a:spcPct val="0"/>
        </a:spcAft>
        <a:buChar char="»"/>
        <a:defRPr sz="4800">
          <a:solidFill>
            <a:schemeClr val="tx1"/>
          </a:solidFill>
          <a:latin typeface="+mn-lt"/>
        </a:defRPr>
      </a:lvl6pPr>
      <a:lvl7pPr marL="7149259" indent="-549943" algn="l" rtl="0" fontAlgn="base">
        <a:spcBef>
          <a:spcPct val="20000"/>
        </a:spcBef>
        <a:spcAft>
          <a:spcPct val="0"/>
        </a:spcAft>
        <a:buChar char="»"/>
        <a:defRPr sz="4800">
          <a:solidFill>
            <a:schemeClr val="tx1"/>
          </a:solidFill>
          <a:latin typeface="+mn-lt"/>
        </a:defRPr>
      </a:lvl7pPr>
      <a:lvl8pPr marL="8249145" indent="-549943" algn="l" rtl="0" fontAlgn="base">
        <a:spcBef>
          <a:spcPct val="20000"/>
        </a:spcBef>
        <a:spcAft>
          <a:spcPct val="0"/>
        </a:spcAft>
        <a:buChar char="»"/>
        <a:defRPr sz="4800">
          <a:solidFill>
            <a:schemeClr val="tx1"/>
          </a:solidFill>
          <a:latin typeface="+mn-lt"/>
        </a:defRPr>
      </a:lvl8pPr>
      <a:lvl9pPr marL="9349031" indent="-549943" algn="l" rtl="0" fontAlgn="base">
        <a:spcBef>
          <a:spcPct val="20000"/>
        </a:spcBef>
        <a:spcAft>
          <a:spcPct val="0"/>
        </a:spcAft>
        <a:buChar char="»"/>
        <a:defRPr sz="4800">
          <a:solidFill>
            <a:schemeClr val="tx1"/>
          </a:solidFill>
          <a:latin typeface="+mn-lt"/>
        </a:defRPr>
      </a:lvl9pPr>
    </p:bodyStyle>
    <p:otherStyle>
      <a:defPPr>
        <a:defRPr lang="es-ES"/>
      </a:defPPr>
      <a:lvl1pPr marL="0" algn="l" defTabSz="2199772" rtl="0" eaLnBrk="1" latinLnBrk="0" hangingPunct="1">
        <a:defRPr sz="4300" kern="1200">
          <a:solidFill>
            <a:schemeClr val="tx1"/>
          </a:solidFill>
          <a:latin typeface="+mn-lt"/>
          <a:ea typeface="+mn-ea"/>
          <a:cs typeface="+mn-cs"/>
        </a:defRPr>
      </a:lvl1pPr>
      <a:lvl2pPr marL="1099886" algn="l" defTabSz="2199772" rtl="0" eaLnBrk="1" latinLnBrk="0" hangingPunct="1">
        <a:defRPr sz="4300" kern="1200">
          <a:solidFill>
            <a:schemeClr val="tx1"/>
          </a:solidFill>
          <a:latin typeface="+mn-lt"/>
          <a:ea typeface="+mn-ea"/>
          <a:cs typeface="+mn-cs"/>
        </a:defRPr>
      </a:lvl2pPr>
      <a:lvl3pPr marL="2199772" algn="l" defTabSz="2199772" rtl="0" eaLnBrk="1" latinLnBrk="0" hangingPunct="1">
        <a:defRPr sz="4300" kern="1200">
          <a:solidFill>
            <a:schemeClr val="tx1"/>
          </a:solidFill>
          <a:latin typeface="+mn-lt"/>
          <a:ea typeface="+mn-ea"/>
          <a:cs typeface="+mn-cs"/>
        </a:defRPr>
      </a:lvl3pPr>
      <a:lvl4pPr marL="3299658" algn="l" defTabSz="2199772" rtl="0" eaLnBrk="1" latinLnBrk="0" hangingPunct="1">
        <a:defRPr sz="4300" kern="1200">
          <a:solidFill>
            <a:schemeClr val="tx1"/>
          </a:solidFill>
          <a:latin typeface="+mn-lt"/>
          <a:ea typeface="+mn-ea"/>
          <a:cs typeface="+mn-cs"/>
        </a:defRPr>
      </a:lvl4pPr>
      <a:lvl5pPr marL="4399544" algn="l" defTabSz="2199772" rtl="0" eaLnBrk="1" latinLnBrk="0" hangingPunct="1">
        <a:defRPr sz="4300" kern="1200">
          <a:solidFill>
            <a:schemeClr val="tx1"/>
          </a:solidFill>
          <a:latin typeface="+mn-lt"/>
          <a:ea typeface="+mn-ea"/>
          <a:cs typeface="+mn-cs"/>
        </a:defRPr>
      </a:lvl5pPr>
      <a:lvl6pPr marL="5499430" algn="l" defTabSz="2199772" rtl="0" eaLnBrk="1" latinLnBrk="0" hangingPunct="1">
        <a:defRPr sz="4300" kern="1200">
          <a:solidFill>
            <a:schemeClr val="tx1"/>
          </a:solidFill>
          <a:latin typeface="+mn-lt"/>
          <a:ea typeface="+mn-ea"/>
          <a:cs typeface="+mn-cs"/>
        </a:defRPr>
      </a:lvl6pPr>
      <a:lvl7pPr marL="6599316" algn="l" defTabSz="2199772" rtl="0" eaLnBrk="1" latinLnBrk="0" hangingPunct="1">
        <a:defRPr sz="4300" kern="1200">
          <a:solidFill>
            <a:schemeClr val="tx1"/>
          </a:solidFill>
          <a:latin typeface="+mn-lt"/>
          <a:ea typeface="+mn-ea"/>
          <a:cs typeface="+mn-cs"/>
        </a:defRPr>
      </a:lvl7pPr>
      <a:lvl8pPr marL="7699202" algn="l" defTabSz="2199772" rtl="0" eaLnBrk="1" latinLnBrk="0" hangingPunct="1">
        <a:defRPr sz="4300" kern="1200">
          <a:solidFill>
            <a:schemeClr val="tx1"/>
          </a:solidFill>
          <a:latin typeface="+mn-lt"/>
          <a:ea typeface="+mn-ea"/>
          <a:cs typeface="+mn-cs"/>
        </a:defRPr>
      </a:lvl8pPr>
      <a:lvl9pPr marL="8799088" algn="l" defTabSz="2199772" rtl="0" eaLnBrk="1" latinLnBrk="0" hangingPunct="1">
        <a:defRPr sz="4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2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image" Target="../media/image34.jpeg"/></Relationships>
</file>

<file path=ppt/slides/_rels/slide3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oleObject" Target="../embeddings/Presentaci_n_de_Microsoft_Office_PowerPoint_97-20031.ppt"/><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49.jpeg"/></Relationships>
</file>

<file path=ppt/slides/_rels/slide47.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54.gif"/></Relationships>
</file>

<file path=ppt/slides/_rels/slide51.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55.png"/><Relationship Id="rId7" Type="http://schemas.openxmlformats.org/officeDocument/2006/relationships/image" Target="../media/image57.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58.png"/><Relationship Id="rId1" Type="http://schemas.openxmlformats.org/officeDocument/2006/relationships/audio" Target="../media/audio4.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56.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
          <p:cNvSpPr/>
          <p:nvPr/>
        </p:nvSpPr>
        <p:spPr>
          <a:xfrm>
            <a:off x="0" y="0"/>
            <a:ext cx="23774400" cy="14722475"/>
          </a:xfrm>
          <a:prstGeom prst="rect">
            <a:avLst/>
          </a:prstGeom>
          <a:solidFill>
            <a:srgbClr val="F6C876"/>
          </a:soli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a:defRPr/>
            </a:pPr>
            <a:endParaRPr lang="fr-FR"/>
          </a:p>
        </p:txBody>
      </p:sp>
      <p:pic>
        <p:nvPicPr>
          <p:cNvPr id="3075" name="Picture 2" descr="CARA"/>
          <p:cNvPicPr>
            <a:picLocks noChangeAspect="1" noChangeArrowheads="1"/>
          </p:cNvPicPr>
          <p:nvPr/>
        </p:nvPicPr>
        <p:blipFill>
          <a:blip r:embed="rId3"/>
          <a:srcRect/>
          <a:stretch>
            <a:fillRect/>
          </a:stretch>
        </p:blipFill>
        <p:spPr bwMode="auto">
          <a:xfrm>
            <a:off x="20815300" y="11825288"/>
            <a:ext cx="2017713" cy="2106612"/>
          </a:xfrm>
          <a:prstGeom prst="rect">
            <a:avLst/>
          </a:prstGeom>
          <a:noFill/>
          <a:ln w="38100">
            <a:solidFill>
              <a:srgbClr val="1CDEF8"/>
            </a:solidFill>
            <a:miter lim="800000"/>
            <a:headEnd/>
            <a:tailEnd/>
          </a:ln>
        </p:spPr>
      </p:pic>
      <p:sp>
        <p:nvSpPr>
          <p:cNvPr id="3076" name="WordArt 3" descr="rainbow"/>
          <p:cNvSpPr>
            <a:spLocks noChangeArrowheads="1" noChangeShapeType="1" noTextEdit="1"/>
          </p:cNvSpPr>
          <p:nvPr/>
        </p:nvSpPr>
        <p:spPr bwMode="auto">
          <a:xfrm>
            <a:off x="16567150" y="12833350"/>
            <a:ext cx="3705225" cy="922338"/>
          </a:xfrm>
          <a:prstGeom prst="rect">
            <a:avLst/>
          </a:prstGeom>
        </p:spPr>
        <p:txBody>
          <a:bodyPr wrap="none" fromWordArt="1">
            <a:prstTxWarp prst="textPlain">
              <a:avLst>
                <a:gd name="adj" fmla="val 50000"/>
              </a:avLst>
            </a:prstTxWarp>
          </a:bodyPr>
          <a:lstStyle/>
          <a:p>
            <a:pPr algn="ctr"/>
            <a:r>
              <a:rPr lang="es-ES" sz="3600" b="1" kern="10">
                <a:ln w="9525">
                  <a:solidFill>
                    <a:srgbClr val="E31C07"/>
                  </a:solidFill>
                  <a:round/>
                  <a:headEnd/>
                  <a:tailEnd/>
                </a:ln>
                <a:blipFill dpi="0" rotWithShape="1">
                  <a:blip r:embed="rId4"/>
                  <a:srcRect/>
                  <a:stretch>
                    <a:fillRect/>
                  </a:stretch>
                </a:blipFill>
                <a:effectLst>
                  <a:outerShdw dist="35921" dir="2700000" algn="ctr" rotWithShape="0">
                    <a:schemeClr val="folHlink">
                      <a:alpha val="79999"/>
                    </a:schemeClr>
                  </a:outerShdw>
                </a:effectLst>
                <a:latin typeface="Forte"/>
              </a:rPr>
              <a:t>José Luis</a:t>
            </a:r>
          </a:p>
        </p:txBody>
      </p:sp>
      <p:pic>
        <p:nvPicPr>
          <p:cNvPr id="3077" name="Image 2" descr="swirlrainbw3.gif"/>
          <p:cNvPicPr>
            <a:picLocks noChangeAspect="1"/>
          </p:cNvPicPr>
          <p:nvPr/>
        </p:nvPicPr>
        <p:blipFill>
          <a:blip r:embed="rId5"/>
          <a:srcRect/>
          <a:stretch>
            <a:fillRect/>
          </a:stretch>
        </p:blipFill>
        <p:spPr bwMode="auto">
          <a:xfrm rot="5400000">
            <a:off x="-7270750" y="7270750"/>
            <a:ext cx="14722475" cy="180975"/>
          </a:xfrm>
          <a:prstGeom prst="rect">
            <a:avLst/>
          </a:prstGeom>
          <a:noFill/>
          <a:ln w="9525">
            <a:noFill/>
            <a:miter lim="800000"/>
            <a:headEnd/>
            <a:tailEnd/>
          </a:ln>
        </p:spPr>
      </p:pic>
      <p:pic>
        <p:nvPicPr>
          <p:cNvPr id="3078" name="Image 2" descr="swirlrainbw3.gif"/>
          <p:cNvPicPr>
            <a:picLocks noChangeAspect="1"/>
          </p:cNvPicPr>
          <p:nvPr/>
        </p:nvPicPr>
        <p:blipFill>
          <a:blip r:embed="rId5"/>
          <a:srcRect/>
          <a:stretch>
            <a:fillRect/>
          </a:stretch>
        </p:blipFill>
        <p:spPr bwMode="auto">
          <a:xfrm rot="5400000">
            <a:off x="16322675" y="7270750"/>
            <a:ext cx="14722475" cy="180975"/>
          </a:xfrm>
          <a:prstGeom prst="rect">
            <a:avLst/>
          </a:prstGeom>
          <a:noFill/>
          <a:ln w="9525">
            <a:noFill/>
            <a:miter lim="800000"/>
            <a:headEnd/>
            <a:tailEnd/>
          </a:ln>
        </p:spPr>
      </p:pic>
      <p:pic>
        <p:nvPicPr>
          <p:cNvPr id="3079" name="Image 2" descr="swirlrainbw3.gif"/>
          <p:cNvPicPr>
            <a:picLocks noChangeAspect="1"/>
          </p:cNvPicPr>
          <p:nvPr/>
        </p:nvPicPr>
        <p:blipFill>
          <a:blip r:embed="rId5"/>
          <a:srcRect/>
          <a:stretch>
            <a:fillRect/>
          </a:stretch>
        </p:blipFill>
        <p:spPr bwMode="auto">
          <a:xfrm rot="10800000">
            <a:off x="0" y="0"/>
            <a:ext cx="23774400" cy="149225"/>
          </a:xfrm>
          <a:prstGeom prst="rect">
            <a:avLst/>
          </a:prstGeom>
          <a:noFill/>
          <a:ln w="9525">
            <a:noFill/>
            <a:miter lim="800000"/>
            <a:headEnd/>
            <a:tailEnd/>
          </a:ln>
        </p:spPr>
      </p:pic>
      <p:pic>
        <p:nvPicPr>
          <p:cNvPr id="3080" name="Image 2" descr="swirlrainbw3.gif"/>
          <p:cNvPicPr>
            <a:picLocks noChangeAspect="1"/>
          </p:cNvPicPr>
          <p:nvPr/>
        </p:nvPicPr>
        <p:blipFill>
          <a:blip r:embed="rId5"/>
          <a:srcRect/>
          <a:stretch>
            <a:fillRect/>
          </a:stretch>
        </p:blipFill>
        <p:spPr bwMode="auto">
          <a:xfrm rot="10800000">
            <a:off x="0" y="14562138"/>
            <a:ext cx="23774400" cy="160337"/>
          </a:xfrm>
          <a:prstGeom prst="rect">
            <a:avLst/>
          </a:prstGeom>
          <a:noFill/>
          <a:ln w="9525">
            <a:noFill/>
            <a:miter lim="800000"/>
            <a:headEnd/>
            <a:tailEnd/>
          </a:ln>
        </p:spPr>
      </p:pic>
      <p:pic>
        <p:nvPicPr>
          <p:cNvPr id="3081" name="Picture 8"/>
          <p:cNvPicPr>
            <a:picLocks noChangeAspect="1" noChangeArrowheads="1"/>
          </p:cNvPicPr>
          <p:nvPr/>
        </p:nvPicPr>
        <p:blipFill>
          <a:blip r:embed="rId6"/>
          <a:srcRect/>
          <a:stretch>
            <a:fillRect/>
          </a:stretch>
        </p:blipFill>
        <p:spPr bwMode="auto">
          <a:xfrm>
            <a:off x="1230313" y="11249025"/>
            <a:ext cx="2665412" cy="1554163"/>
          </a:xfrm>
          <a:prstGeom prst="rect">
            <a:avLst/>
          </a:prstGeom>
          <a:noFill/>
          <a:ln w="9525">
            <a:noFill/>
            <a:round/>
            <a:headEnd/>
            <a:tailEnd/>
          </a:ln>
        </p:spPr>
      </p:pic>
      <p:sp>
        <p:nvSpPr>
          <p:cNvPr id="155658" name="WordArt 5"/>
          <p:cNvSpPr>
            <a:spLocks noChangeArrowheads="1" noChangeShapeType="1" noTextEdit="1"/>
          </p:cNvSpPr>
          <p:nvPr/>
        </p:nvSpPr>
        <p:spPr bwMode="auto">
          <a:xfrm>
            <a:off x="3671888" y="2360613"/>
            <a:ext cx="16413162" cy="7737475"/>
          </a:xfrm>
          <a:prstGeom prst="rect">
            <a:avLst/>
          </a:prstGeom>
        </p:spPr>
        <p:txBody>
          <a:bodyPr wrap="none" fromWordArt="1">
            <a:prstTxWarp prst="textPlain">
              <a:avLst>
                <a:gd name="adj" fmla="val 50000"/>
              </a:avLst>
            </a:prstTxWarp>
          </a:bodyPr>
          <a:lstStyle/>
          <a:p>
            <a:pPr algn="ctr"/>
            <a:r>
              <a:rPr lang="es-ES" sz="4000" b="1" i="1" kern="10">
                <a:ln w="25400">
                  <a:solidFill>
                    <a:srgbClr val="EBEF39"/>
                  </a:solidFill>
                  <a:round/>
                  <a:headEnd/>
                  <a:tailEnd/>
                </a:ln>
                <a:solidFill>
                  <a:srgbClr val="E31C07"/>
                </a:solidFill>
                <a:effectLst>
                  <a:outerShdw dist="35921" dir="2700000" algn="ctr" rotWithShape="0">
                    <a:srgbClr val="808080">
                      <a:alpha val="79999"/>
                    </a:srgbClr>
                  </a:outerShdw>
                </a:effectLst>
                <a:latin typeface="Rockwell Extra Bold"/>
              </a:rPr>
              <a:t>El  origen del</a:t>
            </a:r>
          </a:p>
          <a:p>
            <a:pPr algn="ctr"/>
            <a:r>
              <a:rPr lang="es-ES" sz="4000" b="1" i="1" kern="10">
                <a:ln w="25400">
                  <a:solidFill>
                    <a:srgbClr val="EBEF39"/>
                  </a:solidFill>
                  <a:round/>
                  <a:headEnd/>
                  <a:tailEnd/>
                </a:ln>
                <a:solidFill>
                  <a:srgbClr val="E31C07"/>
                </a:solidFill>
                <a:effectLst>
                  <a:outerShdw dist="35921" dir="2700000" algn="ctr" rotWithShape="0">
                    <a:srgbClr val="808080">
                      <a:alpha val="79999"/>
                    </a:srgbClr>
                  </a:outerShdw>
                </a:effectLst>
                <a:latin typeface="Rockwell Extra Bold"/>
              </a:rPr>
              <a:t>Estornudo</a:t>
            </a:r>
          </a:p>
        </p:txBody>
      </p:sp>
      <p:sp>
        <p:nvSpPr>
          <p:cNvPr id="3083" name="Text Box 12"/>
          <p:cNvSpPr txBox="1">
            <a:spLocks noChangeArrowheads="1"/>
          </p:cNvSpPr>
          <p:nvPr/>
        </p:nvSpPr>
        <p:spPr bwMode="auto">
          <a:xfrm>
            <a:off x="1171575" y="12719050"/>
            <a:ext cx="4857750" cy="1077913"/>
          </a:xfrm>
          <a:prstGeom prst="rect">
            <a:avLst/>
          </a:prstGeom>
          <a:solidFill>
            <a:srgbClr val="1116E9"/>
          </a:solidFill>
          <a:ln w="9525">
            <a:solidFill>
              <a:srgbClr val="E31C07"/>
            </a:solidFill>
            <a:miter lim="800000"/>
            <a:headEnd/>
            <a:tailEnd/>
          </a:ln>
        </p:spPr>
        <p:txBody>
          <a:bodyPr>
            <a:spAutoFit/>
          </a:bodyPr>
          <a:lstStyle/>
          <a:p>
            <a:pPr marL="514350" indent="-514350" algn="ctr" defTabSz="2209800"/>
            <a:r>
              <a:rPr lang="es-ES" sz="3200">
                <a:solidFill>
                  <a:schemeClr val="bg1"/>
                </a:solidFill>
              </a:rPr>
              <a:t>CORAZON  SOLITARIO</a:t>
            </a:r>
          </a:p>
          <a:p>
            <a:pPr marL="514350" indent="-514350" algn="ctr" defTabSz="2209800"/>
            <a:r>
              <a:rPr lang="es-ES" sz="3200">
                <a:solidFill>
                  <a:schemeClr val="bg1"/>
                </a:solidFill>
              </a:rPr>
              <a:t>SERENADE - TITANIC</a:t>
            </a:r>
          </a:p>
        </p:txBody>
      </p:sp>
    </p:spTree>
  </p:cSld>
  <p:clrMapOvr>
    <a:masterClrMapping/>
  </p:clrMapOvr>
  <p:transition spd="slow" advTm="6000">
    <p:comb/>
    <p:sndAc>
      <p:stSnd>
        <p:snd r:embed="rId2" name="Ernesto-Cortazar-Corazon-Solitario.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155658">
                                            <p:txEl>
                                              <p:pRg st="0" end="0"/>
                                            </p:txEl>
                                          </p:spTgt>
                                        </p:tgtEl>
                                        <p:attrNameLst>
                                          <p:attrName>style.visibility</p:attrName>
                                        </p:attrNameLst>
                                      </p:cBhvr>
                                      <p:to>
                                        <p:strVal val="visible"/>
                                      </p:to>
                                    </p:set>
                                    <p:anim calcmode="discrete" valueType="clr">
                                      <p:cBhvr override="childStyle">
                                        <p:cTn id="7" dur="500"/>
                                        <p:tgtEl>
                                          <p:spTgt spid="155658">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500"/>
                                        <p:tgtEl>
                                          <p:spTgt spid="155658">
                                            <p:txEl>
                                              <p:pRg st="0" end="0"/>
                                            </p:txEl>
                                          </p:spTgt>
                                        </p:tgtEl>
                                        <p:attrNameLst>
                                          <p:attrName>fillcolor</p:attrName>
                                        </p:attrNameLst>
                                      </p:cBhvr>
                                      <p:tavLst>
                                        <p:tav tm="0">
                                          <p:val>
                                            <p:clrVal>
                                              <a:schemeClr val="accent2"/>
                                            </p:clrVal>
                                          </p:val>
                                        </p:tav>
                                        <p:tav tm="50000">
                                          <p:val>
                                            <p:clrVal>
                                              <a:schemeClr val="hlink"/>
                                            </p:clrVal>
                                          </p:val>
                                        </p:tav>
                                      </p:tavLst>
                                    </p:anim>
                                    <p:set>
                                      <p:cBhvr>
                                        <p:cTn id="9" dur="500"/>
                                        <p:tgtEl>
                                          <p:spTgt spid="155658">
                                            <p:txEl>
                                              <p:pRg st="0" end="0"/>
                                            </p:txEl>
                                          </p:spTgt>
                                        </p:tgtEl>
                                        <p:attrNameLst>
                                          <p:attrName>fill.type</p:attrName>
                                        </p:attrNameLst>
                                      </p:cBhvr>
                                      <p:to>
                                        <p:strVal val="solid"/>
                                      </p:to>
                                    </p:set>
                                  </p:childTnLst>
                                </p:cTn>
                              </p:par>
                            </p:childTnLst>
                          </p:cTn>
                        </p:par>
                        <p:par>
                          <p:cTn id="10" fill="hold">
                            <p:stCondLst>
                              <p:cond delay="300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155658">
                                            <p:txEl>
                                              <p:pRg st="1" end="1"/>
                                            </p:txEl>
                                          </p:spTgt>
                                        </p:tgtEl>
                                        <p:attrNameLst>
                                          <p:attrName>style.visibility</p:attrName>
                                        </p:attrNameLst>
                                      </p:cBhvr>
                                      <p:to>
                                        <p:strVal val="visible"/>
                                      </p:to>
                                    </p:set>
                                    <p:anim calcmode="discrete" valueType="clr">
                                      <p:cBhvr override="childStyle">
                                        <p:cTn id="13" dur="500"/>
                                        <p:tgtEl>
                                          <p:spTgt spid="155658">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500"/>
                                        <p:tgtEl>
                                          <p:spTgt spid="155658">
                                            <p:txEl>
                                              <p:pRg st="1" end="1"/>
                                            </p:txEl>
                                          </p:spTgt>
                                        </p:tgtEl>
                                        <p:attrNameLst>
                                          <p:attrName>fillcolor</p:attrName>
                                        </p:attrNameLst>
                                      </p:cBhvr>
                                      <p:tavLst>
                                        <p:tav tm="0">
                                          <p:val>
                                            <p:clrVal>
                                              <a:schemeClr val="accent2"/>
                                            </p:clrVal>
                                          </p:val>
                                        </p:tav>
                                        <p:tav tm="50000">
                                          <p:val>
                                            <p:clrVal>
                                              <a:schemeClr val="hlink"/>
                                            </p:clrVal>
                                          </p:val>
                                        </p:tav>
                                      </p:tavLst>
                                    </p:anim>
                                    <p:set>
                                      <p:cBhvr>
                                        <p:cTn id="15" dur="500"/>
                                        <p:tgtEl>
                                          <p:spTgt spid="155658">
                                            <p:txEl>
                                              <p:pRg st="1" end="1"/>
                                            </p:txEl>
                                          </p:spTgt>
                                        </p:tgtEl>
                                        <p:attrNameLst>
                                          <p:attrName>fill.type</p:attrName>
                                        </p:attrNameLst>
                                      </p:cBhvr>
                                      <p:to>
                                        <p:strVal val="solid"/>
                                      </p:to>
                                    </p:set>
                                  </p:childTnLst>
                                </p:cTn>
                              </p:par>
                              <p:par>
                                <p:cTn id="16" presetID="5" presetClass="exit" presetSubtype="5" fill="hold" grpId="0" nodeType="withEffect">
                                  <p:stCondLst>
                                    <p:cond delay="0"/>
                                  </p:stCondLst>
                                  <p:childTnLst>
                                    <p:animEffect transition="out" filter="checkerboard(down)">
                                      <p:cBhvr>
                                        <p:cTn id="17" dur="5000"/>
                                        <p:tgtEl>
                                          <p:spTgt spid="12"/>
                                        </p:tgtEl>
                                      </p:cBhvr>
                                    </p:animEffect>
                                    <p:set>
                                      <p:cBhvr>
                                        <p:cTn id="18" dur="1" fill="hold">
                                          <p:stCondLst>
                                            <p:cond delay="4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EEEE.jpg"/>
          <p:cNvPicPr>
            <a:picLocks noChangeAspect="1" noChangeArrowheads="1"/>
          </p:cNvPicPr>
          <p:nvPr/>
        </p:nvPicPr>
        <p:blipFill>
          <a:blip r:embed="rId2"/>
          <a:srcRect/>
          <a:stretch>
            <a:fillRect/>
          </a:stretch>
        </p:blipFill>
        <p:spPr bwMode="auto">
          <a:xfrm>
            <a:off x="-274638" y="0"/>
            <a:ext cx="24049038" cy="14722475"/>
          </a:xfrm>
          <a:prstGeom prst="rect">
            <a:avLst/>
          </a:prstGeom>
          <a:noFill/>
          <a:ln w="9525">
            <a:noFill/>
            <a:miter lim="800000"/>
            <a:headEnd/>
            <a:tailEnd/>
          </a:ln>
        </p:spPr>
      </p:pic>
    </p:spTree>
  </p:cSld>
  <p:clrMapOvr>
    <a:masterClrMapping/>
  </p:clrMapOvr>
  <p:transition spd="slow" advTm="6000">
    <p:comb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transpa.gif"/>
          <p:cNvPicPr>
            <a:picLocks noChangeAspect="1" noChangeArrowheads="1"/>
          </p:cNvPicPr>
          <p:nvPr/>
        </p:nvPicPr>
        <p:blipFill>
          <a:blip r:embed="rId2"/>
          <a:srcRect/>
          <a:stretch>
            <a:fillRect/>
          </a:stretch>
        </p:blipFill>
        <p:spPr bwMode="auto">
          <a:xfrm>
            <a:off x="13882688" y="7024688"/>
            <a:ext cx="9525" cy="9525"/>
          </a:xfrm>
          <a:prstGeom prst="rect">
            <a:avLst/>
          </a:prstGeom>
          <a:noFill/>
          <a:ln w="9525">
            <a:noFill/>
            <a:miter lim="800000"/>
            <a:headEnd/>
            <a:tailEnd/>
          </a:ln>
        </p:spPr>
      </p:pic>
      <p:pic>
        <p:nvPicPr>
          <p:cNvPr id="5123" name="Picture 4" descr="C:\Documents and Settings\Dell\Escritorio\el-origen-del-estornudo_full_landscape.jpg"/>
          <p:cNvPicPr>
            <a:picLocks noChangeAspect="1" noChangeArrowheads="1"/>
          </p:cNvPicPr>
          <p:nvPr/>
        </p:nvPicPr>
        <p:blipFill>
          <a:blip r:embed="rId3"/>
          <a:srcRect/>
          <a:stretch>
            <a:fillRect/>
          </a:stretch>
        </p:blipFill>
        <p:spPr bwMode="auto">
          <a:xfrm>
            <a:off x="0" y="0"/>
            <a:ext cx="23774400" cy="14828838"/>
          </a:xfrm>
          <a:prstGeom prst="rect">
            <a:avLst/>
          </a:prstGeom>
          <a:noFill/>
          <a:ln w="9525">
            <a:noFill/>
            <a:miter lim="800000"/>
            <a:headEnd/>
            <a:tailEnd/>
          </a:ln>
        </p:spPr>
      </p:pic>
    </p:spTree>
  </p:cSld>
  <p:clrMapOvr>
    <a:masterClrMapping/>
  </p:clrMapOvr>
  <p:transition spd="slow" advTm="6000">
    <p:comb/>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1 Rectángulo"/>
          <p:cNvSpPr>
            <a:spLocks noChangeArrowheads="1"/>
          </p:cNvSpPr>
          <p:nvPr/>
        </p:nvSpPr>
        <p:spPr bwMode="auto">
          <a:xfrm>
            <a:off x="4672013" y="3074988"/>
            <a:ext cx="14658975" cy="8710612"/>
          </a:xfrm>
          <a:prstGeom prst="rect">
            <a:avLst/>
          </a:prstGeom>
          <a:noFill/>
          <a:ln w="9525">
            <a:noFill/>
            <a:miter lim="800000"/>
            <a:headEnd/>
            <a:tailEnd/>
          </a:ln>
        </p:spPr>
        <p:txBody>
          <a:bodyPr>
            <a:spAutoFit/>
          </a:bodyPr>
          <a:lstStyle/>
          <a:p>
            <a:pPr algn="ctr"/>
            <a:r>
              <a:rPr lang="es-ES" sz="8000" b="1" i="1"/>
              <a:t>El origen del estornudo desafía a la ciencia. </a:t>
            </a:r>
          </a:p>
          <a:p>
            <a:pPr algn="ctr"/>
            <a:r>
              <a:rPr lang="es-ES" sz="8000" b="1" i="1"/>
              <a:t>Sobre todo, cuando se trata de explicar por qué hay quien lo hace por culpa del sol, por depilarse las cejas o al practicar sexo</a:t>
            </a:r>
          </a:p>
        </p:txBody>
      </p:sp>
      <p:sp>
        <p:nvSpPr>
          <p:cNvPr id="5" name="Rectangle 1"/>
          <p:cNvSpPr/>
          <p:nvPr/>
        </p:nvSpPr>
        <p:spPr>
          <a:xfrm>
            <a:off x="3041650" y="3213100"/>
            <a:ext cx="17600613" cy="8451850"/>
          </a:xfrm>
          <a:prstGeom prst="rect">
            <a:avLst/>
          </a:prstGeom>
          <a:solidFill>
            <a:srgbClr val="F6C876"/>
          </a:soli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a:defRPr/>
            </a:pPr>
            <a:endParaRPr lang="fr-FR"/>
          </a:p>
        </p:txBody>
      </p:sp>
      <p:sp>
        <p:nvSpPr>
          <p:cNvPr id="6" name="4 Rectángulo"/>
          <p:cNvSpPr/>
          <p:nvPr/>
        </p:nvSpPr>
        <p:spPr>
          <a:xfrm>
            <a:off x="742872" y="613388"/>
            <a:ext cx="22102917" cy="13647930"/>
          </a:xfrm>
          <a:prstGeom prst="frame">
            <a:avLst/>
          </a:prstGeom>
          <a:solidFill>
            <a:srgbClr val="F6C87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a:defRPr/>
            </a:pPr>
            <a:endParaRPr lang="es-ES"/>
          </a:p>
        </p:txBody>
      </p:sp>
      <p:pic>
        <p:nvPicPr>
          <p:cNvPr id="7" name="Picture 4" descr="pc12"/>
          <p:cNvPicPr>
            <a:picLocks noChangeAspect="1" noChangeArrowheads="1" noCrop="1"/>
          </p:cNvPicPr>
          <p:nvPr/>
        </p:nvPicPr>
        <p:blipFill>
          <a:blip r:embed="rId2"/>
          <a:srcRect/>
          <a:stretch>
            <a:fillRect/>
          </a:stretch>
        </p:blipFill>
        <p:spPr bwMode="auto">
          <a:xfrm>
            <a:off x="528638" y="12357100"/>
            <a:ext cx="2928937" cy="2365375"/>
          </a:xfrm>
          <a:prstGeom prst="rect">
            <a:avLst/>
          </a:prstGeom>
          <a:noFill/>
          <a:ln w="9525">
            <a:noFill/>
            <a:miter lim="800000"/>
            <a:headEnd/>
            <a:tailEnd/>
          </a:ln>
        </p:spPr>
      </p:pic>
    </p:spTree>
  </p:cSld>
  <p:clrMapOvr>
    <a:masterClrMapping/>
  </p:clrMapOvr>
  <p:transition spd="slow" advTm="15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grpId="0" nodeType="withEffect">
                                  <p:stCondLst>
                                    <p:cond delay="0"/>
                                  </p:stCondLst>
                                  <p:childTnLst>
                                    <p:animEffect transition="out" filter="checkerboard(dow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5" presetClass="exit" presetSubtype="10" fill="hold" nodeType="withEffect">
                                  <p:stCondLst>
                                    <p:cond delay="0"/>
                                  </p:stCondLst>
                                  <p:childTnLst>
                                    <p:animEffect transition="out" filter="checkerboard(across)">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0"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File_201161895454.jpg"/>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146735921.jpg"/>
          <p:cNvPicPr>
            <a:picLocks noChangeAspect="1" noChangeArrowheads="1"/>
          </p:cNvPicPr>
          <p:nvPr/>
        </p:nvPicPr>
        <p:blipFill>
          <a:blip r:embed="rId2"/>
          <a:srcRect/>
          <a:stretch>
            <a:fillRect/>
          </a:stretch>
        </p:blipFill>
        <p:spPr bwMode="auto">
          <a:xfrm>
            <a:off x="0" y="-25400"/>
            <a:ext cx="23774400" cy="14747875"/>
          </a:xfrm>
          <a:prstGeom prst="rect">
            <a:avLst/>
          </a:prstGeom>
          <a:noFill/>
          <a:ln w="9525">
            <a:noFill/>
            <a:miter lim="800000"/>
            <a:headEnd/>
            <a:tailEnd/>
          </a:ln>
        </p:spPr>
      </p:pic>
    </p:spTree>
  </p:cSld>
  <p:clrMapOvr>
    <a:masterClrMapping/>
  </p:clrMapOvr>
  <p:transition spd="slow" advTm="6000">
    <p:cover dir="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QQ22.jpg"/>
          <p:cNvPicPr>
            <a:picLocks noChangeAspect="1" noChangeArrowheads="1"/>
          </p:cNvPicPr>
          <p:nvPr/>
        </p:nvPicPr>
        <p:blipFill>
          <a:blip r:embed="rId2"/>
          <a:srcRect/>
          <a:stretch>
            <a:fillRect/>
          </a:stretch>
        </p:blipFill>
        <p:spPr bwMode="auto">
          <a:xfrm>
            <a:off x="0" y="0"/>
            <a:ext cx="23774400" cy="14817725"/>
          </a:xfrm>
          <a:prstGeom prst="rect">
            <a:avLst/>
          </a:prstGeom>
          <a:noFill/>
          <a:ln w="9525">
            <a:noFill/>
            <a:miter lim="800000"/>
            <a:headEnd/>
            <a:tailEnd/>
          </a:ln>
        </p:spPr>
      </p:pic>
    </p:spTree>
  </p:cSld>
  <p:clrMapOvr>
    <a:masterClrMapping/>
  </p:clrMapOvr>
  <p:transition spd="slow" advTm="6000">
    <p:randomBar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NIO-EN~1.JPG"/>
          <p:cNvPicPr>
            <a:picLocks noChangeAspect="1" noChangeArrowheads="1"/>
          </p:cNvPicPr>
          <p:nvPr/>
        </p:nvPicPr>
        <p:blipFill>
          <a:blip r:embed="rId2"/>
          <a:srcRect/>
          <a:stretch>
            <a:fillRect/>
          </a:stretch>
        </p:blipFill>
        <p:spPr bwMode="auto">
          <a:xfrm>
            <a:off x="0" y="0"/>
            <a:ext cx="23774400" cy="14992350"/>
          </a:xfrm>
          <a:prstGeom prst="rect">
            <a:avLst/>
          </a:prstGeom>
          <a:noFill/>
          <a:ln w="9525">
            <a:noFill/>
            <a:miter lim="800000"/>
            <a:headEnd/>
            <a:tailEnd/>
          </a:ln>
        </p:spPr>
      </p:pic>
    </p:spTree>
  </p:cSld>
  <p:clrMapOvr>
    <a:masterClrMapping/>
  </p:clrMapOvr>
  <p:transition spd="slow" advTm="6000">
    <p:pull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1111.bmp"/>
          <p:cNvPicPr>
            <a:picLocks noChangeAspect="1" noChangeArrowheads="1"/>
          </p:cNvPicPr>
          <p:nvPr/>
        </p:nvPicPr>
        <p:blipFill>
          <a:blip r:embed="rId2"/>
          <a:srcRect/>
          <a:stretch>
            <a:fillRect/>
          </a:stretch>
        </p:blipFill>
        <p:spPr bwMode="auto">
          <a:xfrm>
            <a:off x="0" y="0"/>
            <a:ext cx="23774400" cy="15774988"/>
          </a:xfrm>
          <a:prstGeom prst="rect">
            <a:avLst/>
          </a:prstGeom>
          <a:noFill/>
          <a:ln w="9525">
            <a:noFill/>
            <a:miter lim="800000"/>
            <a:headEnd/>
            <a:tailEnd/>
          </a:ln>
        </p:spPr>
      </p:pic>
    </p:spTree>
  </p:cSld>
  <p:clrMapOvr>
    <a:masterClrMapping/>
  </p:clrMapOvr>
  <p:transition spd="slow" advTm="6000">
    <p:wheel spokes="3"/>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untitled.bmp"/>
          <p:cNvPicPr>
            <a:picLocks noChangeAspect="1" noChangeArrowheads="1"/>
          </p:cNvPicPr>
          <p:nvPr/>
        </p:nvPicPr>
        <p:blipFill>
          <a:blip r:embed="rId2"/>
          <a:srcRect/>
          <a:stretch>
            <a:fillRect/>
          </a:stretch>
        </p:blipFill>
        <p:spPr bwMode="auto">
          <a:xfrm>
            <a:off x="0" y="0"/>
            <a:ext cx="23982363" cy="14722475"/>
          </a:xfrm>
          <a:prstGeom prst="rect">
            <a:avLst/>
          </a:prstGeom>
          <a:noFill/>
          <a:ln w="9525">
            <a:noFill/>
            <a:miter lim="800000"/>
            <a:headEnd/>
            <a:tailEnd/>
          </a:ln>
        </p:spPr>
      </p:pic>
    </p:spTree>
  </p:cSld>
  <p:clrMapOvr>
    <a:masterClrMapping/>
  </p:clrMapOvr>
  <p:transition spd="slow" advTm="6000">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QQQ.jpg"/>
          <p:cNvPicPr>
            <a:picLocks noChangeAspect="1" noChangeArrowheads="1"/>
          </p:cNvPicPr>
          <p:nvPr/>
        </p:nvPicPr>
        <p:blipFill>
          <a:blip r:embed="rId2"/>
          <a:srcRect/>
          <a:stretch>
            <a:fillRect/>
          </a:stretch>
        </p:blipFill>
        <p:spPr bwMode="auto">
          <a:xfrm>
            <a:off x="0" y="0"/>
            <a:ext cx="23774400" cy="14755813"/>
          </a:xfrm>
          <a:prstGeom prst="rect">
            <a:avLst/>
          </a:prstGeom>
          <a:noFill/>
          <a:ln w="9525">
            <a:noFill/>
            <a:miter lim="800000"/>
            <a:headEnd/>
            <a:tailEnd/>
          </a:ln>
        </p:spPr>
      </p:pic>
    </p:spTree>
  </p:cSld>
  <p:clrMapOvr>
    <a:masterClrMapping/>
  </p:clrMapOvr>
  <p:transition spd="slow" advTm="6000">
    <p:strips dir="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AEB925C881899AC716E8CF5CB06477.jpg"/>
          <p:cNvPicPr>
            <a:picLocks noChangeAspect="1" noChangeArrowheads="1"/>
          </p:cNvPicPr>
          <p:nvPr/>
        </p:nvPicPr>
        <p:blipFill>
          <a:blip r:embed="rId2"/>
          <a:srcRect/>
          <a:stretch>
            <a:fillRect/>
          </a:stretch>
        </p:blipFill>
        <p:spPr bwMode="auto">
          <a:xfrm>
            <a:off x="0" y="0"/>
            <a:ext cx="23774400" cy="14744700"/>
          </a:xfrm>
          <a:prstGeom prst="rect">
            <a:avLst/>
          </a:prstGeom>
          <a:noFill/>
          <a:ln w="9525">
            <a:noFill/>
            <a:miter lim="800000"/>
            <a:headEnd/>
            <a:tailEnd/>
          </a:ln>
        </p:spPr>
      </p:pic>
    </p:spTree>
  </p:cSld>
  <p:clrMapOvr>
    <a:masterClrMapping/>
  </p:clrMapOvr>
  <p:transition spd="slow" advTm="6000">
    <p:split orient="vert" dir="in"/>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Ecologiablog_jovenestornuda.jpg"/>
          <p:cNvPicPr>
            <a:picLocks noChangeAspect="1" noChangeArrowheads="1"/>
          </p:cNvPicPr>
          <p:nvPr/>
        </p:nvPicPr>
        <p:blipFill>
          <a:blip r:embed="rId2"/>
          <a:srcRect/>
          <a:stretch>
            <a:fillRect/>
          </a:stretch>
        </p:blipFill>
        <p:spPr bwMode="auto">
          <a:xfrm>
            <a:off x="0" y="0"/>
            <a:ext cx="11029950" cy="14706600"/>
          </a:xfrm>
          <a:prstGeom prst="rect">
            <a:avLst/>
          </a:prstGeom>
          <a:noFill/>
          <a:ln w="9525">
            <a:noFill/>
            <a:miter lim="800000"/>
            <a:headEnd/>
            <a:tailEnd/>
          </a:ln>
        </p:spPr>
      </p:pic>
      <p:sp>
        <p:nvSpPr>
          <p:cNvPr id="14339" name="2 Rectángulo"/>
          <p:cNvSpPr>
            <a:spLocks noChangeArrowheads="1"/>
          </p:cNvSpPr>
          <p:nvPr/>
        </p:nvSpPr>
        <p:spPr bwMode="auto">
          <a:xfrm>
            <a:off x="12387263" y="2146300"/>
            <a:ext cx="10287000" cy="10679113"/>
          </a:xfrm>
          <a:prstGeom prst="rect">
            <a:avLst/>
          </a:prstGeom>
          <a:noFill/>
          <a:ln w="9525">
            <a:noFill/>
            <a:miter lim="800000"/>
            <a:headEnd/>
            <a:tailEnd/>
          </a:ln>
        </p:spPr>
        <p:txBody>
          <a:bodyPr>
            <a:spAutoFit/>
          </a:bodyPr>
          <a:lstStyle/>
          <a:p>
            <a:pPr algn="ctr"/>
            <a:r>
              <a:rPr lang="es-ES" i="1"/>
              <a:t>Estaba dando la vuelta a la esquina para llegar a la parada del autobús cuando me dio de lleno: un brillante rayo de sol justo entre los ojos. Mi reacción fue inmediata: un picor desagradable en la nariz, la respiración se me aceleró y comenzó el lagrimeo en los ojos. Entonces, casi tan deprisa como había venido la sensación, alivio, bendito alivio. ¡Aaachíiis! Un estornudo.</a:t>
            </a:r>
          </a:p>
          <a:p>
            <a:pPr algn="ctr"/>
            <a:r>
              <a:rPr lang="es-ES" i="1"/>
              <a:t>No era la primera ocasión. De hecho, me pasa lo mismo cada vez que salgo a pleno sol. Durante mucho tiempo pensé que era una simple manía. Pero entonces, un amigo mencionó que tenía una afección similar. </a:t>
            </a:r>
          </a:p>
        </p:txBody>
      </p:sp>
      <p:sp>
        <p:nvSpPr>
          <p:cNvPr id="4" name="Rectangle 1"/>
          <p:cNvSpPr/>
          <p:nvPr/>
        </p:nvSpPr>
        <p:spPr>
          <a:xfrm>
            <a:off x="11101388" y="0"/>
            <a:ext cx="12673012" cy="14722475"/>
          </a:xfrm>
          <a:prstGeom prst="rect">
            <a:avLst/>
          </a:prstGeom>
          <a:solidFill>
            <a:srgbClr val="F6C876">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pic>
        <p:nvPicPr>
          <p:cNvPr id="5" name="Picture 4" descr="pc12"/>
          <p:cNvPicPr>
            <a:picLocks noChangeAspect="1" noChangeArrowheads="1" noCrop="1"/>
          </p:cNvPicPr>
          <p:nvPr/>
        </p:nvPicPr>
        <p:blipFill>
          <a:blip r:embed="rId3"/>
          <a:srcRect/>
          <a:stretch>
            <a:fillRect/>
          </a:stretch>
        </p:blipFill>
        <p:spPr bwMode="auto">
          <a:xfrm>
            <a:off x="10672763" y="12357100"/>
            <a:ext cx="2928937" cy="2365375"/>
          </a:xfrm>
          <a:prstGeom prst="rect">
            <a:avLst/>
          </a:prstGeom>
          <a:noFill/>
          <a:ln w="9525">
            <a:noFill/>
            <a:miter lim="800000"/>
            <a:headEnd/>
            <a:tailEnd/>
          </a:ln>
        </p:spPr>
      </p:pic>
    </p:spTree>
  </p:cSld>
  <p:clrMapOvr>
    <a:masterClrMapping/>
  </p:clrMapOvr>
  <p:transition spd="slow" advTm="34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estornudo1.jpg"/>
          <p:cNvPicPr>
            <a:picLocks noChangeAspect="1" noChangeArrowheads="1"/>
          </p:cNvPicPr>
          <p:nvPr/>
        </p:nvPicPr>
        <p:blipFill>
          <a:blip r:embed="rId2"/>
          <a:srcRect/>
          <a:stretch>
            <a:fillRect/>
          </a:stretch>
        </p:blipFill>
        <p:spPr bwMode="auto">
          <a:xfrm>
            <a:off x="0" y="-711200"/>
            <a:ext cx="23914100" cy="15433675"/>
          </a:xfrm>
          <a:prstGeom prst="rect">
            <a:avLst/>
          </a:prstGeom>
          <a:noFill/>
          <a:ln w="9525">
            <a:noFill/>
            <a:miter lim="800000"/>
            <a:headEnd/>
            <a:tailEnd/>
          </a:ln>
        </p:spPr>
      </p:pic>
    </p:spTree>
  </p:cSld>
  <p:clrMapOvr>
    <a:masterClrMapping/>
  </p:clrMapOvr>
  <p:transition spd="slow" advTm="6000">
    <p:cover dir="l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0.jpg"/>
          <p:cNvPicPr>
            <a:picLocks noChangeAspect="1" noChangeArrowheads="1"/>
          </p:cNvPicPr>
          <p:nvPr/>
        </p:nvPicPr>
        <p:blipFill>
          <a:blip r:embed="rId2"/>
          <a:srcRect t="13586" r="9795" b="12538"/>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6000">
    <p:blinds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estornudar-bala-cabeza.jpg"/>
          <p:cNvPicPr>
            <a:picLocks noChangeAspect="1" noChangeArrowheads="1"/>
          </p:cNvPicPr>
          <p:nvPr/>
        </p:nvPicPr>
        <p:blipFill>
          <a:blip r:embed="rId2"/>
          <a:srcRect/>
          <a:stretch>
            <a:fillRect/>
          </a:stretch>
        </p:blipFill>
        <p:spPr bwMode="auto">
          <a:xfrm>
            <a:off x="0" y="0"/>
            <a:ext cx="23929975" cy="14722475"/>
          </a:xfrm>
          <a:prstGeom prst="rect">
            <a:avLst/>
          </a:prstGeom>
          <a:noFill/>
          <a:ln w="9525">
            <a:noFill/>
            <a:miter lim="800000"/>
            <a:headEnd/>
            <a:tailEnd/>
          </a:ln>
        </p:spPr>
      </p:pic>
    </p:spTree>
  </p:cSld>
  <p:clrMapOvr>
    <a:masterClrMapping/>
  </p:clrMapOvr>
  <p:transition spd="slow" advTm="6000">
    <p:comb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1 Rectángulo"/>
          <p:cNvSpPr>
            <a:spLocks noChangeArrowheads="1"/>
          </p:cNvSpPr>
          <p:nvPr/>
        </p:nvSpPr>
        <p:spPr bwMode="auto">
          <a:xfrm>
            <a:off x="13101638" y="1503363"/>
            <a:ext cx="9929812" cy="12665075"/>
          </a:xfrm>
          <a:prstGeom prst="rect">
            <a:avLst/>
          </a:prstGeom>
          <a:noFill/>
          <a:ln w="9525">
            <a:noFill/>
            <a:miter lim="800000"/>
            <a:headEnd/>
            <a:tailEnd/>
          </a:ln>
        </p:spPr>
        <p:txBody>
          <a:bodyPr>
            <a:spAutoFit/>
          </a:bodyPr>
          <a:lstStyle/>
          <a:p>
            <a:pPr algn="ctr"/>
            <a:r>
              <a:rPr lang="es-ES" i="1"/>
              <a:t>Lo siguiente fue que mi madre confesó que a ella también le ocurría. Con solo indagar un poco a mi alrededor, llegué a una conclusión sorprendente: no solo no soy el único, sino que el “reflejo de estornudo fótico” es, de hecho, normal.</a:t>
            </a:r>
          </a:p>
          <a:p>
            <a:pPr algn="ctr"/>
            <a:r>
              <a:rPr lang="es-ES" i="1"/>
              <a:t>Cuánto de normal no se sabe, pero la cosa está en que entre uno de cada diez y uno de cada tres de nosotros estamos afectados. También he descubierto que el 35% de mis colegas de trabajo sufren estornudos fóticos. Por lo tanto decidí hacer un viaje al origen del estornudo</a:t>
            </a:r>
          </a:p>
          <a:p>
            <a:pPr algn="ctr"/>
            <a:r>
              <a:rPr lang="es-ES" i="1"/>
              <a:t>Pero a pesar de que todo el mundo lo hace, todavía no entendemos del todo cómo se las apaña el sistema nervioso para coordinar un estornudo normal. Y menos uno fótico.</a:t>
            </a:r>
          </a:p>
        </p:txBody>
      </p:sp>
      <p:pic>
        <p:nvPicPr>
          <p:cNvPr id="19459" name="Picture 2" descr="C:\Documents and Settings\Dell\Escritorio\list_640px.jpg"/>
          <p:cNvPicPr>
            <a:picLocks noChangeAspect="1" noChangeArrowheads="1"/>
          </p:cNvPicPr>
          <p:nvPr/>
        </p:nvPicPr>
        <p:blipFill>
          <a:blip r:embed="rId2"/>
          <a:srcRect l="20323" r="20811"/>
          <a:stretch>
            <a:fillRect/>
          </a:stretch>
        </p:blipFill>
        <p:spPr bwMode="auto">
          <a:xfrm>
            <a:off x="0" y="0"/>
            <a:ext cx="12172950" cy="15290800"/>
          </a:xfrm>
          <a:prstGeom prst="rect">
            <a:avLst/>
          </a:prstGeom>
          <a:noFill/>
          <a:ln w="9525">
            <a:noFill/>
            <a:miter lim="800000"/>
            <a:headEnd/>
            <a:tailEnd/>
          </a:ln>
        </p:spPr>
      </p:pic>
      <p:sp>
        <p:nvSpPr>
          <p:cNvPr id="5" name="Rectangle 1"/>
          <p:cNvSpPr/>
          <p:nvPr/>
        </p:nvSpPr>
        <p:spPr>
          <a:xfrm>
            <a:off x="12101513" y="0"/>
            <a:ext cx="11672887" cy="14722475"/>
          </a:xfrm>
          <a:prstGeom prst="rect">
            <a:avLst/>
          </a:prstGeom>
          <a:solidFill>
            <a:srgbClr val="F6C876">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pic>
        <p:nvPicPr>
          <p:cNvPr id="4" name="Picture 4" descr="pc12"/>
          <p:cNvPicPr>
            <a:picLocks noChangeAspect="1" noChangeArrowheads="1" noCrop="1"/>
          </p:cNvPicPr>
          <p:nvPr/>
        </p:nvPicPr>
        <p:blipFill>
          <a:blip r:embed="rId3"/>
          <a:srcRect/>
          <a:stretch>
            <a:fillRect/>
          </a:stretch>
        </p:blipFill>
        <p:spPr bwMode="auto">
          <a:xfrm>
            <a:off x="10101263" y="12357100"/>
            <a:ext cx="2928937" cy="2365375"/>
          </a:xfrm>
          <a:prstGeom prst="rect">
            <a:avLst/>
          </a:prstGeom>
          <a:noFill/>
          <a:ln w="9525">
            <a:noFill/>
            <a:miter lim="800000"/>
            <a:headEnd/>
            <a:tailEnd/>
          </a:ln>
        </p:spPr>
      </p:pic>
    </p:spTree>
  </p:cSld>
  <p:clrMapOvr>
    <a:masterClrMapping/>
  </p:clrMapOvr>
  <p:transition spd="slow" advTm="46000">
    <p:pull dir="l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par>
                                <p:cTn id="8" presetID="6" presetClass="exit" presetSubtype="32" fill="hold" grpId="0"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38063968.jpg"/>
          <p:cNvPicPr>
            <a:picLocks noChangeAspect="1" noChangeArrowheads="1"/>
          </p:cNvPicPr>
          <p:nvPr/>
        </p:nvPicPr>
        <p:blipFill>
          <a:blip r:embed="rId2"/>
          <a:srcRect/>
          <a:stretch>
            <a:fillRect/>
          </a:stretch>
        </p:blipFill>
        <p:spPr bwMode="auto">
          <a:xfrm>
            <a:off x="0" y="0"/>
            <a:ext cx="23774400" cy="15147925"/>
          </a:xfrm>
          <a:prstGeom prst="rect">
            <a:avLst/>
          </a:prstGeom>
          <a:noFill/>
          <a:ln w="9525">
            <a:noFill/>
            <a:miter lim="800000"/>
            <a:headEnd/>
            <a:tailEnd/>
          </a:ln>
        </p:spPr>
      </p:pic>
    </p:spTree>
  </p:cSld>
  <p:clrMapOvr>
    <a:masterClrMapping/>
  </p:clrMapOvr>
  <p:transition spd="slow" advTm="6000">
    <p:cover dir="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influenza-ah1n1-casos-en-mexico.jpg"/>
          <p:cNvPicPr>
            <a:picLocks noChangeAspect="1" noChangeArrowheads="1"/>
          </p:cNvPicPr>
          <p:nvPr/>
        </p:nvPicPr>
        <p:blipFill>
          <a:blip r:embed="rId2"/>
          <a:srcRect/>
          <a:stretch>
            <a:fillRect/>
          </a:stretch>
        </p:blipFill>
        <p:spPr bwMode="auto">
          <a:xfrm>
            <a:off x="2100263" y="-354013"/>
            <a:ext cx="19602450" cy="15076488"/>
          </a:xfrm>
          <a:prstGeom prst="rect">
            <a:avLst/>
          </a:prstGeom>
          <a:noFill/>
          <a:ln w="9525">
            <a:noFill/>
            <a:miter lim="800000"/>
            <a:headEnd/>
            <a:tailEnd/>
          </a:ln>
        </p:spPr>
      </p:pic>
    </p:spTree>
  </p:cSld>
  <p:clrMapOvr>
    <a:masterClrMapping/>
  </p:clrMapOvr>
  <p:transition spd="slow" advTm="6000">
    <p:newsflash/>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Estornudar-beneficioso-salud_TINIMA20131214_0384_5.jpg"/>
          <p:cNvPicPr>
            <a:picLocks noChangeAspect="1" noChangeArrowheads="1"/>
          </p:cNvPicPr>
          <p:nvPr/>
        </p:nvPicPr>
        <p:blipFill>
          <a:blip r:embed="rId3"/>
          <a:srcRect/>
          <a:stretch>
            <a:fillRect/>
          </a:stretch>
        </p:blipFill>
        <p:spPr bwMode="auto">
          <a:xfrm>
            <a:off x="0" y="0"/>
            <a:ext cx="23801388" cy="14722475"/>
          </a:xfrm>
          <a:prstGeom prst="rect">
            <a:avLst/>
          </a:prstGeom>
          <a:noFill/>
          <a:ln w="9525">
            <a:noFill/>
            <a:miter lim="800000"/>
            <a:headEnd/>
            <a:tailEnd/>
          </a:ln>
        </p:spPr>
      </p:pic>
      <p:sp>
        <p:nvSpPr>
          <p:cNvPr id="22531" name="1 Rectángulo"/>
          <p:cNvSpPr>
            <a:spLocks noChangeArrowheads="1"/>
          </p:cNvSpPr>
          <p:nvPr/>
        </p:nvSpPr>
        <p:spPr bwMode="auto">
          <a:xfrm>
            <a:off x="814388" y="574675"/>
            <a:ext cx="9072562" cy="13635038"/>
          </a:xfrm>
          <a:prstGeom prst="rect">
            <a:avLst/>
          </a:prstGeom>
          <a:noFill/>
          <a:ln w="9525">
            <a:noFill/>
            <a:miter lim="800000"/>
            <a:headEnd/>
            <a:tailEnd/>
          </a:ln>
        </p:spPr>
        <p:txBody>
          <a:bodyPr>
            <a:spAutoFit/>
          </a:bodyPr>
          <a:lstStyle/>
          <a:p>
            <a:pPr algn="ctr"/>
            <a:r>
              <a:rPr lang="es-ES" sz="4400" b="1" i="1"/>
              <a:t>¿Es verdad que algunas personas estornudan si están expuestas a la luz brillante?</a:t>
            </a:r>
            <a:endParaRPr lang="es-ES" sz="4400" i="1"/>
          </a:p>
          <a:p>
            <a:pPr algn="ctr"/>
            <a:r>
              <a:rPr lang="es-ES" sz="4400" i="1"/>
              <a:t>El reflejo de estornudo por luz brillante, también conocido como </a:t>
            </a:r>
            <a:r>
              <a:rPr lang="es-ES" sz="4400" b="1" i="1"/>
              <a:t>estornudo fótico</a:t>
            </a:r>
            <a:r>
              <a:rPr lang="es-ES" sz="4400" i="1"/>
              <a:t>, hace que las personas expuestas a la luz brillante respondan involuntariamente con un estornudo. Según un estudio, aproximadamente el </a:t>
            </a:r>
            <a:r>
              <a:rPr lang="es-ES" sz="4400" b="1" i="1"/>
              <a:t>30% de las personas </a:t>
            </a:r>
            <a:r>
              <a:rPr lang="es-ES" sz="4400" i="1"/>
              <a:t>padece este fenómeno y existe un 50% de posibilidades de que se transmita.</a:t>
            </a:r>
          </a:p>
          <a:p>
            <a:pPr algn="ctr"/>
            <a:r>
              <a:rPr lang="es-ES" sz="4400" i="1"/>
              <a:t>Como curiosidad, el reflejo de estornudo fótico es considerado un </a:t>
            </a:r>
            <a:r>
              <a:rPr lang="es-ES" sz="4400" b="1" i="1"/>
              <a:t>factor de riesgo para pilotos de combate</a:t>
            </a:r>
            <a:r>
              <a:rPr lang="es-ES" sz="4400" i="1"/>
              <a:t>, por lo que las personas que sufren esta condición no pueden pilotar estas aeronaves</a:t>
            </a:r>
          </a:p>
        </p:txBody>
      </p:sp>
      <p:pic>
        <p:nvPicPr>
          <p:cNvPr id="4" name="Picture 4" descr="pc12"/>
          <p:cNvPicPr>
            <a:picLocks noChangeAspect="1" noChangeArrowheads="1" noCrop="1"/>
          </p:cNvPicPr>
          <p:nvPr/>
        </p:nvPicPr>
        <p:blipFill>
          <a:blip r:embed="rId4"/>
          <a:srcRect/>
          <a:stretch>
            <a:fillRect/>
          </a:stretch>
        </p:blipFill>
        <p:spPr bwMode="auto">
          <a:xfrm>
            <a:off x="10029825" y="12861925"/>
            <a:ext cx="2928938" cy="2365375"/>
          </a:xfrm>
          <a:prstGeom prst="rect">
            <a:avLst/>
          </a:prstGeom>
          <a:noFill/>
          <a:ln w="9525">
            <a:noFill/>
            <a:miter lim="800000"/>
            <a:headEnd/>
            <a:tailEnd/>
          </a:ln>
        </p:spPr>
      </p:pic>
      <p:sp>
        <p:nvSpPr>
          <p:cNvPr id="5" name="Rectangle 1"/>
          <p:cNvSpPr/>
          <p:nvPr/>
        </p:nvSpPr>
        <p:spPr>
          <a:xfrm>
            <a:off x="0" y="0"/>
            <a:ext cx="10601325" cy="14722475"/>
          </a:xfrm>
          <a:prstGeom prst="rect">
            <a:avLst/>
          </a:prstGeom>
          <a:solidFill>
            <a:srgbClr val="F6C876">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Tm="45000">
    <p:circle/>
    <p:sndAc>
      <p:stSnd>
        <p:snd r:embed="rId2" name="Clayderman-Serenad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par>
                                <p:cTn id="8" presetID="6" presetClass="exit" presetSubtype="32" fill="hold" grpId="0"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2445915_640px.jpg"/>
          <p:cNvPicPr>
            <a:picLocks noChangeAspect="1" noChangeArrowheads="1"/>
          </p:cNvPicPr>
          <p:nvPr/>
        </p:nvPicPr>
        <p:blipFill>
          <a:blip r:embed="rId2"/>
          <a:srcRect/>
          <a:stretch>
            <a:fillRect/>
          </a:stretch>
        </p:blipFill>
        <p:spPr bwMode="auto">
          <a:xfrm>
            <a:off x="0" y="0"/>
            <a:ext cx="13154025" cy="15290800"/>
          </a:xfrm>
          <a:prstGeom prst="rect">
            <a:avLst/>
          </a:prstGeom>
          <a:noFill/>
          <a:ln w="9525">
            <a:noFill/>
            <a:miter lim="800000"/>
            <a:headEnd/>
            <a:tailEnd/>
          </a:ln>
        </p:spPr>
      </p:pic>
      <p:pic>
        <p:nvPicPr>
          <p:cNvPr id="23555" name="Picture 2" descr="C:\Documents and Settings\Dell\Escritorio\estornudar-sol.jpg"/>
          <p:cNvPicPr>
            <a:picLocks noChangeAspect="1" noChangeArrowheads="1"/>
          </p:cNvPicPr>
          <p:nvPr/>
        </p:nvPicPr>
        <p:blipFill>
          <a:blip r:embed="rId3"/>
          <a:srcRect r="39503"/>
          <a:stretch>
            <a:fillRect/>
          </a:stretch>
        </p:blipFill>
        <p:spPr bwMode="auto">
          <a:xfrm>
            <a:off x="11958638" y="-250825"/>
            <a:ext cx="11815762" cy="14973300"/>
          </a:xfrm>
          <a:prstGeom prst="rect">
            <a:avLst/>
          </a:prstGeom>
          <a:noFill/>
          <a:ln w="9525">
            <a:noFill/>
            <a:miter lim="800000"/>
            <a:headEnd/>
            <a:tailEnd/>
          </a:ln>
        </p:spPr>
      </p:pic>
    </p:spTree>
  </p:cSld>
  <p:clrMapOvr>
    <a:masterClrMapping/>
  </p:clrMapOvr>
  <p:transition spd="slow" advTm="6000">
    <p:checker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5082e771de148.jpg"/>
          <p:cNvPicPr>
            <a:picLocks noChangeAspect="1" noChangeArrowheads="1"/>
          </p:cNvPicPr>
          <p:nvPr/>
        </p:nvPicPr>
        <p:blipFill>
          <a:blip r:embed="rId3"/>
          <a:srcRect/>
          <a:stretch>
            <a:fillRect/>
          </a:stretch>
        </p:blipFill>
        <p:spPr bwMode="auto">
          <a:xfrm>
            <a:off x="0" y="-384175"/>
            <a:ext cx="23774400" cy="15106650"/>
          </a:xfrm>
          <a:prstGeom prst="rect">
            <a:avLst/>
          </a:prstGeom>
          <a:noFill/>
          <a:ln w="9525">
            <a:noFill/>
            <a:miter lim="800000"/>
            <a:headEnd/>
            <a:tailEnd/>
          </a:ln>
        </p:spPr>
      </p:pic>
    </p:spTree>
  </p:cSld>
  <p:clrMapOvr>
    <a:masterClrMapping/>
  </p:clrMapOvr>
  <p:transition spd="slow" advTm="6000">
    <p:pull dir="u"/>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9713.jpg"/>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6000">
    <p:blinds/>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1 Rectángulo"/>
          <p:cNvSpPr>
            <a:spLocks noChangeArrowheads="1"/>
          </p:cNvSpPr>
          <p:nvPr/>
        </p:nvSpPr>
        <p:spPr bwMode="auto">
          <a:xfrm>
            <a:off x="2814638" y="1360488"/>
            <a:ext cx="17830800" cy="12003087"/>
          </a:xfrm>
          <a:prstGeom prst="rect">
            <a:avLst/>
          </a:prstGeom>
          <a:noFill/>
          <a:ln w="9525">
            <a:noFill/>
            <a:miter lim="800000"/>
            <a:headEnd/>
            <a:tailEnd/>
          </a:ln>
        </p:spPr>
        <p:txBody>
          <a:bodyPr>
            <a:spAutoFit/>
          </a:bodyPr>
          <a:lstStyle/>
          <a:p>
            <a:pPr algn="ctr"/>
            <a:r>
              <a:rPr lang="es-ES" i="1"/>
              <a:t>El ‘conocimiento médico’ nos indica que, aunque la mayoría de la gente no puede estornudar con los ojos abiertos, algunas personas sí lo pueden hacer. Si una persona estornudaba, debía ser denunciado mediante la exclamación ‘¡salud!’, a modo de oración para bendecir el lugar y evitar el desarrollo de la peste. En ocasiones, estornudar a menudo es una señal de excitación sexual, al menos en algunos pacientes, según revela un estudio realizado por científicos británicos</a:t>
            </a:r>
          </a:p>
          <a:p>
            <a:pPr algn="ctr"/>
            <a:r>
              <a:rPr lang="es-ES" i="1"/>
              <a:t>Existen multitud de teorías y </a:t>
            </a:r>
            <a:r>
              <a:rPr lang="es-ES" b="1" i="1"/>
              <a:t>misterios sin resolver </a:t>
            </a:r>
            <a:r>
              <a:rPr lang="es-ES" i="1"/>
              <a:t>en torno al </a:t>
            </a:r>
            <a:r>
              <a:rPr lang="es-ES" b="1" i="1"/>
              <a:t>estornudo</a:t>
            </a:r>
            <a:r>
              <a:rPr lang="es-ES" i="1"/>
              <a:t>: ¿es cierto que es imposible estornudar con los ojos abiertos?, ¿por qué decimos ‘salud?, ¿hay gente que estornuda si se excita? He aquí algunas respuestas:</a:t>
            </a:r>
          </a:p>
          <a:p>
            <a:pPr algn="ctr"/>
            <a:r>
              <a:rPr lang="es-ES" b="1" i="1"/>
              <a:t>¿Es posible estornudar con los ojos abiertos?</a:t>
            </a:r>
            <a:endParaRPr lang="es-ES" i="1"/>
          </a:p>
          <a:p>
            <a:pPr algn="ctr"/>
            <a:r>
              <a:rPr lang="es-ES" i="1"/>
              <a:t>El </a:t>
            </a:r>
            <a:r>
              <a:rPr lang="es-ES" b="1" i="1"/>
              <a:t>‘conocimiento popular’ </a:t>
            </a:r>
            <a:r>
              <a:rPr lang="es-ES" i="1"/>
              <a:t>dice que es imposible estornudar con los ojos abiertos, incluso hay quien dice que si esto sucede existe el riesgo de que </a:t>
            </a:r>
            <a:r>
              <a:rPr lang="es-ES" b="1" i="1"/>
              <a:t>los ojos se salgan de las órbitas</a:t>
            </a:r>
            <a:r>
              <a:rPr lang="es-ES" i="1"/>
              <a:t>. Sin embargo, nada de esto está comprobado y el </a:t>
            </a:r>
            <a:r>
              <a:rPr lang="es-ES" b="1" i="1"/>
              <a:t>‘conocimiento médico’</a:t>
            </a:r>
            <a:r>
              <a:rPr lang="es-ES" i="1"/>
              <a:t> nos indica que, aunque la mayoría de la gente no puede estornudar con los ojos abiertos, algunas personas sí lo pueden hacer.</a:t>
            </a:r>
          </a:p>
        </p:txBody>
      </p:sp>
      <p:sp>
        <p:nvSpPr>
          <p:cNvPr id="3" name="Rectangle 1"/>
          <p:cNvSpPr/>
          <p:nvPr/>
        </p:nvSpPr>
        <p:spPr>
          <a:xfrm>
            <a:off x="2243138" y="2146300"/>
            <a:ext cx="18859500" cy="10501313"/>
          </a:xfrm>
          <a:prstGeom prst="rect">
            <a:avLst/>
          </a:prstGeom>
          <a:solidFill>
            <a:srgbClr val="F6C876"/>
          </a:soli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a:defRPr/>
            </a:pPr>
            <a:endParaRPr lang="fr-FR"/>
          </a:p>
        </p:txBody>
      </p:sp>
      <p:sp>
        <p:nvSpPr>
          <p:cNvPr id="4" name="4 Rectángulo"/>
          <p:cNvSpPr/>
          <p:nvPr/>
        </p:nvSpPr>
        <p:spPr>
          <a:xfrm>
            <a:off x="885748" y="503189"/>
            <a:ext cx="21960041" cy="13647930"/>
          </a:xfrm>
          <a:prstGeom prst="frame">
            <a:avLst/>
          </a:prstGeom>
          <a:solidFill>
            <a:srgbClr val="F6C87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a:defRPr/>
            </a:pPr>
            <a:endParaRPr lang="es-ES"/>
          </a:p>
        </p:txBody>
      </p:sp>
      <p:pic>
        <p:nvPicPr>
          <p:cNvPr id="5" name="Picture 4" descr="pc12"/>
          <p:cNvPicPr>
            <a:picLocks noChangeAspect="1" noChangeArrowheads="1" noCrop="1"/>
          </p:cNvPicPr>
          <p:nvPr/>
        </p:nvPicPr>
        <p:blipFill>
          <a:blip r:embed="rId2"/>
          <a:srcRect/>
          <a:stretch>
            <a:fillRect/>
          </a:stretch>
        </p:blipFill>
        <p:spPr bwMode="auto">
          <a:xfrm>
            <a:off x="528638" y="12357100"/>
            <a:ext cx="2928937" cy="2365375"/>
          </a:xfrm>
          <a:prstGeom prst="rect">
            <a:avLst/>
          </a:prstGeom>
          <a:noFill/>
          <a:ln w="9525">
            <a:noFill/>
            <a:miter lim="800000"/>
            <a:headEnd/>
            <a:tailEnd/>
          </a:ln>
        </p:spPr>
      </p:pic>
    </p:spTree>
  </p:cSld>
  <p:clrMapOvr>
    <a:masterClrMapping/>
  </p:clrMapOvr>
  <p:transition spd="slow" advTm="6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grpId="0" nodeType="withEffect">
                                  <p:stCondLst>
                                    <p:cond delay="0"/>
                                  </p:stCondLst>
                                  <p:childTnLst>
                                    <p:animEffect transition="out" filter="checkerboard(dow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5" presetClass="exit" presetSubtype="10" fill="hold" nodeType="withEffect">
                                  <p:stCondLst>
                                    <p:cond delay="0"/>
                                  </p:stCondLst>
                                  <p:childTnLst>
                                    <p:animEffect transition="out" filter="checkerboard(across)">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10"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POR-QU~1.JPG"/>
          <p:cNvPicPr>
            <a:picLocks noChangeAspect="1" noChangeArrowheads="1"/>
          </p:cNvPicPr>
          <p:nvPr/>
        </p:nvPicPr>
        <p:blipFill>
          <a:blip r:embed="rId2"/>
          <a:srcRect l="23624"/>
          <a:stretch>
            <a:fillRect/>
          </a:stretch>
        </p:blipFill>
        <p:spPr bwMode="auto">
          <a:xfrm>
            <a:off x="0" y="0"/>
            <a:ext cx="24010938" cy="14722475"/>
          </a:xfrm>
          <a:prstGeom prst="rect">
            <a:avLst/>
          </a:prstGeom>
          <a:noFill/>
          <a:ln w="9525">
            <a:noFill/>
            <a:miter lim="800000"/>
            <a:headEnd/>
            <a:tailEnd/>
          </a:ln>
        </p:spPr>
      </p:pic>
    </p:spTree>
  </p:cSld>
  <p:clrMapOvr>
    <a:masterClrMapping/>
  </p:clrMapOvr>
  <p:transition spd="slow" advTm="6000">
    <p:randomBar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estornudo-ep.jpg"/>
          <p:cNvPicPr>
            <a:picLocks noChangeAspect="1" noChangeArrowheads="1"/>
          </p:cNvPicPr>
          <p:nvPr/>
        </p:nvPicPr>
        <p:blipFill>
          <a:blip r:embed="rId2"/>
          <a:srcRect/>
          <a:stretch>
            <a:fillRect/>
          </a:stretch>
        </p:blipFill>
        <p:spPr bwMode="auto">
          <a:xfrm>
            <a:off x="0" y="0"/>
            <a:ext cx="23899813" cy="14722475"/>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Dell\Escritorio\RRR.jpg"/>
          <p:cNvPicPr>
            <a:picLocks noChangeAspect="1" noChangeArrowheads="1"/>
          </p:cNvPicPr>
          <p:nvPr/>
        </p:nvPicPr>
        <p:blipFill>
          <a:blip r:embed="rId2"/>
          <a:srcRect/>
          <a:stretch>
            <a:fillRect/>
          </a:stretch>
        </p:blipFill>
        <p:spPr bwMode="auto">
          <a:xfrm>
            <a:off x="0" y="0"/>
            <a:ext cx="14101763" cy="14722475"/>
          </a:xfrm>
          <a:prstGeom prst="rect">
            <a:avLst/>
          </a:prstGeom>
          <a:noFill/>
          <a:ln w="9525">
            <a:noFill/>
            <a:miter lim="800000"/>
            <a:headEnd/>
            <a:tailEnd/>
          </a:ln>
        </p:spPr>
      </p:pic>
      <p:sp>
        <p:nvSpPr>
          <p:cNvPr id="29699" name="3 Rectángulo"/>
          <p:cNvSpPr>
            <a:spLocks noChangeArrowheads="1"/>
          </p:cNvSpPr>
          <p:nvPr/>
        </p:nvSpPr>
        <p:spPr bwMode="auto">
          <a:xfrm>
            <a:off x="15101888" y="788988"/>
            <a:ext cx="7958137" cy="12895262"/>
          </a:xfrm>
          <a:prstGeom prst="rect">
            <a:avLst/>
          </a:prstGeom>
          <a:noFill/>
          <a:ln w="9525">
            <a:noFill/>
            <a:miter lim="800000"/>
            <a:headEnd/>
            <a:tailEnd/>
          </a:ln>
        </p:spPr>
        <p:txBody>
          <a:bodyPr>
            <a:spAutoFit/>
          </a:bodyPr>
          <a:lstStyle/>
          <a:p>
            <a:pPr algn="ctr"/>
            <a:r>
              <a:rPr lang="es-ES" sz="3200" i="1"/>
              <a:t>El  estornudo tiene su origen en el sistema nervioso parasimpático, esa parte de nuestro hardware que regula las actividades reflejas, desde la producción de lágrimas y saliva hasta el traslado de los desechos de la digestión a través del instestino y hasta el colon. Los nervios que coordinan el estornudo dentro de este sistema guardan relación con una parte del tronco encefálico que conocemos como médula oblonga.</a:t>
            </a:r>
          </a:p>
          <a:p>
            <a:pPr algn="ctr" eaLnBrk="0" hangingPunct="0"/>
            <a:r>
              <a:rPr lang="es-ES" sz="3200" i="1"/>
              <a:t>Experimentos dirigidos por investigadores del Asahikawa Medical College de Japón en 1990 mostraron que era así en los gatos, y parece que también se verifica en humanos, ya que algunas personas con la médula dañada pierden la capacidad de estornudar.</a:t>
            </a:r>
          </a:p>
          <a:p>
            <a:pPr algn="ctr" eaLnBrk="0" hangingPunct="0"/>
            <a:r>
              <a:rPr lang="es-ES" sz="3200" i="1"/>
              <a:t>Pero otras se buscan cualquier “excusa” con tal de acudir al pañuelo y escuchar un “¡Jesus!”: comer menta, beber vino, depilarse las cejas y el sexo son algunas de las causas más extrañas. Y existe el caso de un estudiante de medicina que, con precisión suiza, estornudaba cada mañana a las ocho y veinte.</a:t>
            </a:r>
          </a:p>
        </p:txBody>
      </p:sp>
      <p:pic>
        <p:nvPicPr>
          <p:cNvPr id="4" name="Picture 4" descr="pc12"/>
          <p:cNvPicPr>
            <a:picLocks noChangeAspect="1" noChangeArrowheads="1" noCrop="1"/>
          </p:cNvPicPr>
          <p:nvPr/>
        </p:nvPicPr>
        <p:blipFill>
          <a:blip r:embed="rId3"/>
          <a:srcRect/>
          <a:stretch>
            <a:fillRect/>
          </a:stretch>
        </p:blipFill>
        <p:spPr bwMode="auto">
          <a:xfrm>
            <a:off x="528638" y="12357100"/>
            <a:ext cx="2928937" cy="2365375"/>
          </a:xfrm>
          <a:prstGeom prst="rect">
            <a:avLst/>
          </a:prstGeom>
          <a:noFill/>
          <a:ln w="9525">
            <a:noFill/>
            <a:miter lim="800000"/>
            <a:headEnd/>
            <a:tailEnd/>
          </a:ln>
        </p:spPr>
      </p:pic>
      <p:sp>
        <p:nvSpPr>
          <p:cNvPr id="5" name="Rectangle 1"/>
          <p:cNvSpPr/>
          <p:nvPr/>
        </p:nvSpPr>
        <p:spPr>
          <a:xfrm>
            <a:off x="14030325" y="0"/>
            <a:ext cx="9744075" cy="14722475"/>
          </a:xfrm>
          <a:prstGeom prst="rect">
            <a:avLst/>
          </a:prstGeom>
          <a:solidFill>
            <a:srgbClr val="F6C876">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Tm="57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par>
                                <p:cTn id="8" presetID="6" presetClass="exit" presetSubtype="32" fill="hold" grpId="0"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Estornudar-beneficioso-salud_TINIMA20131214_0384_5.jpg"/>
          <p:cNvPicPr>
            <a:picLocks noChangeAspect="1" noChangeArrowheads="1"/>
          </p:cNvPicPr>
          <p:nvPr/>
        </p:nvPicPr>
        <p:blipFill>
          <a:blip r:embed="rId2"/>
          <a:srcRect/>
          <a:stretch>
            <a:fillRect/>
          </a:stretch>
        </p:blipFill>
        <p:spPr bwMode="auto">
          <a:xfrm>
            <a:off x="0" y="0"/>
            <a:ext cx="23801388" cy="14722475"/>
          </a:xfrm>
          <a:prstGeom prst="rect">
            <a:avLst/>
          </a:prstGeom>
          <a:noFill/>
          <a:ln w="9525">
            <a:noFill/>
            <a:miter lim="800000"/>
            <a:headEnd/>
            <a:tailEnd/>
          </a:ln>
        </p:spPr>
      </p:pic>
    </p:spTree>
  </p:cSld>
  <p:clrMapOvr>
    <a:masterClrMapping/>
  </p:clrMapOvr>
  <p:transition spd="slow" advTm="300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xit" presetSubtype="0" accel="100000" fill="hold" nodeType="clickEffect">
                                  <p:stCondLst>
                                    <p:cond delay="0"/>
                                  </p:stCondLst>
                                  <p:childTnLst>
                                    <p:anim calcmode="lin" valueType="num">
                                      <p:cBhvr>
                                        <p:cTn id="6" dur="1000"/>
                                        <p:tgtEl>
                                          <p:spTgt spid="22530"/>
                                        </p:tgtEl>
                                        <p:attrNameLst>
                                          <p:attrName>ppt_w</p:attrName>
                                        </p:attrNameLst>
                                      </p:cBhvr>
                                      <p:tavLst>
                                        <p:tav tm="0">
                                          <p:val>
                                            <p:strVal val="ppt_w"/>
                                          </p:val>
                                        </p:tav>
                                        <p:tav tm="100000">
                                          <p:val>
                                            <p:strVal val="ppt_w+.3"/>
                                          </p:val>
                                        </p:tav>
                                      </p:tavLst>
                                    </p:anim>
                                    <p:anim calcmode="lin" valueType="num">
                                      <p:cBhvr>
                                        <p:cTn id="7" dur="1000"/>
                                        <p:tgtEl>
                                          <p:spTgt spid="22530"/>
                                        </p:tgtEl>
                                        <p:attrNameLst>
                                          <p:attrName>ppt_h</p:attrName>
                                        </p:attrNameLst>
                                      </p:cBhvr>
                                      <p:tavLst>
                                        <p:tav tm="0">
                                          <p:val>
                                            <p:strVal val="ppt_h"/>
                                          </p:val>
                                        </p:tav>
                                        <p:tav tm="100000">
                                          <p:val>
                                            <p:strVal val="ppt_h"/>
                                          </p:val>
                                        </p:tav>
                                      </p:tavLst>
                                    </p:anim>
                                    <p:animEffect transition="out" filter="fade">
                                      <p:cBhvr>
                                        <p:cTn id="8" dur="1000"/>
                                        <p:tgtEl>
                                          <p:spTgt spid="22530"/>
                                        </p:tgtEl>
                                      </p:cBhvr>
                                    </p:animEffect>
                                    <p:set>
                                      <p:cBhvr>
                                        <p:cTn id="9" dur="1" fill="hold">
                                          <p:stCondLst>
                                            <p:cond delay="999"/>
                                          </p:stCondLst>
                                        </p:cTn>
                                        <p:tgtEl>
                                          <p:spTgt spid="225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Dell\Escritorio\mujeres-enfermas-que-estornudan-delante-de-hombre-mayor-14603799.jpg"/>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6000">
    <p:diamon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Dell\Escritorio\estornudo2.jpg"/>
          <p:cNvPicPr>
            <a:picLocks noChangeAspect="1" noChangeArrowheads="1"/>
          </p:cNvPicPr>
          <p:nvPr/>
        </p:nvPicPr>
        <p:blipFill>
          <a:blip r:embed="rId3"/>
          <a:srcRect/>
          <a:stretch>
            <a:fillRect/>
          </a:stretch>
        </p:blipFill>
        <p:spPr bwMode="auto">
          <a:xfrm>
            <a:off x="0" y="0"/>
            <a:ext cx="13250863" cy="15576550"/>
          </a:xfrm>
          <a:prstGeom prst="rect">
            <a:avLst/>
          </a:prstGeom>
          <a:noFill/>
          <a:ln w="9525">
            <a:noFill/>
            <a:miter lim="800000"/>
            <a:headEnd/>
            <a:tailEnd/>
          </a:ln>
        </p:spPr>
      </p:pic>
      <p:pic>
        <p:nvPicPr>
          <p:cNvPr id="32771" name="Picture 2" descr="C:\Documents and Settings\Dell\Escritorio\estornudar.jpg"/>
          <p:cNvPicPr>
            <a:picLocks noChangeAspect="1" noChangeArrowheads="1"/>
          </p:cNvPicPr>
          <p:nvPr/>
        </p:nvPicPr>
        <p:blipFill>
          <a:blip r:embed="rId4"/>
          <a:srcRect/>
          <a:stretch>
            <a:fillRect/>
          </a:stretch>
        </p:blipFill>
        <p:spPr bwMode="auto">
          <a:xfrm>
            <a:off x="13173075" y="0"/>
            <a:ext cx="10601325" cy="15901988"/>
          </a:xfrm>
          <a:prstGeom prst="rect">
            <a:avLst/>
          </a:prstGeom>
          <a:noFill/>
          <a:ln w="9525">
            <a:noFill/>
            <a:miter lim="800000"/>
            <a:headEnd/>
            <a:tailEnd/>
          </a:ln>
        </p:spPr>
      </p:pic>
    </p:spTree>
  </p:cSld>
  <p:clrMapOvr>
    <a:masterClrMapping/>
  </p:clrMapOvr>
  <p:transition spd="slow" advTm="6000">
    <p:strips dir="ru"/>
    <p:sndAc>
      <p:stSnd>
        <p:snd r:embed="rId2" name="Clayderman-Titanic-Symphony.wav"/>
      </p:stSnd>
    </p:sndAc>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Dell\Escritorio\propagar-virus-gripe-basta-estornudar-vez-infectamos-horas_1_578755.jpg"/>
          <p:cNvPicPr>
            <a:picLocks noChangeAspect="1" noChangeArrowheads="1"/>
          </p:cNvPicPr>
          <p:nvPr/>
        </p:nvPicPr>
        <p:blipFill>
          <a:blip r:embed="rId2"/>
          <a:srcRect t="6462"/>
          <a:stretch>
            <a:fillRect/>
          </a:stretch>
        </p:blipFill>
        <p:spPr bwMode="auto">
          <a:xfrm>
            <a:off x="-1042988" y="0"/>
            <a:ext cx="12601576" cy="14946313"/>
          </a:xfrm>
          <a:prstGeom prst="rect">
            <a:avLst/>
          </a:prstGeom>
          <a:noFill/>
          <a:ln w="9525">
            <a:noFill/>
            <a:miter lim="800000"/>
            <a:headEnd/>
            <a:tailEnd/>
          </a:ln>
        </p:spPr>
      </p:pic>
      <p:sp>
        <p:nvSpPr>
          <p:cNvPr id="33795" name="3 Rectángulo"/>
          <p:cNvSpPr>
            <a:spLocks noChangeArrowheads="1"/>
          </p:cNvSpPr>
          <p:nvPr/>
        </p:nvSpPr>
        <p:spPr bwMode="auto">
          <a:xfrm>
            <a:off x="11887200" y="1003300"/>
            <a:ext cx="11215688" cy="13388975"/>
          </a:xfrm>
          <a:prstGeom prst="rect">
            <a:avLst/>
          </a:prstGeom>
          <a:noFill/>
          <a:ln w="9525">
            <a:noFill/>
            <a:miter lim="800000"/>
            <a:headEnd/>
            <a:tailEnd/>
          </a:ln>
        </p:spPr>
        <p:txBody>
          <a:bodyPr>
            <a:spAutoFit/>
          </a:bodyPr>
          <a:lstStyle/>
          <a:p>
            <a:pPr algn="ctr" eaLnBrk="0" hangingPunct="0"/>
            <a:r>
              <a:rPr lang="es-ES" sz="3600" i="1"/>
              <a:t>El particular misterio de la luz solar como origen del estornudo tiene una larga historia. En el siglo IV a. C., Aristóteles preguntó por qué el calor del sol nos impulsaba a estornudar, mientras que el calor del fuego no lo hacía. Una respuesta parcial vino dos milenios después, cuanto el filósofo naturalista inglés Francis Bacon demostró que su estornudo fótico no tenía nada que ver con el calor: si cerraba los ojos cuando salía al sol, no estornudaba, aunque evidentemente el calor estaba ahí.</a:t>
            </a:r>
          </a:p>
          <a:p>
            <a:pPr algn="ctr" eaLnBrk="0" hangingPunct="0"/>
            <a:r>
              <a:rPr lang="es-ES" sz="3600" i="1"/>
              <a:t>En 1964, Henry Everett, consultor psiquiátrico del Hospital Universitario Johns Hopkins llevó a cabo un estudio de estornudo fótico para saber cuánto influía el factor genético. El 80% de los voluntarios aseguraron que entre sus familiares cercanos había otros con esta particularidad. </a:t>
            </a:r>
            <a:br>
              <a:rPr lang="es-ES" sz="3600" i="1"/>
            </a:br>
            <a:r>
              <a:rPr lang="es-ES" sz="3600" i="1"/>
              <a:t>La correlación es demasiado significativa como para ignorarla, ya que sugiere que el estornudo fótico es una respuesta más heredada que adquirida por las condiciones ambientales. Estudios posteriores han corroborado que existe un gen dominante, de modo que alguien que tenga una sola copia puede estar afectado, lo que se conoce como herencia automática dominante</a:t>
            </a:r>
          </a:p>
        </p:txBody>
      </p:sp>
      <p:pic>
        <p:nvPicPr>
          <p:cNvPr id="4" name="Picture 4" descr="pc12"/>
          <p:cNvPicPr>
            <a:picLocks noChangeAspect="1" noChangeArrowheads="1" noCrop="1"/>
          </p:cNvPicPr>
          <p:nvPr/>
        </p:nvPicPr>
        <p:blipFill>
          <a:blip r:embed="rId3"/>
          <a:srcRect/>
          <a:stretch>
            <a:fillRect/>
          </a:stretch>
        </p:blipFill>
        <p:spPr bwMode="auto">
          <a:xfrm>
            <a:off x="528638" y="12357100"/>
            <a:ext cx="2928937" cy="2365375"/>
          </a:xfrm>
          <a:prstGeom prst="rect">
            <a:avLst/>
          </a:prstGeom>
          <a:noFill/>
          <a:ln w="9525">
            <a:noFill/>
            <a:miter lim="800000"/>
            <a:headEnd/>
            <a:tailEnd/>
          </a:ln>
        </p:spPr>
      </p:pic>
      <p:sp>
        <p:nvSpPr>
          <p:cNvPr id="5" name="Rectangle 1"/>
          <p:cNvSpPr/>
          <p:nvPr/>
        </p:nvSpPr>
        <p:spPr>
          <a:xfrm>
            <a:off x="11530013" y="0"/>
            <a:ext cx="12244387" cy="14722475"/>
          </a:xfrm>
          <a:prstGeom prst="rect">
            <a:avLst/>
          </a:prstGeom>
          <a:solidFill>
            <a:srgbClr val="F6C876">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Tm="75000">
    <p:wheel spokes="2"/>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par>
                                <p:cTn id="8" presetID="6" presetClass="exit" presetSubtype="32" fill="hold" grpId="0"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mujer-mayor-que-estornuda-5938100.jpg"/>
          <p:cNvPicPr>
            <a:picLocks noChangeAspect="1" noChangeArrowheads="1"/>
          </p:cNvPicPr>
          <p:nvPr/>
        </p:nvPicPr>
        <p:blipFill>
          <a:blip r:embed="rId2"/>
          <a:srcRect b="5707"/>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6000">
    <p:randomBar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Documents and Settings\Dell\Escritorio\0.jpg"/>
          <p:cNvPicPr>
            <a:picLocks noChangeAspect="1" noChangeArrowheads="1"/>
          </p:cNvPicPr>
          <p:nvPr/>
        </p:nvPicPr>
        <p:blipFill>
          <a:blip r:embed="rId2"/>
          <a:srcRect t="13762" r="13860" b="14690"/>
          <a:stretch>
            <a:fillRect/>
          </a:stretch>
        </p:blipFill>
        <p:spPr bwMode="auto">
          <a:xfrm>
            <a:off x="0" y="0"/>
            <a:ext cx="23774400" cy="14809788"/>
          </a:xfrm>
          <a:prstGeom prst="rect">
            <a:avLst/>
          </a:prstGeom>
          <a:noFill/>
          <a:ln w="9525">
            <a:noFill/>
            <a:miter lim="800000"/>
            <a:headEnd/>
            <a:tailEnd/>
          </a:ln>
        </p:spPr>
      </p:pic>
    </p:spTree>
  </p:cSld>
  <p:clrMapOvr>
    <a:masterClrMapping/>
  </p:clrMapOvr>
  <p:transition spd="slow" advTm="6000">
    <p:push dir="u"/>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Documents and Settings\Dell\Escritorio\2445916_640px.jpg"/>
          <p:cNvPicPr>
            <a:picLocks noChangeAspect="1" noChangeArrowheads="1"/>
          </p:cNvPicPr>
          <p:nvPr/>
        </p:nvPicPr>
        <p:blipFill>
          <a:blip r:embed="rId2"/>
          <a:srcRect/>
          <a:stretch>
            <a:fillRect/>
          </a:stretch>
        </p:blipFill>
        <p:spPr bwMode="auto">
          <a:xfrm>
            <a:off x="0" y="0"/>
            <a:ext cx="23774400" cy="15862300"/>
          </a:xfrm>
          <a:prstGeom prst="rect">
            <a:avLst/>
          </a:prstGeom>
          <a:noFill/>
          <a:ln w="9525">
            <a:noFill/>
            <a:miter lim="800000"/>
            <a:headEnd/>
            <a:tailEnd/>
          </a:ln>
        </p:spPr>
      </p:pic>
    </p:spTree>
  </p:cSld>
  <p:clrMapOvr>
    <a:masterClrMapping/>
  </p:clrMapOvr>
  <p:transition spd="slow" advTm="6000">
    <p:cover dir="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Rectángulo"/>
          <p:cNvSpPr>
            <a:spLocks noChangeArrowheads="1"/>
          </p:cNvSpPr>
          <p:nvPr/>
        </p:nvSpPr>
        <p:spPr bwMode="auto">
          <a:xfrm>
            <a:off x="2528888" y="1360488"/>
            <a:ext cx="18573750" cy="12003087"/>
          </a:xfrm>
          <a:prstGeom prst="rect">
            <a:avLst/>
          </a:prstGeom>
          <a:noFill/>
          <a:ln w="9525">
            <a:noFill/>
            <a:miter lim="800000"/>
            <a:headEnd/>
            <a:tailEnd/>
          </a:ln>
        </p:spPr>
        <p:txBody>
          <a:bodyPr>
            <a:spAutoFit/>
          </a:bodyPr>
          <a:lstStyle/>
          <a:p>
            <a:pPr algn="ctr"/>
            <a:r>
              <a:rPr lang="es-ES" b="1" i="1"/>
              <a:t>¿Aguantar un estornudo puede dañar la audición?</a:t>
            </a:r>
            <a:endParaRPr lang="es-ES" i="1"/>
          </a:p>
          <a:p>
            <a:pPr algn="ctr"/>
            <a:r>
              <a:rPr lang="es-ES" i="1"/>
              <a:t>Al estornudar, el aire que se expulsa viaja a unas </a:t>
            </a:r>
            <a:r>
              <a:rPr lang="es-ES" b="1" i="1"/>
              <a:t>100 millas por hora</a:t>
            </a:r>
            <a:r>
              <a:rPr lang="es-ES" i="1"/>
              <a:t>. Si aguantamos esta fuerza (por ejemplo, tapándonos la nariz), el aire es empujado dentro del</a:t>
            </a:r>
            <a:r>
              <a:rPr lang="es-ES" b="1" i="1"/>
              <a:t> tubo de Eustaquio</a:t>
            </a:r>
            <a:r>
              <a:rPr lang="es-ES" i="1"/>
              <a:t>, que conecta al oído medio con el tímpano, y podría ocasionar un </a:t>
            </a:r>
            <a:r>
              <a:rPr lang="es-ES" b="1" i="1"/>
              <a:t>tímpano roto</a:t>
            </a:r>
            <a:r>
              <a:rPr lang="es-ES" i="1"/>
              <a:t> y la pérdida auditiva.</a:t>
            </a:r>
          </a:p>
          <a:p>
            <a:pPr algn="ctr"/>
            <a:r>
              <a:rPr lang="es-ES" b="1" i="1"/>
              <a:t>¿De dónde viene la tradición de decir ‘jesús’ o ‘salud’?</a:t>
            </a:r>
            <a:endParaRPr lang="es-ES" i="1"/>
          </a:p>
          <a:p>
            <a:pPr algn="ctr"/>
            <a:r>
              <a:rPr lang="es-ES" i="1"/>
              <a:t>La costumbre de exclamar ‘¡salud!’ después de un estornudo se inició </a:t>
            </a:r>
            <a:r>
              <a:rPr lang="es-ES" b="1" i="1"/>
              <a:t>hacia el año 590</a:t>
            </a:r>
            <a:r>
              <a:rPr lang="es-ES" i="1"/>
              <a:t>. En ese momento, la peste comenzaba a acechar Europa y para combatir la enfermedad, el </a:t>
            </a:r>
            <a:r>
              <a:rPr lang="es-ES" b="1" i="1"/>
              <a:t>papa Gregorio Magno </a:t>
            </a:r>
            <a:r>
              <a:rPr lang="es-ES" i="1"/>
              <a:t>(540-604) ordenó constantes plegarias.</a:t>
            </a:r>
          </a:p>
          <a:p>
            <a:pPr algn="ctr"/>
            <a:r>
              <a:rPr lang="es-ES" i="1"/>
              <a:t>Si una persona estornudaba, debía ser denunciado mediante la exclamación ‘¡salud!’, a modo de </a:t>
            </a:r>
            <a:r>
              <a:rPr lang="es-ES" b="1" i="1"/>
              <a:t>oración para bendecir el lugar</a:t>
            </a:r>
            <a:r>
              <a:rPr lang="es-ES" i="1"/>
              <a:t> y evitar el desarrollo de la peste. Además, esto servía para </a:t>
            </a:r>
            <a:r>
              <a:rPr lang="es-ES" b="1" i="1"/>
              <a:t>estigmatizar a quien acababa de estornudar</a:t>
            </a:r>
            <a:r>
              <a:rPr lang="es-ES" i="1"/>
              <a:t> como si fuera un portador de la desconocida enfermedad.</a:t>
            </a:r>
          </a:p>
          <a:p>
            <a:pPr algn="ctr"/>
            <a:r>
              <a:rPr lang="es-ES" i="1"/>
              <a:t>Esta tradición continúa entre los hablantes de varios idiomas, que siguen utilizando algún tipo de bendición, como ‘Jesús’ o ‘Salud’. En inglés, la fórmula más habitual es </a:t>
            </a:r>
            <a:r>
              <a:rPr lang="es-ES" b="1" i="1"/>
              <a:t>‘Bless you’ </a:t>
            </a:r>
            <a:r>
              <a:rPr lang="es-ES" i="1"/>
              <a:t>(‘Dios te bendiga’), con el mismo fin.</a:t>
            </a:r>
          </a:p>
        </p:txBody>
      </p:sp>
      <p:pic>
        <p:nvPicPr>
          <p:cNvPr id="3" name="Picture 4" descr="pc12"/>
          <p:cNvPicPr>
            <a:picLocks noChangeAspect="1" noChangeArrowheads="1" noCrop="1"/>
          </p:cNvPicPr>
          <p:nvPr/>
        </p:nvPicPr>
        <p:blipFill>
          <a:blip r:embed="rId2"/>
          <a:srcRect/>
          <a:stretch>
            <a:fillRect/>
          </a:stretch>
        </p:blipFill>
        <p:spPr bwMode="auto">
          <a:xfrm>
            <a:off x="0" y="12357100"/>
            <a:ext cx="2928938" cy="2365375"/>
          </a:xfrm>
          <a:prstGeom prst="rect">
            <a:avLst/>
          </a:prstGeom>
          <a:noFill/>
          <a:ln w="9525">
            <a:noFill/>
            <a:miter lim="800000"/>
            <a:headEnd/>
            <a:tailEnd/>
          </a:ln>
        </p:spPr>
      </p:pic>
      <p:sp>
        <p:nvSpPr>
          <p:cNvPr id="4" name="Rectangle 1"/>
          <p:cNvSpPr/>
          <p:nvPr/>
        </p:nvSpPr>
        <p:spPr>
          <a:xfrm>
            <a:off x="2171700" y="2003425"/>
            <a:ext cx="18859500" cy="10501313"/>
          </a:xfrm>
          <a:prstGeom prst="rect">
            <a:avLst/>
          </a:prstGeom>
          <a:solidFill>
            <a:srgbClr val="F6C876"/>
          </a:soli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a:defRPr/>
            </a:pPr>
            <a:endParaRPr lang="fr-FR"/>
          </a:p>
        </p:txBody>
      </p:sp>
      <p:sp>
        <p:nvSpPr>
          <p:cNvPr id="5" name="4 Rectángulo"/>
          <p:cNvSpPr/>
          <p:nvPr/>
        </p:nvSpPr>
        <p:spPr>
          <a:xfrm>
            <a:off x="885748" y="503189"/>
            <a:ext cx="21960041" cy="13647930"/>
          </a:xfrm>
          <a:prstGeom prst="frame">
            <a:avLst/>
          </a:prstGeom>
          <a:solidFill>
            <a:srgbClr val="F6C87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a:defRPr/>
            </a:pPr>
            <a:endParaRPr lang="es-ES"/>
          </a:p>
        </p:txBody>
      </p:sp>
    </p:spTree>
  </p:cSld>
  <p:clrMapOvr>
    <a:masterClrMapping/>
  </p:clrMapOvr>
  <p:transition spd="slow" advTm="66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par>
                                <p:cTn id="8" presetID="5" presetClass="exit" presetSubtype="5" fill="hold" grpId="0" nodeType="withEffect">
                                  <p:stCondLst>
                                    <p:cond delay="0"/>
                                  </p:stCondLst>
                                  <p:childTnLst>
                                    <p:animEffect transition="out" filter="checkerboard(down)">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5" presetClass="exit" presetSubtype="10" fill="hold" nodeType="withEffect">
                                  <p:stCondLst>
                                    <p:cond delay="0"/>
                                  </p:stCondLst>
                                  <p:childTnLst>
                                    <p:animEffect transition="out" filter="checkerboard(across)">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Dell\Escritorio\estornudo.jpg"/>
          <p:cNvPicPr>
            <a:picLocks noChangeAspect="1" noChangeArrowheads="1"/>
          </p:cNvPicPr>
          <p:nvPr/>
        </p:nvPicPr>
        <p:blipFill>
          <a:blip r:embed="rId2"/>
          <a:srcRect/>
          <a:stretch>
            <a:fillRect/>
          </a:stretch>
        </p:blipFill>
        <p:spPr bwMode="auto">
          <a:xfrm>
            <a:off x="0" y="0"/>
            <a:ext cx="30727650" cy="14722475"/>
          </a:xfrm>
          <a:prstGeom prst="rect">
            <a:avLst/>
          </a:prstGeom>
          <a:noFill/>
          <a:ln w="9525">
            <a:noFill/>
            <a:miter lim="800000"/>
            <a:headEnd/>
            <a:tailEnd/>
          </a:ln>
        </p:spPr>
      </p:pic>
    </p:spTree>
  </p:cSld>
  <p:clrMapOvr>
    <a:masterClrMapping/>
  </p:clrMapOvr>
  <p:transition spd="slow" advTm="6000">
    <p:cove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Documents and Settings\Dell\Escritorio\estornudos_de10.jpg"/>
          <p:cNvPicPr>
            <a:picLocks noChangeAspect="1" noChangeArrowheads="1"/>
          </p:cNvPicPr>
          <p:nvPr/>
        </p:nvPicPr>
        <p:blipFill>
          <a:blip r:embed="rId2"/>
          <a:srcRect l="16818" t="7668"/>
          <a:stretch>
            <a:fillRect/>
          </a:stretch>
        </p:blipFill>
        <p:spPr bwMode="auto">
          <a:xfrm>
            <a:off x="0" y="0"/>
            <a:ext cx="23774400" cy="15487650"/>
          </a:xfrm>
          <a:prstGeom prst="rect">
            <a:avLst/>
          </a:prstGeom>
          <a:noFill/>
          <a:ln w="9525">
            <a:noFill/>
            <a:miter lim="800000"/>
            <a:headEnd/>
            <a:tailEnd/>
          </a:ln>
        </p:spPr>
      </p:pic>
    </p:spTree>
  </p:cSld>
  <p:clrMapOvr>
    <a:masterClrMapping/>
  </p:clrMapOvr>
  <p:transition spd="slow" advTm="6000">
    <p:circl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Documents and Settings\Dell\Escritorio\resulta-estornudo.jpg"/>
          <p:cNvPicPr>
            <a:picLocks noChangeAspect="1" noChangeArrowheads="1"/>
          </p:cNvPicPr>
          <p:nvPr/>
        </p:nvPicPr>
        <p:blipFill>
          <a:blip r:embed="rId2"/>
          <a:srcRect/>
          <a:stretch>
            <a:fillRect/>
          </a:stretch>
        </p:blipFill>
        <p:spPr bwMode="auto">
          <a:xfrm>
            <a:off x="0" y="0"/>
            <a:ext cx="23774400" cy="15078075"/>
          </a:xfrm>
          <a:prstGeom prst="rect">
            <a:avLst/>
          </a:prstGeom>
          <a:noFill/>
          <a:ln w="9525">
            <a:noFill/>
            <a:miter lim="800000"/>
            <a:headEnd/>
            <a:tailEnd/>
          </a:ln>
        </p:spPr>
      </p:pic>
    </p:spTree>
  </p:cSld>
  <p:clrMapOvr>
    <a:masterClrMapping/>
  </p:clrMapOvr>
  <p:transition spd="slow" advTm="6000">
    <p:split orient="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Dell\Escritorio\estornudando.jpg"/>
          <p:cNvPicPr>
            <a:picLocks noChangeAspect="1" noChangeArrowheads="1"/>
          </p:cNvPicPr>
          <p:nvPr/>
        </p:nvPicPr>
        <p:blipFill>
          <a:blip r:embed="rId2"/>
          <a:srcRect/>
          <a:stretch>
            <a:fillRect/>
          </a:stretch>
        </p:blipFill>
        <p:spPr bwMode="auto">
          <a:xfrm>
            <a:off x="3457575" y="-239713"/>
            <a:ext cx="17602200" cy="14962188"/>
          </a:xfrm>
          <a:prstGeom prst="rect">
            <a:avLst/>
          </a:prstGeom>
          <a:noFill/>
          <a:ln w="9525">
            <a:noFill/>
            <a:miter lim="800000"/>
            <a:headEnd/>
            <a:tailEnd/>
          </a:ln>
        </p:spPr>
      </p:pic>
    </p:spTree>
  </p:cSld>
  <p:clrMapOvr>
    <a:masterClrMapping/>
  </p:clrMapOvr>
  <p:transition spd="slow" advTm="6000">
    <p:wheel spokes="8"/>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Documents and Settings\Dell\Escritorio\fiebre-y-estornudos_3174_3.jpg"/>
          <p:cNvPicPr>
            <a:picLocks noChangeAspect="1" noChangeArrowheads="1"/>
          </p:cNvPicPr>
          <p:nvPr/>
        </p:nvPicPr>
        <p:blipFill>
          <a:blip r:embed="rId2"/>
          <a:srcRect/>
          <a:stretch>
            <a:fillRect/>
          </a:stretch>
        </p:blipFill>
        <p:spPr bwMode="auto">
          <a:xfrm>
            <a:off x="3457575" y="0"/>
            <a:ext cx="16673513" cy="15101888"/>
          </a:xfrm>
          <a:prstGeom prst="rect">
            <a:avLst/>
          </a:prstGeom>
          <a:noFill/>
          <a:ln w="9525">
            <a:noFill/>
            <a:miter lim="800000"/>
            <a:headEnd/>
            <a:tailEnd/>
          </a:ln>
        </p:spPr>
      </p:pic>
    </p:spTree>
  </p:cSld>
  <p:clrMapOvr>
    <a:masterClrMapping/>
  </p:clrMapOvr>
  <p:transition spd="slow" advTm="6000">
    <p:randomBar dir="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Documents and Settings\Dell\Escritorio\estornudos[1].jpg"/>
          <p:cNvPicPr>
            <a:picLocks noChangeAspect="1" noChangeArrowheads="1"/>
          </p:cNvPicPr>
          <p:nvPr/>
        </p:nvPicPr>
        <p:blipFill>
          <a:blip r:embed="rId2"/>
          <a:srcRect/>
          <a:stretch>
            <a:fillRect/>
          </a:stretch>
        </p:blipFill>
        <p:spPr bwMode="auto">
          <a:xfrm>
            <a:off x="0" y="0"/>
            <a:ext cx="24103013" cy="14789150"/>
          </a:xfrm>
          <a:prstGeom prst="rect">
            <a:avLst/>
          </a:prstGeom>
          <a:noFill/>
          <a:ln w="9525">
            <a:noFill/>
            <a:miter lim="800000"/>
            <a:headEnd/>
            <a:tailEnd/>
          </a:ln>
        </p:spPr>
      </p:pic>
    </p:spTree>
  </p:cSld>
  <p:clrMapOvr>
    <a:masterClrMapping/>
  </p:clrMapOvr>
  <p:transition spd="slow" advTm="6000">
    <p:comb dir="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1 Rectángulo"/>
          <p:cNvSpPr>
            <a:spLocks noChangeArrowheads="1"/>
          </p:cNvSpPr>
          <p:nvPr/>
        </p:nvSpPr>
        <p:spPr bwMode="auto">
          <a:xfrm>
            <a:off x="2814638" y="1646238"/>
            <a:ext cx="18373725" cy="11911012"/>
          </a:xfrm>
          <a:prstGeom prst="rect">
            <a:avLst/>
          </a:prstGeom>
          <a:noFill/>
          <a:ln w="9525">
            <a:noFill/>
            <a:miter lim="800000"/>
            <a:headEnd/>
            <a:tailEnd/>
          </a:ln>
        </p:spPr>
        <p:txBody>
          <a:bodyPr>
            <a:spAutoFit/>
          </a:bodyPr>
          <a:lstStyle/>
          <a:p>
            <a:pPr algn="ctr"/>
            <a:r>
              <a:rPr lang="es-ES" sz="8000" b="1" i="1"/>
              <a:t>¿Existen los ‘estornudos sexuales’?</a:t>
            </a:r>
            <a:endParaRPr lang="es-ES" sz="8000" i="1"/>
          </a:p>
          <a:p>
            <a:pPr algn="ctr"/>
            <a:r>
              <a:rPr lang="es-ES" i="1"/>
              <a:t>En ocasiones, estornudar a menudo es una </a:t>
            </a:r>
            <a:r>
              <a:rPr lang="es-ES" b="1" i="1"/>
              <a:t>señal de excitación sexual</a:t>
            </a:r>
            <a:r>
              <a:rPr lang="es-ES" i="1"/>
              <a:t>, al menos en algunos pacientes, según revela un estudio realizado por </a:t>
            </a:r>
            <a:r>
              <a:rPr lang="es-ES" b="1" i="1"/>
              <a:t>científicos británicos</a:t>
            </a:r>
            <a:r>
              <a:rPr lang="es-ES" i="1"/>
              <a:t>, quienes añaden que este trastorno puede ser más común de lo que se cree.</a:t>
            </a:r>
          </a:p>
          <a:p>
            <a:pPr algn="ctr"/>
            <a:r>
              <a:rPr lang="es-ES" i="1"/>
              <a:t>Después de tratar a un individuo que sufría estornudos incontrolables cuando pensaba en </a:t>
            </a:r>
            <a:r>
              <a:rPr lang="es-ES" b="1" i="1"/>
              <a:t>relaciones sexuales</a:t>
            </a:r>
            <a:r>
              <a:rPr lang="es-ES" i="1"/>
              <a:t>, los expertos lograron encontrar a otras personas con comportamientos similares.</a:t>
            </a:r>
          </a:p>
          <a:p>
            <a:pPr algn="ctr"/>
            <a:r>
              <a:rPr lang="es-ES" i="1"/>
              <a:t>Su investigación, publicada por la revista especializada </a:t>
            </a:r>
            <a:r>
              <a:rPr lang="es-ES" b="1" i="1"/>
              <a:t>Journal of the Royal Society of Medicine</a:t>
            </a:r>
            <a:r>
              <a:rPr lang="es-ES" i="1"/>
              <a:t>, concluye que el problema podría deberse a un defecto en las conexiones cerebrales.</a:t>
            </a:r>
          </a:p>
          <a:p>
            <a:pPr algn="ctr"/>
            <a:r>
              <a:rPr lang="es-ES" i="1"/>
              <a:t>El otorrino </a:t>
            </a:r>
            <a:r>
              <a:rPr lang="es-ES" b="1" i="1"/>
              <a:t>Mahmood Bhutta</a:t>
            </a:r>
            <a:r>
              <a:rPr lang="es-ES" i="1"/>
              <a:t>, coautor del artículo, explica que el reflejo del estornudo “es una reliquia evolutiva del </a:t>
            </a:r>
            <a:r>
              <a:rPr lang="es-ES" b="1" i="1"/>
              <a:t>sistema nervioso autónomo</a:t>
            </a:r>
            <a:r>
              <a:rPr lang="es-ES" i="1"/>
              <a:t>“, que controla respuestas fisiológicas que escapan a nuestro control, como el latido del corazón o la dilatación de la pupila. Por ello, es posible que un </a:t>
            </a:r>
            <a:r>
              <a:rPr lang="es-ES" b="1" i="1"/>
              <a:t>cruce de señales</a:t>
            </a:r>
            <a:r>
              <a:rPr lang="es-ES" i="1"/>
              <a:t> haga que el sexo y los estornudos estén ligados en ciertas personas.</a:t>
            </a:r>
          </a:p>
        </p:txBody>
      </p:sp>
      <p:pic>
        <p:nvPicPr>
          <p:cNvPr id="4" name="Picture 4" descr="pc12"/>
          <p:cNvPicPr>
            <a:picLocks noChangeAspect="1" noChangeArrowheads="1" noCrop="1"/>
          </p:cNvPicPr>
          <p:nvPr/>
        </p:nvPicPr>
        <p:blipFill>
          <a:blip r:embed="rId2"/>
          <a:srcRect/>
          <a:stretch>
            <a:fillRect/>
          </a:stretch>
        </p:blipFill>
        <p:spPr bwMode="auto">
          <a:xfrm>
            <a:off x="0" y="12357100"/>
            <a:ext cx="2928938" cy="2365375"/>
          </a:xfrm>
          <a:prstGeom prst="rect">
            <a:avLst/>
          </a:prstGeom>
          <a:noFill/>
          <a:ln w="9525">
            <a:noFill/>
            <a:miter lim="800000"/>
            <a:headEnd/>
            <a:tailEnd/>
          </a:ln>
        </p:spPr>
      </p:pic>
      <p:sp>
        <p:nvSpPr>
          <p:cNvPr id="5" name="Rectangle 1"/>
          <p:cNvSpPr/>
          <p:nvPr/>
        </p:nvSpPr>
        <p:spPr>
          <a:xfrm>
            <a:off x="2171700" y="2003425"/>
            <a:ext cx="18859500" cy="10501313"/>
          </a:xfrm>
          <a:prstGeom prst="rect">
            <a:avLst/>
          </a:prstGeom>
          <a:solidFill>
            <a:srgbClr val="F6C876"/>
          </a:solidFill>
          <a:ln>
            <a:noFill/>
          </a:ln>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a:defRPr/>
            </a:pPr>
            <a:endParaRPr lang="fr-FR"/>
          </a:p>
        </p:txBody>
      </p:sp>
      <p:sp>
        <p:nvSpPr>
          <p:cNvPr id="6" name="4 Rectángulo"/>
          <p:cNvSpPr/>
          <p:nvPr/>
        </p:nvSpPr>
        <p:spPr>
          <a:xfrm>
            <a:off x="885748" y="503189"/>
            <a:ext cx="21960041" cy="13647930"/>
          </a:xfrm>
          <a:prstGeom prst="frame">
            <a:avLst/>
          </a:prstGeom>
          <a:solidFill>
            <a:srgbClr val="F6C87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a:defRPr/>
            </a:pPr>
            <a:endParaRPr lang="es-ES"/>
          </a:p>
        </p:txBody>
      </p:sp>
    </p:spTree>
  </p:cSld>
  <p:clrMapOvr>
    <a:masterClrMapping/>
  </p:clrMapOvr>
  <p:transition spd="slow" advTm="66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par>
                                <p:cTn id="8" presetID="5" presetClass="exit" presetSubtype="5" fill="hold" grpId="0" nodeType="withEffect">
                                  <p:stCondLst>
                                    <p:cond delay="0"/>
                                  </p:stCondLst>
                                  <p:childTnLst>
                                    <p:animEffect transition="out" filter="checkerboard(down)">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5" presetClass="exit" presetSubtype="10" fill="hold" nodeType="withEffect">
                                  <p:stCondLst>
                                    <p:cond delay="0"/>
                                  </p:stCondLst>
                                  <p:childTnLst>
                                    <p:animEffect transition="out" filter="checkerboard(across)">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Documents and Settings\Dell\Escritorio\foto_0000000120121227205803.jpg"/>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3" descr="C:\Documents and Settings\Dell\Escritorio\Venecia2010Happyfew.jpg"/>
          <p:cNvPicPr>
            <a:picLocks noChangeAspect="1" noChangeArrowheads="1"/>
          </p:cNvPicPr>
          <p:nvPr/>
        </p:nvPicPr>
        <p:blipFill>
          <a:blip r:embed="rId2"/>
          <a:srcRect/>
          <a:stretch>
            <a:fillRect/>
          </a:stretch>
        </p:blipFill>
        <p:spPr bwMode="auto">
          <a:xfrm>
            <a:off x="0" y="0"/>
            <a:ext cx="23774400" cy="15163800"/>
          </a:xfrm>
          <a:prstGeom prst="rect">
            <a:avLst/>
          </a:prstGeom>
          <a:noFill/>
          <a:ln w="9525">
            <a:noFill/>
            <a:miter lim="800000"/>
            <a:headEnd/>
            <a:tailEnd/>
          </a:ln>
        </p:spPr>
      </p:pic>
    </p:spTree>
  </p:cSld>
  <p:clrMapOvr>
    <a:masterClrMapping/>
  </p:clrMapOvr>
  <p:transition spd="slow" advTm="6000">
    <p:randomBar dir="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Documents and Settings\Dell\Escritorio\troya-brad-pitt--478x400.jpg"/>
          <p:cNvPicPr>
            <a:picLocks noChangeAspect="1" noChangeArrowheads="1"/>
          </p:cNvPicPr>
          <p:nvPr/>
        </p:nvPicPr>
        <p:blipFill>
          <a:blip r:embed="rId2"/>
          <a:srcRect t="7780" b="10719"/>
          <a:stretch>
            <a:fillRect/>
          </a:stretch>
        </p:blipFill>
        <p:spPr bwMode="auto">
          <a:xfrm>
            <a:off x="0" y="0"/>
            <a:ext cx="23774400" cy="16214725"/>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6" name="Object 2"/>
          <p:cNvGraphicFramePr>
            <a:graphicFrameLocks noChangeAspect="1"/>
          </p:cNvGraphicFramePr>
          <p:nvPr/>
        </p:nvGraphicFramePr>
        <p:xfrm>
          <a:off x="10972800" y="6765925"/>
          <a:ext cx="4570413" cy="3427413"/>
        </p:xfrm>
        <a:graphic>
          <a:graphicData uri="http://schemas.openxmlformats.org/presentationml/2006/ole">
            <p:oleObj spid="_x0000_s1026" name="Presentación" r:id="rId3" imgW="4570656" imgH="3427323" progId="PowerPoint.Show.8">
              <p:embed/>
            </p:oleObj>
          </a:graphicData>
        </a:graphic>
      </p:graphicFrame>
      <p:pic>
        <p:nvPicPr>
          <p:cNvPr id="1027" name="Picture 3" descr="C:\Documents and Settings\Dell\Escritorio\1.jpg"/>
          <p:cNvPicPr>
            <a:picLocks noChangeAspect="1" noChangeArrowheads="1"/>
          </p:cNvPicPr>
          <p:nvPr/>
        </p:nvPicPr>
        <p:blipFill>
          <a:blip r:embed="rId4"/>
          <a:srcRect/>
          <a:stretch>
            <a:fillRect/>
          </a:stretch>
        </p:blipFill>
        <p:spPr bwMode="auto">
          <a:xfrm>
            <a:off x="0" y="0"/>
            <a:ext cx="23741063" cy="14722475"/>
          </a:xfrm>
          <a:prstGeom prst="rect">
            <a:avLst/>
          </a:prstGeom>
          <a:noFill/>
          <a:ln w="9525">
            <a:noFill/>
            <a:miter lim="800000"/>
            <a:headEnd/>
            <a:tailEnd/>
          </a:ln>
        </p:spPr>
      </p:pic>
    </p:spTree>
  </p:cSld>
  <p:clrMapOvr>
    <a:masterClrMapping/>
  </p:clrMapOvr>
  <p:transition spd="slow" advTm="6000">
    <p:randomBar dir="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Documents and Settings\Dell\Escritorio\1.jpg"/>
          <p:cNvPicPr>
            <a:picLocks noChangeAspect="1" noChangeArrowheads="1"/>
          </p:cNvPicPr>
          <p:nvPr/>
        </p:nvPicPr>
        <p:blipFill>
          <a:blip r:embed="rId2"/>
          <a:srcRect/>
          <a:stretch>
            <a:fillRect/>
          </a:stretch>
        </p:blipFill>
        <p:spPr bwMode="auto">
          <a:xfrm>
            <a:off x="3386138" y="0"/>
            <a:ext cx="14816137" cy="14816138"/>
          </a:xfrm>
          <a:prstGeom prst="rect">
            <a:avLst/>
          </a:prstGeom>
          <a:noFill/>
          <a:ln w="9525">
            <a:noFill/>
            <a:miter lim="800000"/>
            <a:headEnd/>
            <a:tailEnd/>
          </a:ln>
        </p:spPr>
      </p:pic>
      <p:pic>
        <p:nvPicPr>
          <p:cNvPr id="46083" name="Picture 2" descr="C:\Documents and Settings\Dell\Escritorio\estornudo.jpg"/>
          <p:cNvPicPr>
            <a:picLocks noChangeAspect="1" noChangeArrowheads="1"/>
          </p:cNvPicPr>
          <p:nvPr/>
        </p:nvPicPr>
        <p:blipFill>
          <a:blip r:embed="rId3"/>
          <a:srcRect/>
          <a:stretch>
            <a:fillRect/>
          </a:stretch>
        </p:blipFill>
        <p:spPr bwMode="auto">
          <a:xfrm>
            <a:off x="2814638" y="0"/>
            <a:ext cx="16765587" cy="14722475"/>
          </a:xfrm>
          <a:prstGeom prst="rect">
            <a:avLst/>
          </a:prstGeom>
          <a:noFill/>
          <a:ln w="9525">
            <a:noFill/>
            <a:miter lim="800000"/>
            <a:headEnd/>
            <a:tailEnd/>
          </a:ln>
        </p:spPr>
      </p:pic>
    </p:spTree>
  </p:cSld>
  <p:clrMapOvr>
    <a:masterClrMapping/>
  </p:clrMapOvr>
  <p:transition spd="slow" advTm="6000">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xit" presetSubtype="0" accel="100000" fill="hold" nodeType="clickEffect">
                                  <p:stCondLst>
                                    <p:cond delay="0"/>
                                  </p:stCondLst>
                                  <p:childTnLst>
                                    <p:anim calcmode="lin" valueType="num">
                                      <p:cBhvr>
                                        <p:cTn id="6" dur="1000"/>
                                        <p:tgtEl>
                                          <p:spTgt spid="46083"/>
                                        </p:tgtEl>
                                        <p:attrNameLst>
                                          <p:attrName>ppt_w</p:attrName>
                                        </p:attrNameLst>
                                      </p:cBhvr>
                                      <p:tavLst>
                                        <p:tav tm="0">
                                          <p:val>
                                            <p:strVal val="ppt_w"/>
                                          </p:val>
                                        </p:tav>
                                        <p:tav tm="100000">
                                          <p:val>
                                            <p:strVal val="ppt_w+.3"/>
                                          </p:val>
                                        </p:tav>
                                      </p:tavLst>
                                    </p:anim>
                                    <p:anim calcmode="lin" valueType="num">
                                      <p:cBhvr>
                                        <p:cTn id="7" dur="1000"/>
                                        <p:tgtEl>
                                          <p:spTgt spid="46083"/>
                                        </p:tgtEl>
                                        <p:attrNameLst>
                                          <p:attrName>ppt_h</p:attrName>
                                        </p:attrNameLst>
                                      </p:cBhvr>
                                      <p:tavLst>
                                        <p:tav tm="0">
                                          <p:val>
                                            <p:strVal val="ppt_h"/>
                                          </p:val>
                                        </p:tav>
                                        <p:tav tm="100000">
                                          <p:val>
                                            <p:strVal val="ppt_h"/>
                                          </p:val>
                                        </p:tav>
                                      </p:tavLst>
                                    </p:anim>
                                    <p:animEffect transition="out" filter="fade">
                                      <p:cBhvr>
                                        <p:cTn id="8" dur="1000"/>
                                        <p:tgtEl>
                                          <p:spTgt spid="46083"/>
                                        </p:tgtEl>
                                      </p:cBhvr>
                                    </p:animEffect>
                                    <p:set>
                                      <p:cBhvr>
                                        <p:cTn id="9" dur="1" fill="hold">
                                          <p:stCondLst>
                                            <p:cond delay="999"/>
                                          </p:stCondLst>
                                        </p:cTn>
                                        <p:tgtEl>
                                          <p:spTgt spid="46083"/>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46082"/>
                                        </p:tgtEl>
                                        <p:attrNameLst>
                                          <p:attrName>style.visibility</p:attrName>
                                        </p:attrNameLst>
                                      </p:cBhvr>
                                      <p:to>
                                        <p:strVal val="visible"/>
                                      </p:to>
                                    </p:set>
                                    <p:anim calcmode="lin" valueType="num">
                                      <p:cBhvr>
                                        <p:cTn id="14" dur="1000" fill="hold"/>
                                        <p:tgtEl>
                                          <p:spTgt spid="46082"/>
                                        </p:tgtEl>
                                        <p:attrNameLst>
                                          <p:attrName>ppt_w</p:attrName>
                                        </p:attrNameLst>
                                      </p:cBhvr>
                                      <p:tavLst>
                                        <p:tav tm="0">
                                          <p:val>
                                            <p:strVal val="#ppt_w*0.70"/>
                                          </p:val>
                                        </p:tav>
                                        <p:tav tm="100000">
                                          <p:val>
                                            <p:strVal val="#ppt_w"/>
                                          </p:val>
                                        </p:tav>
                                      </p:tavLst>
                                    </p:anim>
                                    <p:anim calcmode="lin" valueType="num">
                                      <p:cBhvr>
                                        <p:cTn id="15" dur="1000" fill="hold"/>
                                        <p:tgtEl>
                                          <p:spTgt spid="46082"/>
                                        </p:tgtEl>
                                        <p:attrNameLst>
                                          <p:attrName>ppt_h</p:attrName>
                                        </p:attrNameLst>
                                      </p:cBhvr>
                                      <p:tavLst>
                                        <p:tav tm="0">
                                          <p:val>
                                            <p:strVal val="#ppt_h"/>
                                          </p:val>
                                        </p:tav>
                                        <p:tav tm="100000">
                                          <p:val>
                                            <p:strVal val="#ppt_h"/>
                                          </p:val>
                                        </p:tav>
                                      </p:tavLst>
                                    </p:anim>
                                    <p:animEffect transition="in" filter="fade">
                                      <p:cBhvr>
                                        <p:cTn id="16" dur="1000"/>
                                        <p:tgtEl>
                                          <p:spTgt spid="460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C:\Documents and Settings\Dell\Escritorio\20060331000229-estornudo.jpg"/>
          <p:cNvPicPr>
            <a:picLocks noChangeAspect="1" noChangeArrowheads="1"/>
          </p:cNvPicPr>
          <p:nvPr/>
        </p:nvPicPr>
        <p:blipFill>
          <a:blip r:embed="rId2"/>
          <a:srcRect/>
          <a:stretch>
            <a:fillRect/>
          </a:stretch>
        </p:blipFill>
        <p:spPr bwMode="auto">
          <a:xfrm>
            <a:off x="0" y="0"/>
            <a:ext cx="23774400" cy="15393988"/>
          </a:xfrm>
          <a:prstGeom prst="rect">
            <a:avLst/>
          </a:prstGeom>
          <a:noFill/>
          <a:ln w="9525">
            <a:noFill/>
            <a:miter lim="800000"/>
            <a:headEnd/>
            <a:tailEnd/>
          </a:ln>
        </p:spPr>
      </p:pic>
    </p:spTree>
  </p:cSld>
  <p:clrMapOvr>
    <a:masterClrMapping/>
  </p:clrMapOvr>
  <p:transition spd="slow" advTm="6000">
    <p:cover dir="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C:\Documents and Settings\Dell\Escritorio\estornudo-1.jpg"/>
          <p:cNvPicPr>
            <a:picLocks noChangeAspect="1" noChangeArrowheads="1"/>
          </p:cNvPicPr>
          <p:nvPr/>
        </p:nvPicPr>
        <p:blipFill>
          <a:blip r:embed="rId2"/>
          <a:srcRect/>
          <a:stretch>
            <a:fillRect/>
          </a:stretch>
        </p:blipFill>
        <p:spPr bwMode="auto">
          <a:xfrm>
            <a:off x="0" y="-639763"/>
            <a:ext cx="23774400" cy="15613063"/>
          </a:xfrm>
          <a:prstGeom prst="rect">
            <a:avLst/>
          </a:prstGeom>
          <a:noFill/>
          <a:ln w="9525">
            <a:noFill/>
            <a:miter lim="800000"/>
            <a:headEnd/>
            <a:tailEnd/>
          </a:ln>
        </p:spPr>
      </p:pic>
    </p:spTree>
  </p:cSld>
  <p:clrMapOvr>
    <a:masterClrMapping/>
  </p:clrMapOvr>
  <p:transition spd="slow" advTm="6000">
    <p:cover dir="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9" name="WordArt 3"/>
          <p:cNvSpPr>
            <a:spLocks noChangeArrowheads="1" noChangeShapeType="1" noTextEdit="1"/>
          </p:cNvSpPr>
          <p:nvPr/>
        </p:nvSpPr>
        <p:spPr bwMode="auto">
          <a:xfrm>
            <a:off x="3600392" y="3360709"/>
            <a:ext cx="7993062" cy="4102100"/>
          </a:xfrm>
          <a:prstGeom prst="rect">
            <a:avLst/>
          </a:prstGeom>
        </p:spPr>
        <p:txBody>
          <a:bodyPr wrap="none" fromWordArt="1">
            <a:prstTxWarp prst="textPlain">
              <a:avLst>
                <a:gd name="adj" fmla="val 50000"/>
              </a:avLst>
            </a:prstTxWarp>
          </a:bodyPr>
          <a:lstStyle/>
          <a:p>
            <a:pPr algn="ctr"/>
            <a:r>
              <a:rPr lang="es-ES" sz="3600" b="1" kern="10" dirty="0">
                <a:ln w="12700">
                  <a:solidFill>
                    <a:schemeClr val="tx1"/>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Forte"/>
              </a:rPr>
              <a:t>Un Abrazo </a:t>
            </a:r>
          </a:p>
          <a:p>
            <a:pPr algn="ctr"/>
            <a:r>
              <a:rPr lang="es-ES" sz="3600" b="1" kern="10" dirty="0">
                <a:ln w="12700">
                  <a:solidFill>
                    <a:schemeClr val="tx1"/>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Forte"/>
              </a:rPr>
              <a:t>Que tengas un </a:t>
            </a:r>
          </a:p>
          <a:p>
            <a:pPr algn="ctr"/>
            <a:r>
              <a:rPr lang="es-ES" sz="3600" b="1" kern="10" dirty="0">
                <a:ln w="12700">
                  <a:solidFill>
                    <a:schemeClr val="tx1"/>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Forte"/>
              </a:rPr>
              <a:t>buen día!</a:t>
            </a:r>
          </a:p>
        </p:txBody>
      </p:sp>
      <p:pic>
        <p:nvPicPr>
          <p:cNvPr id="52227" name="Picture 4" descr="CARA"/>
          <p:cNvPicPr>
            <a:picLocks noChangeAspect="1" noChangeArrowheads="1"/>
          </p:cNvPicPr>
          <p:nvPr/>
        </p:nvPicPr>
        <p:blipFill>
          <a:blip r:embed="rId2"/>
          <a:srcRect/>
          <a:stretch>
            <a:fillRect/>
          </a:stretch>
        </p:blipFill>
        <p:spPr bwMode="auto">
          <a:xfrm>
            <a:off x="21194713" y="11753850"/>
            <a:ext cx="2047875" cy="2232025"/>
          </a:xfrm>
          <a:prstGeom prst="rect">
            <a:avLst/>
          </a:prstGeom>
          <a:noFill/>
          <a:ln w="38100">
            <a:solidFill>
              <a:srgbClr val="1CDEF8"/>
            </a:solidFill>
            <a:miter lim="800000"/>
            <a:headEnd/>
            <a:tailEnd/>
          </a:ln>
        </p:spPr>
      </p:pic>
      <p:pic>
        <p:nvPicPr>
          <p:cNvPr id="52228" name="Image 2" descr="swirlrainbw3.gif"/>
          <p:cNvPicPr>
            <a:picLocks noChangeAspect="1"/>
          </p:cNvPicPr>
          <p:nvPr/>
        </p:nvPicPr>
        <p:blipFill>
          <a:blip r:embed="rId3"/>
          <a:srcRect/>
          <a:stretch>
            <a:fillRect/>
          </a:stretch>
        </p:blipFill>
        <p:spPr bwMode="auto">
          <a:xfrm rot="10800000">
            <a:off x="0" y="0"/>
            <a:ext cx="23774400" cy="149225"/>
          </a:xfrm>
          <a:prstGeom prst="rect">
            <a:avLst/>
          </a:prstGeom>
          <a:noFill/>
          <a:ln w="9525">
            <a:noFill/>
            <a:miter lim="800000"/>
            <a:headEnd/>
            <a:tailEnd/>
          </a:ln>
        </p:spPr>
      </p:pic>
      <p:pic>
        <p:nvPicPr>
          <p:cNvPr id="52229" name="Image 2" descr="swirlrainbw3.gif"/>
          <p:cNvPicPr>
            <a:picLocks noChangeAspect="1"/>
          </p:cNvPicPr>
          <p:nvPr/>
        </p:nvPicPr>
        <p:blipFill>
          <a:blip r:embed="rId3"/>
          <a:srcRect/>
          <a:stretch>
            <a:fillRect/>
          </a:stretch>
        </p:blipFill>
        <p:spPr bwMode="auto">
          <a:xfrm rot="10800000">
            <a:off x="0" y="14573250"/>
            <a:ext cx="23774400" cy="149225"/>
          </a:xfrm>
          <a:prstGeom prst="rect">
            <a:avLst/>
          </a:prstGeom>
          <a:noFill/>
          <a:ln w="9525">
            <a:noFill/>
            <a:miter lim="800000"/>
            <a:headEnd/>
            <a:tailEnd/>
          </a:ln>
        </p:spPr>
      </p:pic>
      <p:pic>
        <p:nvPicPr>
          <p:cNvPr id="52230" name="Image 2" descr="swirlrainbw3.gif"/>
          <p:cNvPicPr>
            <a:picLocks noChangeAspect="1"/>
          </p:cNvPicPr>
          <p:nvPr/>
        </p:nvPicPr>
        <p:blipFill>
          <a:blip r:embed="rId3"/>
          <a:srcRect/>
          <a:stretch>
            <a:fillRect/>
          </a:stretch>
        </p:blipFill>
        <p:spPr bwMode="auto">
          <a:xfrm rot="5400000">
            <a:off x="-7270750" y="7270750"/>
            <a:ext cx="14722475" cy="180975"/>
          </a:xfrm>
          <a:prstGeom prst="rect">
            <a:avLst/>
          </a:prstGeom>
          <a:noFill/>
          <a:ln w="9525">
            <a:noFill/>
            <a:miter lim="800000"/>
            <a:headEnd/>
            <a:tailEnd/>
          </a:ln>
        </p:spPr>
      </p:pic>
      <p:pic>
        <p:nvPicPr>
          <p:cNvPr id="52231" name="Image 2" descr="swirlrainbw3.gif"/>
          <p:cNvPicPr>
            <a:picLocks noChangeAspect="1"/>
          </p:cNvPicPr>
          <p:nvPr/>
        </p:nvPicPr>
        <p:blipFill>
          <a:blip r:embed="rId3"/>
          <a:srcRect/>
          <a:stretch>
            <a:fillRect/>
          </a:stretch>
        </p:blipFill>
        <p:spPr bwMode="auto">
          <a:xfrm rot="5400000">
            <a:off x="16322675" y="7270750"/>
            <a:ext cx="14722475" cy="180975"/>
          </a:xfrm>
          <a:prstGeom prst="rect">
            <a:avLst/>
          </a:prstGeom>
          <a:noFill/>
          <a:ln w="9525">
            <a:noFill/>
            <a:miter lim="800000"/>
            <a:headEnd/>
            <a:tailEnd/>
          </a:ln>
        </p:spPr>
      </p:pic>
      <p:sp>
        <p:nvSpPr>
          <p:cNvPr id="52232" name="WordArt 11" descr="glitter_BB_039"/>
          <p:cNvSpPr>
            <a:spLocks noChangeArrowheads="1" noChangeShapeType="1" noTextEdit="1"/>
          </p:cNvSpPr>
          <p:nvPr/>
        </p:nvSpPr>
        <p:spPr bwMode="auto">
          <a:xfrm>
            <a:off x="17000538" y="12474575"/>
            <a:ext cx="3641725" cy="1582738"/>
          </a:xfrm>
          <a:prstGeom prst="rect">
            <a:avLst/>
          </a:prstGeom>
        </p:spPr>
        <p:txBody>
          <a:bodyPr wrap="none" fromWordArt="1">
            <a:prstTxWarp prst="textPlain">
              <a:avLst>
                <a:gd name="adj" fmla="val 50000"/>
              </a:avLst>
            </a:prstTxWarp>
          </a:bodyPr>
          <a:lstStyle/>
          <a:p>
            <a:pPr algn="ctr"/>
            <a:r>
              <a:rPr lang="es-ES" sz="5400" b="1" i="1" kern="10">
                <a:ln w="9525">
                  <a:solidFill>
                    <a:srgbClr val="000000"/>
                  </a:solidFill>
                  <a:round/>
                  <a:headEnd/>
                  <a:tailEnd/>
                </a:ln>
                <a:blipFill dpi="0" rotWithShape="1">
                  <a:blip r:embed="rId4"/>
                  <a:srcRect/>
                  <a:stretch>
                    <a:fillRect/>
                  </a:stretch>
                </a:blipFill>
                <a:effectLst>
                  <a:outerShdw dist="35921" dir="2700000" algn="ctr" rotWithShape="0">
                    <a:srgbClr val="808080">
                      <a:alpha val="79999"/>
                    </a:srgbClr>
                  </a:outerShdw>
                </a:effectLst>
                <a:latin typeface="Forte"/>
              </a:rPr>
              <a:t>José Luis</a:t>
            </a:r>
          </a:p>
        </p:txBody>
      </p:sp>
    </p:spTree>
  </p:cSld>
  <p:clrMapOvr>
    <a:masterClrMapping/>
  </p:clrMapOvr>
  <p:transition spd="slow" advTm="6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193539"/>
                                        </p:tgtEl>
                                        <p:attrNameLst>
                                          <p:attrName>style.visibility</p:attrName>
                                        </p:attrNameLst>
                                      </p:cBhvr>
                                      <p:to>
                                        <p:strVal val="visible"/>
                                      </p:to>
                                    </p:set>
                                    <p:anim calcmode="lin" valueType="num">
                                      <p:cBhvr>
                                        <p:cTn id="7" dur="5000" fill="hold"/>
                                        <p:tgtEl>
                                          <p:spTgt spid="193539"/>
                                        </p:tgtEl>
                                        <p:attrNameLst>
                                          <p:attrName>ppt_w</p:attrName>
                                        </p:attrNameLst>
                                      </p:cBhvr>
                                      <p:tavLst>
                                        <p:tav tm="0">
                                          <p:val>
                                            <p:fltVal val="0"/>
                                          </p:val>
                                        </p:tav>
                                        <p:tav tm="100000">
                                          <p:val>
                                            <p:strVal val="#ppt_w"/>
                                          </p:val>
                                        </p:tav>
                                      </p:tavLst>
                                    </p:anim>
                                    <p:anim calcmode="lin" valueType="num">
                                      <p:cBhvr>
                                        <p:cTn id="8" dur="5000" fill="hold"/>
                                        <p:tgtEl>
                                          <p:spTgt spid="19353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3539" grpId="0" animBg="1"/>
    </p:bldLst>
  </p:timing>
</p:sld>
</file>

<file path=ppt/slides/slide51.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21396960" y="1308665"/>
            <a:ext cx="792480" cy="654332"/>
          </a:xfrm>
          <a:prstGeom prst="rect">
            <a:avLst/>
          </a:prstGeom>
          <a:noFill/>
        </p:spPr>
      </p:pic>
      <p:sp>
        <p:nvSpPr>
          <p:cNvPr id="11266" name="Rectangle 2"/>
          <p:cNvSpPr>
            <a:spLocks noChangeArrowheads="1"/>
          </p:cNvSpPr>
          <p:nvPr/>
        </p:nvSpPr>
        <p:spPr bwMode="auto">
          <a:xfrm>
            <a:off x="0" y="0"/>
            <a:ext cx="23774400" cy="14722475"/>
          </a:xfrm>
          <a:prstGeom prst="rect">
            <a:avLst/>
          </a:prstGeom>
          <a:noFill/>
          <a:ln w="133350">
            <a:solidFill>
              <a:srgbClr val="FFFF00"/>
            </a:solidFill>
            <a:miter lim="800000"/>
            <a:headEnd/>
            <a:tailEnd/>
          </a:ln>
          <a:effectLst/>
        </p:spPr>
        <p:txBody>
          <a:bodyPr wrap="none" lIns="219934" tIns="109967" rIns="219934" bIns="109967" anchor="ctr"/>
          <a:lstStyle/>
          <a:p>
            <a:pPr algn="ctr"/>
            <a:endParaRPr lang="es-ES"/>
          </a:p>
        </p:txBody>
      </p:sp>
      <p:sp>
        <p:nvSpPr>
          <p:cNvPr id="11267" name="Rectangle 3"/>
          <p:cNvSpPr>
            <a:spLocks noChangeArrowheads="1"/>
          </p:cNvSpPr>
          <p:nvPr/>
        </p:nvSpPr>
        <p:spPr bwMode="auto">
          <a:xfrm>
            <a:off x="396240" y="327166"/>
            <a:ext cx="22981920" cy="14068143"/>
          </a:xfrm>
          <a:prstGeom prst="rect">
            <a:avLst/>
          </a:prstGeom>
          <a:noFill/>
          <a:ln w="127000">
            <a:solidFill>
              <a:srgbClr val="0000FF"/>
            </a:solidFill>
            <a:miter lim="800000"/>
            <a:headEnd/>
            <a:tailEnd/>
          </a:ln>
          <a:effectLst/>
        </p:spPr>
        <p:txBody>
          <a:bodyPr wrap="none" lIns="219934" tIns="109967" rIns="219934" bIns="109967" anchor="ctr"/>
          <a:lstStyle/>
          <a:p>
            <a:endParaRPr lang="es-ES"/>
          </a:p>
        </p:txBody>
      </p:sp>
      <p:sp>
        <p:nvSpPr>
          <p:cNvPr id="11268" name="Rectangle 4"/>
          <p:cNvSpPr>
            <a:spLocks noChangeArrowheads="1"/>
          </p:cNvSpPr>
          <p:nvPr/>
        </p:nvSpPr>
        <p:spPr bwMode="auto">
          <a:xfrm>
            <a:off x="792480" y="654332"/>
            <a:ext cx="22189440" cy="13413811"/>
          </a:xfrm>
          <a:prstGeom prst="rect">
            <a:avLst/>
          </a:prstGeom>
          <a:noFill/>
          <a:ln w="120650">
            <a:solidFill>
              <a:schemeClr val="bg1"/>
            </a:solidFill>
            <a:miter lim="800000"/>
            <a:headEnd/>
            <a:tailEnd/>
          </a:ln>
          <a:effectLst/>
        </p:spPr>
        <p:txBody>
          <a:bodyPr wrap="none" lIns="219934" tIns="109967" rIns="219934" bIns="109967" anchor="ctr"/>
          <a:lstStyle/>
          <a:p>
            <a:endParaRPr lang="es-ES"/>
          </a:p>
        </p:txBody>
      </p:sp>
      <p:sp>
        <p:nvSpPr>
          <p:cNvPr id="11270" name="AutoShape 6" descr="postit"/>
          <p:cNvSpPr>
            <a:spLocks noChangeAspect="1" noChangeArrowheads="1"/>
          </p:cNvSpPr>
          <p:nvPr/>
        </p:nvSpPr>
        <p:spPr bwMode="auto">
          <a:xfrm>
            <a:off x="10896600" y="4743909"/>
            <a:ext cx="792480" cy="654332"/>
          </a:xfrm>
          <a:prstGeom prst="rect">
            <a:avLst/>
          </a:prstGeom>
          <a:noFill/>
        </p:spPr>
        <p:txBody>
          <a:bodyPr lIns="219934" tIns="109967" rIns="219934" bIns="109967"/>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6934200" y="11941563"/>
            <a:ext cx="9910129" cy="1172345"/>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10632899"/>
            <a:ext cx="23774400" cy="668358"/>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_tradnl" sz="2900" b="1" dirty="0">
                <a:solidFill>
                  <a:srgbClr val="04265C"/>
                </a:solidFill>
                <a:latin typeface="Berlin Sans FB Demi" pitchFamily="34" charset="0"/>
              </a:rPr>
              <a:t>Si deseas recibir </a:t>
            </a:r>
            <a:r>
              <a:rPr lang="es-ES_tradnl" sz="2900" b="1" dirty="0" err="1">
                <a:solidFill>
                  <a:srgbClr val="04265C"/>
                </a:solidFill>
                <a:latin typeface="Berlin Sans FB Demi" pitchFamily="34" charset="0"/>
              </a:rPr>
              <a:t>pps</a:t>
            </a:r>
            <a:r>
              <a:rPr lang="es-ES_tradnl" sz="2900" b="1" dirty="0">
                <a:solidFill>
                  <a:srgbClr val="04265C"/>
                </a:solidFill>
                <a:latin typeface="Berlin Sans FB Demi" pitchFamily="34" charset="0"/>
              </a:rPr>
              <a:t> periódicamente en tu correo electrónico subscríbete aquí: </a:t>
            </a:r>
          </a:p>
        </p:txBody>
      </p:sp>
      <p:sp>
        <p:nvSpPr>
          <p:cNvPr id="11390" name="Text Box 126"/>
          <p:cNvSpPr txBox="1">
            <a:spLocks noChangeArrowheads="1"/>
          </p:cNvSpPr>
          <p:nvPr/>
        </p:nvSpPr>
        <p:spPr bwMode="auto">
          <a:xfrm>
            <a:off x="2377440" y="5561826"/>
            <a:ext cx="2773680" cy="883801"/>
          </a:xfrm>
          <a:prstGeom prst="rect">
            <a:avLst/>
          </a:prstGeom>
          <a:noFill/>
          <a:ln w="9525">
            <a:noFill/>
            <a:miter lim="800000"/>
            <a:headEnd/>
            <a:tailEnd/>
          </a:ln>
          <a:effectLst/>
        </p:spPr>
        <p:txBody>
          <a:bodyPr lIns="219934" tIns="109967" rIns="219934" bIns="109967">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1584960" y="1308664"/>
            <a:ext cx="20604480" cy="2780912"/>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5071077"/>
            <a:ext cx="23774400" cy="883801"/>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2575560" y="7361237"/>
          <a:ext cx="18425160" cy="2224730"/>
        </p:xfrm>
        <a:graphic>
          <a:graphicData uri="http://schemas.openxmlformats.org/drawingml/2006/table">
            <a:tbl>
              <a:tblPr/>
              <a:tblGrid>
                <a:gridCol w="3070860"/>
                <a:gridCol w="3070860"/>
                <a:gridCol w="3070860"/>
                <a:gridCol w="3070860"/>
                <a:gridCol w="3070860"/>
                <a:gridCol w="3070860"/>
              </a:tblGrid>
              <a:tr h="111236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1" i="0" u="none" strike="noStrike" cap="none" normalizeH="0" baseline="0" smtClean="0">
                          <a:ln>
                            <a:noFill/>
                          </a:ln>
                          <a:solidFill>
                            <a:schemeClr val="tx1"/>
                          </a:solidFill>
                          <a:effectLst/>
                          <a:latin typeface="Berlin Sans FB Demi" pitchFamily="34" charset="0"/>
                          <a:hlinkClick r:id="rId8"/>
                        </a:rPr>
                        <a:t>Dedicatorias</a:t>
                      </a:r>
                      <a:endParaRPr kumimoji="0" lang="es-ES" sz="3000" b="1"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9"/>
                        </a:rPr>
                        <a:t>Fechas Especiales</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10"/>
                        </a:rPr>
                        <a:t>Graciosos</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11"/>
                        </a:rPr>
                        <a:t>Historia y arte</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12"/>
                        </a:rPr>
                        <a:t>Lugares</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13"/>
                        </a:rPr>
                        <a:t>Musicales</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11236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15"/>
                        </a:rPr>
                        <a:t>Política</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16"/>
                        </a:rPr>
                        <a:t>Reflexión</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17"/>
                        </a:rPr>
                        <a:t>Religiosos</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18"/>
                        </a:rPr>
                        <a:t>Románticos</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19"/>
                        </a:rPr>
                        <a:t>Salud</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6209340"/>
            <a:ext cx="23774400" cy="883801"/>
          </a:xfrm>
          <a:prstGeom prst="rect">
            <a:avLst/>
          </a:prstGeom>
          <a:noFill/>
          <a:ln w="9525">
            <a:noFill/>
            <a:miter lim="800000"/>
            <a:headEnd/>
            <a:tailEnd/>
          </a:ln>
          <a:effectLst/>
        </p:spPr>
        <p:txBody>
          <a:bodyPr lIns="219934" tIns="109967" rIns="219934" bIns="109967">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20530331">
            <a:off x="13868400" y="3271664"/>
            <a:ext cx="9311640" cy="3360269"/>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EL ORIGEN DEL ESTORNUDO">
  <a:themeElements>
    <a:clrScheme name="ROMANTICA ITALI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ROMANTICA ITALI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43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4300" b="0" i="0" u="none" strike="noStrike" cap="none" normalizeH="0" baseline="0" smtClean="0">
            <a:ln>
              <a:noFill/>
            </a:ln>
            <a:solidFill>
              <a:schemeClr val="tx1"/>
            </a:solidFill>
            <a:effectLst/>
            <a:latin typeface="Arial" charset="0"/>
          </a:defRPr>
        </a:defPPr>
      </a:lstStyle>
    </a:lnDef>
  </a:objectDefaults>
  <a:extraClrSchemeLst>
    <a:extraClrScheme>
      <a:clrScheme name="ROMANTICA ITALI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ROMANTICA ITALI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ROMANTICA ITALI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ROMANTICA ITALI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ROMANTICA ITALI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ROMANTICA ITALI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ROMANTICA ITALI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ROMANTICA ITALI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ROMANTICA ITALI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ROMANTICA ITALI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ROMANTICA ITALI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ROMANTICA ITALI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 ORIGEN DEL ESTORNUDO</Template>
  <TotalTime>2</TotalTime>
  <Words>930</Words>
  <Application>Microsoft Office PowerPoint</Application>
  <PresentationFormat>Personalizado</PresentationFormat>
  <Paragraphs>55</Paragraphs>
  <Slides>51</Slides>
  <Notes>1</Notes>
  <HiddenSlides>0</HiddenSlides>
  <MMClips>1</MMClips>
  <ScaleCrop>false</ScaleCrop>
  <HeadingPairs>
    <vt:vector size="6" baseType="variant">
      <vt:variant>
        <vt:lpstr>Tema</vt:lpstr>
      </vt:variant>
      <vt:variant>
        <vt:i4>2</vt:i4>
      </vt:variant>
      <vt:variant>
        <vt:lpstr>Servidores OLE incrustados</vt:lpstr>
      </vt:variant>
      <vt:variant>
        <vt:i4>1</vt:i4>
      </vt:variant>
      <vt:variant>
        <vt:lpstr>Títulos de diapositiva</vt:lpstr>
      </vt:variant>
      <vt:variant>
        <vt:i4>51</vt:i4>
      </vt:variant>
    </vt:vector>
  </HeadingPairs>
  <TitlesOfParts>
    <vt:vector size="54" baseType="lpstr">
      <vt:lpstr>EL ORIGEN DEL ESTORNUDO</vt:lpstr>
      <vt:lpstr>Diseño predeterminado</vt:lpstr>
      <vt:lpstr>Presentación</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2014-03-07T10:04:50Z</dcterms:created>
  <dcterms:modified xsi:type="dcterms:W3CDTF">2014-03-07T10:06:57Z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TAG2">
    <vt:lpwstr>000800da3f000000000001023620</vt:lpwstr>
  </property>
</Properties>
</file>