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3" r:id="rId37"/>
    <p:sldId id="290" r:id="rId38"/>
    <p:sldId id="291" r:id="rId39"/>
    <p:sldId id="292" r:id="rId40"/>
    <p:sldId id="294" r:id="rId4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rYcP5/x0N8L9sXZJsDlUA==" hashData="1nIq1h7I8IFEw3X5JRB9XYi6Dp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981C8-1D58-4865-84C8-B84A86B9AB0C}" type="datetimeFigureOut">
              <a:rPr lang="hu-HU"/>
              <a:pPr>
                <a:defRPr/>
              </a:pPr>
              <a:t>2021.10.20.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FA2DC-1525-43FB-A6DB-7B9A7093BF2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56815914"/>
      </p:ext>
    </p:extLst>
  </p:cSld>
  <p:clrMapOvr>
    <a:masterClrMapping/>
  </p:clrMapOvr>
  <p:transition spd="med" advTm="5000">
    <p:cover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87AB4-5126-4DC8-A967-C6F50390C30B}" type="datetimeFigureOut">
              <a:rPr lang="hu-HU"/>
              <a:pPr>
                <a:defRPr/>
              </a:pPr>
              <a:t>2021.10.20.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FFB34-B829-4588-867A-376378DF96D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06160636"/>
      </p:ext>
    </p:extLst>
  </p:cSld>
  <p:clrMapOvr>
    <a:masterClrMapping/>
  </p:clrMapOvr>
  <p:transition spd="med" advTm="5000">
    <p:cover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CA396-BB54-485F-B4D7-0236ACC240A7}" type="datetimeFigureOut">
              <a:rPr lang="hu-HU"/>
              <a:pPr>
                <a:defRPr/>
              </a:pPr>
              <a:t>2021.10.20.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9C990-05E3-4990-BC8C-34F01641B96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89129720"/>
      </p:ext>
    </p:extLst>
  </p:cSld>
  <p:clrMapOvr>
    <a:masterClrMapping/>
  </p:clrMapOvr>
  <p:transition spd="med" advTm="5000">
    <p:cover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884E7-017A-48E4-A442-6669EC531162}" type="datetimeFigureOut">
              <a:rPr lang="hu-HU"/>
              <a:pPr>
                <a:defRPr/>
              </a:pPr>
              <a:t>2021.10.20.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5DDD2-A5F0-441F-AC88-68E71E5C366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77369984"/>
      </p:ext>
    </p:extLst>
  </p:cSld>
  <p:clrMapOvr>
    <a:masterClrMapping/>
  </p:clrMapOvr>
  <p:transition spd="med" advTm="5000">
    <p:cover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6A5DD-0A0E-4935-95F1-FE939FB04B7B}" type="datetimeFigureOut">
              <a:rPr lang="hu-HU"/>
              <a:pPr>
                <a:defRPr/>
              </a:pPr>
              <a:t>2021.10.20.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48E68-0A74-403A-BF45-51306E09EB0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06908223"/>
      </p:ext>
    </p:extLst>
  </p:cSld>
  <p:clrMapOvr>
    <a:masterClrMapping/>
  </p:clrMapOvr>
  <p:transition spd="med" advTm="5000">
    <p:cover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88175-06C9-4F0A-BAAA-DC2177AB7EBF}" type="datetimeFigureOut">
              <a:rPr lang="hu-HU"/>
              <a:pPr>
                <a:defRPr/>
              </a:pPr>
              <a:t>2021.10.20.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8E63F-8952-4C7E-B00B-F52A1122A05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15028816"/>
      </p:ext>
    </p:extLst>
  </p:cSld>
  <p:clrMapOvr>
    <a:masterClrMapping/>
  </p:clrMapOvr>
  <p:transition spd="med" advTm="5000">
    <p:cover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17C66-23F3-492B-9395-13FF64FA2996}" type="datetimeFigureOut">
              <a:rPr lang="hu-HU"/>
              <a:pPr>
                <a:defRPr/>
              </a:pPr>
              <a:t>2021.10.20.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EBE60-2AF3-4EDB-8F42-3304AF2488E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02105050"/>
      </p:ext>
    </p:extLst>
  </p:cSld>
  <p:clrMapOvr>
    <a:masterClrMapping/>
  </p:clrMapOvr>
  <p:transition spd="med" advTm="5000">
    <p:cover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B95CB-20BF-443B-AB75-30D22168A946}" type="datetimeFigureOut">
              <a:rPr lang="hu-HU"/>
              <a:pPr>
                <a:defRPr/>
              </a:pPr>
              <a:t>2021.10.20.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6AC10-4CCE-40AB-AF0B-0416A0CCD2E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47654189"/>
      </p:ext>
    </p:extLst>
  </p:cSld>
  <p:clrMapOvr>
    <a:masterClrMapping/>
  </p:clrMapOvr>
  <p:transition spd="med" advTm="5000">
    <p:cover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01F7A-451D-4442-A5BA-40040ABD9A95}" type="datetimeFigureOut">
              <a:rPr lang="hu-HU"/>
              <a:pPr>
                <a:defRPr/>
              </a:pPr>
              <a:t>2021.10.20.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7CFBD-2088-4CFD-94B7-01300638BCF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59159737"/>
      </p:ext>
    </p:extLst>
  </p:cSld>
  <p:clrMapOvr>
    <a:masterClrMapping/>
  </p:clrMapOvr>
  <p:transition spd="med" advTm="5000">
    <p:cover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79B7C-0D60-47A2-AC78-68052BD92CAF}" type="datetimeFigureOut">
              <a:rPr lang="hu-HU"/>
              <a:pPr>
                <a:defRPr/>
              </a:pPr>
              <a:t>2021.10.20.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2FD3F-81CC-46F8-9153-403D9617120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74753818"/>
      </p:ext>
    </p:extLst>
  </p:cSld>
  <p:clrMapOvr>
    <a:masterClrMapping/>
  </p:clrMapOvr>
  <p:transition spd="med" advTm="5000">
    <p:cover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93112-520C-44A0-883F-0C425F275ACD}" type="datetimeFigureOut">
              <a:rPr lang="hu-HU"/>
              <a:pPr>
                <a:defRPr/>
              </a:pPr>
              <a:t>2021.10.20.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07BA4-1562-4293-9BDF-DD3540006CC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46291764"/>
      </p:ext>
    </p:extLst>
  </p:cSld>
  <p:clrMapOvr>
    <a:masterClrMapping/>
  </p:clrMapOvr>
  <p:transition spd="med" advTm="5000">
    <p:cover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727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E12E3D1-B463-4841-83B4-911E07DF5B75}" type="datetimeFigureOut">
              <a:rPr lang="hu-HU"/>
              <a:pPr>
                <a:defRPr/>
              </a:pPr>
              <a:t>2021.10.20.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13A21FC-E846-4FE1-BA2C-7DE87E60A20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Tm="5000">
    <p:cover dir="r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Felhaszn&#225;l&#243;\Dokumentumok\FFOutput\Gigi%20Stok%20Scabroso%20gran%20valzer2.wav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 smtClean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hu-HU" dirty="0" smtClean="0"/>
          </a:p>
        </p:txBody>
      </p:sp>
      <p:pic>
        <p:nvPicPr>
          <p:cNvPr id="2052" name="Kép 3" descr="Hussaini – Borit tó, Pakisztán.jpg"/>
          <p:cNvPicPr>
            <a:picLocks noChangeAspect="1"/>
          </p:cNvPicPr>
          <p:nvPr/>
        </p:nvPicPr>
        <p:blipFill>
          <a:blip r:embed="rId4">
            <a:lum bright="-2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6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zövegdoboz 4"/>
          <p:cNvSpPr txBox="1"/>
          <p:nvPr/>
        </p:nvSpPr>
        <p:spPr>
          <a:xfrm>
            <a:off x="107950" y="3068638"/>
            <a:ext cx="142875" cy="286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PAkISZTÁN</a:t>
            </a:r>
            <a:endParaRPr lang="hu-HU" sz="2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5219700" y="1916113"/>
            <a:ext cx="38163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PUENTES</a:t>
            </a:r>
            <a:endParaRPr lang="hu-HU" sz="40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055" name="Kép 6" descr="szellem00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644900"/>
            <a:ext cx="19812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Kép 7" descr="cd1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37288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igi Stok Scabroso gran valzer2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308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cover dir="ru"/>
    <p:sndAc>
      <p:stSnd>
        <p:snd r:embed="rId3" name="Gigi Stok Scabroso gran valzer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5" name="Tartalom helye 3" descr=". Capilano Suspension Bridge, Canada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4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3375"/>
            <a:ext cx="9144000" cy="6099175"/>
          </a:xfrm>
        </p:spPr>
      </p:pic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9" name="Tartalom helye 3" descr="Carrick-a-Rede, Írország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3203575" y="404813"/>
            <a:ext cx="2592388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ÍRORSZÁG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3" name="Tartalom helye 3" descr="261khd_calatrava 11 velence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88913"/>
            <a:ext cx="9144000" cy="6102350"/>
          </a:xfrm>
        </p:spPr>
      </p:pic>
      <p:sp>
        <p:nvSpPr>
          <p:cNvPr id="5" name="Szövegdoboz 4"/>
          <p:cNvSpPr txBox="1"/>
          <p:nvPr/>
        </p:nvSpPr>
        <p:spPr>
          <a:xfrm>
            <a:off x="3059113" y="6308725"/>
            <a:ext cx="352901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VELENCE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7" name="Tartalom helye 3" descr="800_p2mxbr_08Simon_de_Beavour_hid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1" name="Tartalom helye 3" descr="Aiguille du Midi Bridge, France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6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0"/>
            <a:ext cx="8462963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6011863" y="333375"/>
            <a:ext cx="26638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FRANCIA ORSZÁG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5" name="Tartalom helye 3" descr="bridgeNepal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336088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6516688" y="6237288"/>
            <a:ext cx="26273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NEPÁL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219" name="Tartalom helye 3" descr="dscf2801_430x288t0_ic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3375"/>
            <a:ext cx="9148763" cy="6119813"/>
          </a:xfrm>
        </p:spPr>
      </p:pic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3" name="Tartalom helye 3" descr="Carrick-a-Rede, Írország1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6732588" y="333375"/>
            <a:ext cx="2087562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ÍRORSZÁG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267" name="Tartalom helye 3" descr="BP Pedestrian Bridge, Illinois, US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395288" y="6237288"/>
            <a:ext cx="331311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ILLIONIS-USA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1" name="Tartalom helye 3" descr="a_lathatatlan_hid_ro_and_ad,hollandia_architects_01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0"/>
            <a:ext cx="5907088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4356100" y="5876925"/>
            <a:ext cx="27368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HOLLANDIA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3315" name="Tartalom helye 3" descr="bracklinn_skoci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60350"/>
            <a:ext cx="9144000" cy="6064250"/>
          </a:xfrm>
        </p:spPr>
      </p:pic>
      <p:sp>
        <p:nvSpPr>
          <p:cNvPr id="5" name="Szövegdoboz 4"/>
          <p:cNvSpPr txBox="1"/>
          <p:nvPr/>
        </p:nvSpPr>
        <p:spPr>
          <a:xfrm>
            <a:off x="2987675" y="6381750"/>
            <a:ext cx="252095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SKÓCIA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39" name="Tartalom helye 3" descr=". Capilano Suspension Bridge, Canada1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0825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7019925" y="260350"/>
            <a:ext cx="18002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KANADA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3" name="Tartalom helye 3" descr="IMG_7157_resize -bhutan.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7175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6804025" y="476250"/>
            <a:ext cx="17287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BHUTÁN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7" name="Tartalom helye 3" descr="Inka- híd, Peru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8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3375"/>
            <a:ext cx="9134475" cy="6092825"/>
          </a:xfrm>
        </p:spPr>
      </p:pic>
      <p:sp>
        <p:nvSpPr>
          <p:cNvPr id="5" name="Szövegdoboz 4"/>
          <p:cNvSpPr txBox="1"/>
          <p:nvPr/>
        </p:nvSpPr>
        <p:spPr>
          <a:xfrm>
            <a:off x="3419475" y="5949950"/>
            <a:ext cx="1800225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INKA HÍD-PERU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1" name="Tartalom helye 3" descr="800_np6907_10A_Feny_Setany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395288" y="360363"/>
            <a:ext cx="1336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hu-HU" sz="2400" b="1" i="1">
                <a:solidFill>
                  <a:srgbClr val="FFFF00"/>
                </a:solidFill>
              </a:rPr>
              <a:t>Velence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8435" name="Tartalom helye 3" descr="Kashmir, Indi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3375"/>
            <a:ext cx="9144000" cy="6237288"/>
          </a:xfrm>
        </p:spPr>
      </p:pic>
      <p:sp>
        <p:nvSpPr>
          <p:cNvPr id="5" name="Szövegdoboz 4"/>
          <p:cNvSpPr txBox="1"/>
          <p:nvPr/>
        </p:nvSpPr>
        <p:spPr>
          <a:xfrm>
            <a:off x="6372225" y="6021388"/>
            <a:ext cx="237648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KASMIR-INDIA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59" name="Tartalom helye 3" descr="Santiago Calatrava új hídja Amerikában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3375"/>
            <a:ext cx="9144000" cy="6099175"/>
          </a:xfrm>
        </p:spPr>
      </p:pic>
      <p:sp>
        <p:nvSpPr>
          <p:cNvPr id="5" name="Szövegdoboz 4"/>
          <p:cNvSpPr txBox="1"/>
          <p:nvPr/>
        </p:nvSpPr>
        <p:spPr>
          <a:xfrm>
            <a:off x="5508625" y="5876925"/>
            <a:ext cx="33115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CALATRAVA ÚJ HÍDJA-AMERIKA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483" name="Tartalom helye 3" descr="Jade Belt Bridge, Chi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2627313" y="260350"/>
            <a:ext cx="194468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KÍNA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7" name="Tartalom helye 3" descr="Malajziában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3375"/>
            <a:ext cx="9144000" cy="6078538"/>
          </a:xfrm>
        </p:spPr>
      </p:pic>
      <p:sp>
        <p:nvSpPr>
          <p:cNvPr id="5" name="Szövegdoboz 4"/>
          <p:cNvSpPr txBox="1"/>
          <p:nvPr/>
        </p:nvSpPr>
        <p:spPr>
          <a:xfrm>
            <a:off x="3203575" y="692150"/>
            <a:ext cx="165576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MALÁJZIA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1" name="Tartalom helye 3" descr="Malajziában1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47663"/>
            <a:ext cx="9144000" cy="6078537"/>
          </a:xfrm>
        </p:spPr>
      </p:pic>
      <p:sp>
        <p:nvSpPr>
          <p:cNvPr id="5" name="Szövegdoboz 4"/>
          <p:cNvSpPr txBox="1"/>
          <p:nvPr/>
        </p:nvSpPr>
        <p:spPr>
          <a:xfrm>
            <a:off x="6227763" y="620713"/>
            <a:ext cx="16573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MALÁJZIA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3555" name="Tartalom helye 3" descr="Loboc-híd, Fülöp-szigetek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395288" y="260350"/>
            <a:ext cx="18732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FÜLÖP SZIGETEK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4579" name="Tartalom helye 3" descr="muanyaghid_1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04813"/>
            <a:ext cx="9144000" cy="6119812"/>
          </a:xfrm>
        </p:spPr>
      </p:pic>
      <p:sp>
        <p:nvSpPr>
          <p:cNvPr id="5" name="Szövegdoboz 4"/>
          <p:cNvSpPr txBox="1"/>
          <p:nvPr/>
        </p:nvSpPr>
        <p:spPr>
          <a:xfrm>
            <a:off x="3059113" y="692150"/>
            <a:ext cx="216058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MŰANYAGHÍD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5603" name="Tartalom helye 3" descr="Kingsgate Bridge, UK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0"/>
            <a:ext cx="7967662" cy="6858000"/>
          </a:xfrm>
        </p:spPr>
      </p:pic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6627" name="Tartalom helye 3" descr="Locally_built_bridge,_Western_Afghanistan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4000"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3203575" y="6308725"/>
            <a:ext cx="230505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AFGANISZTÁN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651" name="Tartalom helye 3" descr="Old Bridge, Bosnia and Herzegovi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5113" cy="6858000"/>
          </a:xfrm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250825" y="188913"/>
            <a:ext cx="3181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hu-HU">
                <a:solidFill>
                  <a:schemeClr val="hlink"/>
                </a:solidFill>
              </a:rPr>
              <a:t>Bosznia-Hercegovina, Mostar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5" name="Tartalom helye 3" descr="Marienbrücke Bridge, Germany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5113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250825" y="6237288"/>
            <a:ext cx="49688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MARIENBRÜCKE-GERMANY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9699" name="Tartalom helye 3" descr="Cherraphunji, Meghalaya, Indi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49275"/>
            <a:ext cx="9144000" cy="5741988"/>
          </a:xfrm>
        </p:spPr>
      </p:pic>
      <p:sp>
        <p:nvSpPr>
          <p:cNvPr id="5" name="Szövegdoboz 4"/>
          <p:cNvSpPr txBox="1"/>
          <p:nvPr/>
        </p:nvSpPr>
        <p:spPr>
          <a:xfrm>
            <a:off x="755650" y="5661025"/>
            <a:ext cx="208756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INDIA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23" name="Tartalom helye 3" descr="pont-trampoline-traverser-seine-L-6rQ6F8.jpeg"/>
          <p:cNvPicPr>
            <a:picLocks noGrp="1" noChangeAspect="1"/>
          </p:cNvPicPr>
          <p:nvPr>
            <p:ph idx="1"/>
          </p:nvPr>
        </p:nvPicPr>
        <p:blipFill>
          <a:blip r:embed="rId2">
            <a:lum bright="-2000"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49275"/>
            <a:ext cx="9144000" cy="5894388"/>
          </a:xfrm>
        </p:spPr>
      </p:pic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1747" name="Tartalom helye 3" descr="Marienbrücke Bridge, Germany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6000"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0"/>
            <a:ext cx="7205663" cy="6858000"/>
          </a:xfrm>
        </p:spPr>
      </p:pic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2771" name="Tartalom helye 3" descr="Shaharah Bridge, Yemen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2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15888"/>
            <a:ext cx="4494213" cy="6742112"/>
          </a:xfrm>
        </p:spPr>
      </p:pic>
      <p:pic>
        <p:nvPicPr>
          <p:cNvPr id="32772" name="Kép 4" descr="Arenal-híd, Costa Rica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938"/>
            <a:ext cx="45720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zövegdoboz 5"/>
          <p:cNvSpPr txBox="1"/>
          <p:nvPr/>
        </p:nvSpPr>
        <p:spPr>
          <a:xfrm>
            <a:off x="179388" y="404813"/>
            <a:ext cx="15843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YEMEN</a:t>
            </a:r>
          </a:p>
        </p:txBody>
      </p:sp>
      <p:sp>
        <p:nvSpPr>
          <p:cNvPr id="7" name="Szövegdoboz 6"/>
          <p:cNvSpPr txBox="1"/>
          <p:nvPr/>
        </p:nvSpPr>
        <p:spPr>
          <a:xfrm>
            <a:off x="6659563" y="260350"/>
            <a:ext cx="223361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COSTA RICA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3795" name="Tartalom helye 3" descr="Rialto Bridge, Italy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3375"/>
            <a:ext cx="9144000" cy="6057900"/>
          </a:xfrm>
        </p:spPr>
      </p:pic>
      <p:sp>
        <p:nvSpPr>
          <p:cNvPr id="5" name="Szövegdoboz 4"/>
          <p:cNvSpPr txBox="1"/>
          <p:nvPr/>
        </p:nvSpPr>
        <p:spPr>
          <a:xfrm>
            <a:off x="2411413" y="5949950"/>
            <a:ext cx="360045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VELENCE-RIALTO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4819" name="Tartalom helye 3" descr="Kakum Nemzeti Park, Gha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88913"/>
            <a:ext cx="9144000" cy="6107112"/>
          </a:xfrm>
        </p:spPr>
      </p:pic>
      <p:sp>
        <p:nvSpPr>
          <p:cNvPr id="5" name="Szövegdoboz 4"/>
          <p:cNvSpPr txBox="1"/>
          <p:nvPr/>
        </p:nvSpPr>
        <p:spPr>
          <a:xfrm>
            <a:off x="2771775" y="6381750"/>
            <a:ext cx="3455988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GHANA-KAKUM  NEMZETI  PARK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5843" name="Tartalom helye 3" descr="Trift glecser, Svájc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88913"/>
            <a:ext cx="9144000" cy="6099175"/>
          </a:xfrm>
        </p:spPr>
      </p:pic>
      <p:sp>
        <p:nvSpPr>
          <p:cNvPr id="5" name="Szövegdoboz 4"/>
          <p:cNvSpPr txBox="1"/>
          <p:nvPr/>
        </p:nvSpPr>
        <p:spPr>
          <a:xfrm>
            <a:off x="3348038" y="6381750"/>
            <a:ext cx="251936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SVÁJC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6867" name="Tartalom helye 3" descr="Taman Negara Nemzeti Park, Malajzi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0"/>
            <a:ext cx="5146675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7596188" y="1916113"/>
            <a:ext cx="215900" cy="3048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MALÁJZIA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7891" name="Tartalom helye 3" descr="Trift Bridge, Switzerland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6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836613"/>
            <a:ext cx="9144000" cy="5311775"/>
          </a:xfrm>
        </p:spPr>
      </p:pic>
      <p:sp>
        <p:nvSpPr>
          <p:cNvPr id="5" name="Szövegdoboz 4"/>
          <p:cNvSpPr txBox="1"/>
          <p:nvPr/>
        </p:nvSpPr>
        <p:spPr>
          <a:xfrm>
            <a:off x="3132138" y="6237288"/>
            <a:ext cx="280828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SVÉDORSZÁG</a:t>
            </a:r>
          </a:p>
        </p:txBody>
      </p:sp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8915" name="Tartalom helye 3" descr="Puente de la Mujer, Argenti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0"/>
            <a:ext cx="6858000" cy="6858000"/>
          </a:xfrm>
        </p:spPr>
      </p:pic>
      <p:sp>
        <p:nvSpPr>
          <p:cNvPr id="5" name="Szövegdoboz 4"/>
          <p:cNvSpPr txBox="1"/>
          <p:nvPr/>
        </p:nvSpPr>
        <p:spPr>
          <a:xfrm>
            <a:off x="3851275" y="6237288"/>
            <a:ext cx="20161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ARGENTINA</a:t>
            </a:r>
          </a:p>
        </p:txBody>
      </p:sp>
    </p:spTree>
  </p:cSld>
  <p:clrMapOvr>
    <a:masterClrMapping/>
  </p:clrMapOvr>
  <p:transition spd="med" advTm="5000">
    <p:cover dir="r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9939" name="Tartalom helye 3" descr="Kabua, Kongó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639" y="-42816"/>
            <a:ext cx="5132955" cy="6883400"/>
          </a:xfrm>
        </p:spPr>
      </p:pic>
      <p:sp>
        <p:nvSpPr>
          <p:cNvPr id="5" name="Szövegdoboz 4"/>
          <p:cNvSpPr txBox="1"/>
          <p:nvPr/>
        </p:nvSpPr>
        <p:spPr>
          <a:xfrm>
            <a:off x="1619672" y="5910557"/>
            <a:ext cx="17272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KONGÓ</a:t>
            </a:r>
          </a:p>
        </p:txBody>
      </p:sp>
      <p:pic>
        <p:nvPicPr>
          <p:cNvPr id="39943" name="Kép 9" descr="anikeselyu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408452"/>
            <a:ext cx="6667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cover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YALO GHIDA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GYALO GHIDAK</Template>
  <TotalTime>5</TotalTime>
  <Words>60</Words>
  <Application>Microsoft Office PowerPoint</Application>
  <PresentationFormat>Presentación en pantalla (4:3)</PresentationFormat>
  <Paragraphs>36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GYALO GHIDAK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2021-10-20T13:29:20Z</dcterms:created>
  <dcterms:modified xsi:type="dcterms:W3CDTF">2021-10-20T13:35:15Z</dcterms:modified>
</cp:coreProperties>
</file>