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7"/>
  </p:notesMasterIdLst>
  <p:sldIdLst>
    <p:sldId id="269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95" r:id="rId21"/>
    <p:sldId id="296" r:id="rId22"/>
    <p:sldId id="297" r:id="rId23"/>
    <p:sldId id="298" r:id="rId24"/>
    <p:sldId id="299" r:id="rId25"/>
    <p:sldId id="300" r:id="rId26"/>
    <p:sldId id="301" r:id="rId27"/>
    <p:sldId id="302" r:id="rId28"/>
    <p:sldId id="303" r:id="rId29"/>
    <p:sldId id="307" r:id="rId30"/>
    <p:sldId id="306" r:id="rId31"/>
    <p:sldId id="305" r:id="rId32"/>
    <p:sldId id="308" r:id="rId33"/>
    <p:sldId id="309" r:id="rId34"/>
    <p:sldId id="304" r:id="rId35"/>
    <p:sldId id="310" r:id="rId36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Mdaice37HQF9mAG+om7QA" hashData="X08Skd3r7gfoIBMYIn8yE+VDqZ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FFFF00"/>
    <a:srgbClr val="FF9933"/>
    <a:srgbClr val="003366"/>
    <a:srgbClr val="6FA7F9"/>
    <a:srgbClr val="A3C7F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1998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Times New Roman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Times New Roman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5844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Times New Roman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73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Times New Roman"/>
              </a:defRPr>
            </a:lvl1pPr>
          </a:lstStyle>
          <a:p>
            <a:pPr>
              <a:defRPr/>
            </a:pPr>
            <a:fld id="{0BE59C1C-EF0D-480D-A8DE-2D8EFFFCEFE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B733879-448B-4B6D-9FBE-AB4623963FCF}" type="slidenum">
              <a:rPr lang="fr-FR"/>
              <a:pPr/>
              <a:t>1</a:t>
            </a:fld>
            <a:endParaRPr lang="fr-FR"/>
          </a:p>
        </p:txBody>
      </p:sp>
      <p:sp>
        <p:nvSpPr>
          <p:cNvPr id="3686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BE59C1C-EF0D-480D-A8DE-2D8EFFFCEFE2}" type="slidenum">
              <a:rPr lang="fr-FR" smtClean="0"/>
              <a:pPr>
                <a:defRPr/>
              </a:pPr>
              <a:t>31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789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A126F95-2F08-40EB-82C7-FA32BD393619}" type="slidenum">
              <a:rPr lang="fr-FR"/>
              <a:pPr/>
              <a:t>33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503D8B-198B-4484-B0EE-152E0C162EB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3996DA-D4FB-40D7-ADCC-A75D4E5DB27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3FDE47-38A9-4AEE-8DE4-73AAEC84683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3F80BE-1A9E-4091-95C4-77E0F63E8CE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89E142-559D-4B05-B13D-A7EB9C7F91F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F50293-3C9D-47C6-8E23-22831506EFE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9670CE-21E8-4A5A-BB77-1487C30B1F9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DBC568-C772-491F-AD78-47E62D53035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3F84A1-716C-4D8A-82D2-AE8971550FC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A483ED-AB32-4219-B8C3-8424D3DBA61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DB0D2F-68AC-429E-BF83-C7539C39919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AD2CF8-8C7A-4ADA-A139-2B29A72C41B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0D6D0B0-36FE-4AB4-B99F-4D72395A16A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>
    <p:split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DCC5CF6-475C-423C-97E1-EACC31B1998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sndAc>
      <p:stSnd loop="1">
        <p:snd r:embed="rId3" name="09. Era - Enae Volar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928662" y="5929330"/>
            <a:ext cx="6858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dirty="0">
                <a:solidFill>
                  <a:srgbClr val="FF0000"/>
                </a:solidFill>
              </a:rPr>
              <a:t>Su vida es una cuenta atrás, </a:t>
            </a:r>
            <a:r>
              <a:rPr lang="es-ES" sz="2400" dirty="0" smtClean="0">
                <a:solidFill>
                  <a:srgbClr val="FF0000"/>
                </a:solidFill>
              </a:rPr>
              <a:t>¿lo sabe usted?</a:t>
            </a:r>
            <a:r>
              <a:rPr lang="es-ES" sz="2400" dirty="0" smtClean="0"/>
              <a:t>?</a:t>
            </a:r>
            <a:endParaRPr lang="es-ES" sz="2400" dirty="0"/>
          </a:p>
        </p:txBody>
      </p:sp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609600" y="5715000"/>
            <a:ext cx="8153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dirty="0" smtClean="0">
                <a:solidFill>
                  <a:srgbClr val="FF0000"/>
                </a:solidFill>
              </a:rPr>
              <a:t>¡</a:t>
            </a:r>
            <a:r>
              <a:rPr lang="es-ES" sz="2400" dirty="0">
                <a:solidFill>
                  <a:srgbClr val="FF0000"/>
                </a:solidFill>
              </a:rPr>
              <a:t>L</a:t>
            </a:r>
            <a:r>
              <a:rPr lang="es-ES" sz="2400" dirty="0" smtClean="0">
                <a:solidFill>
                  <a:srgbClr val="FF0000"/>
                </a:solidFill>
              </a:rPr>
              <a:t>e </a:t>
            </a:r>
            <a:r>
              <a:rPr lang="es-ES" sz="2400" dirty="0">
                <a:solidFill>
                  <a:srgbClr val="FF0000"/>
                </a:solidFill>
              </a:rPr>
              <a:t>Turba la persona que amas en tus </a:t>
            </a:r>
            <a:r>
              <a:rPr lang="es-ES" sz="2400" dirty="0" smtClean="0">
                <a:solidFill>
                  <a:srgbClr val="FF0000"/>
                </a:solidFill>
              </a:rPr>
              <a:t>sueños!</a:t>
            </a:r>
            <a:endParaRPr lang="es-ES" sz="2400" dirty="0">
              <a:solidFill>
                <a:srgbClr val="FF0000"/>
              </a:solidFill>
            </a:endParaRPr>
          </a:p>
        </p:txBody>
      </p:sp>
      <p:pic>
        <p:nvPicPr>
          <p:cNvPr id="4099" name="Picture 4" descr="C:\Users\Mystere06\Desktop\V_for_Vendet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533400"/>
            <a:ext cx="4208463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build="p" autoUpdateAnimBg="0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C:\Users\Mystere06\Desktop\v-mask-vendetta-ho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4648200" y="2819400"/>
            <a:ext cx="35814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 smtClean="0">
                <a:solidFill>
                  <a:srgbClr val="FF0000"/>
                </a:solidFill>
              </a:rPr>
              <a:t>¿Sabes </a:t>
            </a:r>
            <a:r>
              <a:rPr lang="es-ES" sz="2400" dirty="0">
                <a:solidFill>
                  <a:srgbClr val="FF0000"/>
                </a:solidFill>
              </a:rPr>
              <a:t>que tu jefe va también para W-C?</a:t>
            </a:r>
          </a:p>
          <a:p>
            <a:pPr>
              <a:spcBef>
                <a:spcPct val="50000"/>
              </a:spcBef>
            </a:pP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457200" y="4953000"/>
            <a:ext cx="73914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 smtClean="0">
                <a:solidFill>
                  <a:srgbClr val="FF0000"/>
                </a:solidFill>
                <a:latin typeface="Comic Sans MS" pitchFamily="66" charset="0"/>
              </a:rPr>
              <a:t>¿Realmente ama </a:t>
            </a:r>
            <a:r>
              <a:rPr lang="es-ES" sz="2400" dirty="0">
                <a:solidFill>
                  <a:srgbClr val="FF0000"/>
                </a:solidFill>
                <a:latin typeface="Comic Sans MS" pitchFamily="66" charset="0"/>
              </a:rPr>
              <a:t>a la persona que comparte su cama</a:t>
            </a:r>
            <a:r>
              <a:rPr lang="fr-FR" sz="2400" dirty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C:\Users\Mystere06\Desktop\Free-shipping-font-b-V-b-font-font-b-for-b-font-font-b-Vendetta-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066800"/>
            <a:ext cx="57912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304800" y="457200"/>
            <a:ext cx="5257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>
                <a:solidFill>
                  <a:srgbClr val="FF0000"/>
                </a:solidFill>
              </a:rPr>
              <a:t>¿Quién es usted realmente</a:t>
            </a:r>
            <a:r>
              <a:rPr lang="fr-FR" sz="240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>
              <a:solidFill>
                <a:srgbClr val="FF0000"/>
              </a:solidFill>
              <a:latin typeface="Times New Roman"/>
            </a:endParaRPr>
          </a:p>
        </p:txBody>
      </p:sp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C:\Users\Mystere06\Desktop\V_For_Vendetta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643042" y="5572140"/>
            <a:ext cx="5257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¿A qué edad se puede esperar </a:t>
            </a:r>
            <a:r>
              <a:rPr lang="es-ES" sz="2400" dirty="0" smtClean="0">
                <a:solidFill>
                  <a:srgbClr val="FF0000"/>
                </a:solidFill>
              </a:rPr>
              <a:t> algo bueno de usted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8196" name="Picture 6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304800" y="304800"/>
            <a:ext cx="4191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¿</a:t>
            </a:r>
            <a:r>
              <a:rPr lang="es-ES" sz="2400" dirty="0" smtClean="0">
                <a:solidFill>
                  <a:srgbClr val="FF0000"/>
                </a:solidFill>
              </a:rPr>
              <a:t>Sería </a:t>
            </a:r>
            <a:r>
              <a:rPr lang="es-ES" sz="2400" dirty="0">
                <a:solidFill>
                  <a:srgbClr val="FF0000"/>
                </a:solidFill>
              </a:rPr>
              <a:t>capaz de dejar todo en el nombre del amor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9219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build="p" autoUpdateAnimBg="0" advAuto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5410200" y="3657600"/>
            <a:ext cx="37338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 smtClean="0">
                <a:solidFill>
                  <a:srgbClr val="FF0000"/>
                </a:solidFill>
              </a:rPr>
              <a:t>¿Una </a:t>
            </a:r>
            <a:r>
              <a:rPr lang="es-ES" sz="2400" dirty="0">
                <a:solidFill>
                  <a:srgbClr val="FF0000"/>
                </a:solidFill>
              </a:rPr>
              <a:t>pregunta </a:t>
            </a:r>
            <a:r>
              <a:rPr lang="es-ES" sz="2400" dirty="0" smtClean="0">
                <a:solidFill>
                  <a:srgbClr val="FF0000"/>
                </a:solidFill>
              </a:rPr>
              <a:t>que, </a:t>
            </a:r>
          </a:p>
          <a:p>
            <a:pPr>
              <a:spcBef>
                <a:spcPct val="50000"/>
              </a:spcBef>
            </a:pPr>
            <a:r>
              <a:rPr lang="es-ES" sz="2400" dirty="0" smtClean="0">
                <a:solidFill>
                  <a:srgbClr val="FF0000"/>
                </a:solidFill>
              </a:rPr>
              <a:t>a </a:t>
            </a:r>
            <a:r>
              <a:rPr lang="es-ES" sz="2400" dirty="0">
                <a:solidFill>
                  <a:srgbClr val="FF0000"/>
                </a:solidFill>
              </a:rPr>
              <a:t>Dios, que lo haría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10243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152400" y="6172200"/>
            <a:ext cx="7467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¿</a:t>
            </a:r>
            <a:r>
              <a:rPr lang="es-ES" sz="2400" dirty="0" smtClean="0">
                <a:solidFill>
                  <a:srgbClr val="FF0000"/>
                </a:solidFill>
              </a:rPr>
              <a:t>Sería </a:t>
            </a:r>
            <a:r>
              <a:rPr lang="es-ES" sz="2400" dirty="0">
                <a:solidFill>
                  <a:srgbClr val="FF0000"/>
                </a:solidFill>
              </a:rPr>
              <a:t>capaz de sacrificarse por s</a:t>
            </a:r>
            <a:r>
              <a:rPr lang="es-ES" sz="2400" dirty="0" smtClean="0">
                <a:solidFill>
                  <a:srgbClr val="FF0000"/>
                </a:solidFill>
              </a:rPr>
              <a:t>u </a:t>
            </a:r>
            <a:r>
              <a:rPr lang="es-ES" sz="2400" dirty="0">
                <a:solidFill>
                  <a:srgbClr val="FF0000"/>
                </a:solidFill>
              </a:rPr>
              <a:t>hijo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11267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3786182" y="5486400"/>
            <a:ext cx="5129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¿Cuál es su propósito en la </a:t>
            </a:r>
            <a:r>
              <a:rPr lang="es-ES" sz="2400" dirty="0" smtClean="0">
                <a:solidFill>
                  <a:srgbClr val="FF0000"/>
                </a:solidFill>
              </a:rPr>
              <a:t>vida?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12291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304800" y="5867400"/>
            <a:ext cx="641034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¿Alguna vez </a:t>
            </a:r>
            <a:r>
              <a:rPr lang="es-ES" sz="2400" dirty="0" smtClean="0">
                <a:solidFill>
                  <a:srgbClr val="FF0000"/>
                </a:solidFill>
              </a:rPr>
              <a:t>ha </a:t>
            </a:r>
            <a:r>
              <a:rPr lang="es-ES" sz="2400" dirty="0">
                <a:solidFill>
                  <a:srgbClr val="FF0000"/>
                </a:solidFill>
              </a:rPr>
              <a:t>conocido un amor imposible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13315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3643306" y="5715016"/>
            <a:ext cx="533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¿Qué cambiaría en este mundo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14339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5257800" y="304800"/>
            <a:ext cx="3657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¿Eres Ángel o Demonio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15363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C:\Users\Mystere06\Desktop\vforvendetta21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-4572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7"/>
          <p:cNvSpPr>
            <a:spLocks noChangeArrowheads="1"/>
          </p:cNvSpPr>
          <p:nvPr/>
        </p:nvSpPr>
        <p:spPr bwMode="auto">
          <a:xfrm>
            <a:off x="-609600" y="5334000"/>
            <a:ext cx="9753600" cy="1524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7896" name="Text Box 8"/>
          <p:cNvSpPr txBox="1">
            <a:spLocks noChangeArrowheads="1"/>
          </p:cNvSpPr>
          <p:nvPr/>
        </p:nvSpPr>
        <p:spPr bwMode="auto">
          <a:xfrm>
            <a:off x="-214346" y="5657671"/>
            <a:ext cx="421484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endParaRPr lang="es-ES" sz="2400" dirty="0">
              <a:solidFill>
                <a:srgbClr val="FF0000"/>
              </a:solidFill>
            </a:endParaRPr>
          </a:p>
          <a:p>
            <a:pPr algn="r"/>
            <a:r>
              <a:rPr lang="es-ES" sz="2400" dirty="0">
                <a:solidFill>
                  <a:srgbClr val="FF0000"/>
                </a:solidFill>
              </a:rPr>
              <a:t>¿Cómo se dice Te amo día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16389" name="Picture 9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6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285720" y="6072206"/>
            <a:ext cx="57912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 smtClean="0">
                <a:solidFill>
                  <a:srgbClr val="FF0000"/>
                </a:solidFill>
              </a:rPr>
              <a:t>¿Con </a:t>
            </a:r>
            <a:r>
              <a:rPr lang="es-ES" sz="2400" dirty="0">
                <a:solidFill>
                  <a:srgbClr val="FF0000"/>
                </a:solidFill>
              </a:rPr>
              <a:t>frecuencia se </a:t>
            </a:r>
            <a:r>
              <a:rPr lang="es-ES" sz="2400" dirty="0" smtClean="0">
                <a:solidFill>
                  <a:srgbClr val="FF0000"/>
                </a:solidFill>
              </a:rPr>
              <a:t>le ve en el 7.º cielo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17411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304800" y="5791200"/>
            <a:ext cx="754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¿Crees en los fenómenos paranormales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18435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428596" y="6072206"/>
            <a:ext cx="57912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00"/>
                </a:solidFill>
              </a:rPr>
              <a:t>¿</a:t>
            </a:r>
            <a:r>
              <a:rPr lang="es-ES" sz="2000" dirty="0" smtClean="0">
                <a:solidFill>
                  <a:srgbClr val="FF0000"/>
                </a:solidFill>
              </a:rPr>
              <a:t>Recuerda su </a:t>
            </a:r>
            <a:r>
              <a:rPr lang="es-ES" sz="2000" dirty="0">
                <a:solidFill>
                  <a:srgbClr val="FF0000"/>
                </a:solidFill>
              </a:rPr>
              <a:t>primer amor</a:t>
            </a:r>
            <a:r>
              <a:rPr lang="fr-FR" sz="20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19459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642910" y="6000768"/>
            <a:ext cx="487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¿Cuál es </a:t>
            </a:r>
            <a:r>
              <a:rPr lang="es-ES" sz="2400" dirty="0" smtClean="0">
                <a:solidFill>
                  <a:srgbClr val="FF0000"/>
                </a:solidFill>
              </a:rPr>
              <a:t>su </a:t>
            </a:r>
            <a:r>
              <a:rPr lang="es-ES" sz="2400" dirty="0">
                <a:solidFill>
                  <a:srgbClr val="FF0000"/>
                </a:solidFill>
              </a:rPr>
              <a:t>mayor secreto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20483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419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419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 build="p" autoUpdateAnimBg="0" advAuto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857224" y="214290"/>
            <a:ext cx="6934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2400" dirty="0">
              <a:solidFill>
                <a:srgbClr val="FF0000"/>
              </a:solidFill>
            </a:endParaRPr>
          </a:p>
          <a:p>
            <a:r>
              <a:rPr lang="es-ES" sz="2400" dirty="0">
                <a:solidFill>
                  <a:srgbClr val="FF0000"/>
                </a:solidFill>
              </a:rPr>
              <a:t>¿Usted habla a veces de una persona fallecida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21507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571472" y="6215082"/>
            <a:ext cx="607223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 smtClean="0">
                <a:solidFill>
                  <a:srgbClr val="FF0000"/>
                </a:solidFill>
              </a:rPr>
              <a:t>¿Dejaste </a:t>
            </a:r>
            <a:r>
              <a:rPr lang="es-ES" sz="2400" dirty="0">
                <a:solidFill>
                  <a:srgbClr val="FF0000"/>
                </a:solidFill>
              </a:rPr>
              <a:t>un rastro después de la muerte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22531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44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 build="p" autoUpdateAnimBg="0" advAuto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642910" y="5929330"/>
            <a:ext cx="579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¿Hizo tres deseos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23555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2514600" y="381000"/>
            <a:ext cx="434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¿Cómo </a:t>
            </a:r>
            <a:r>
              <a:rPr lang="es-ES" sz="2400" dirty="0" smtClean="0">
                <a:solidFill>
                  <a:srgbClr val="FF0000"/>
                </a:solidFill>
              </a:rPr>
              <a:t>ve </a:t>
            </a:r>
            <a:r>
              <a:rPr lang="es-ES" sz="2400" dirty="0">
                <a:solidFill>
                  <a:srgbClr val="FF0000"/>
                </a:solidFill>
              </a:rPr>
              <a:t>s</a:t>
            </a:r>
            <a:r>
              <a:rPr lang="es-ES" sz="2400" dirty="0" smtClean="0">
                <a:solidFill>
                  <a:srgbClr val="FF0000"/>
                </a:solidFill>
              </a:rPr>
              <a:t>u </a:t>
            </a:r>
            <a:r>
              <a:rPr lang="es-ES" sz="2400" dirty="0">
                <a:solidFill>
                  <a:srgbClr val="FF0000"/>
                </a:solidFill>
              </a:rPr>
              <a:t>futuro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24579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4876800" y="381000"/>
            <a:ext cx="4114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2400" dirty="0">
              <a:solidFill>
                <a:srgbClr val="FF0000"/>
              </a:solidFill>
            </a:endParaRPr>
          </a:p>
          <a:p>
            <a:r>
              <a:rPr lang="es-ES" sz="2400" dirty="0">
                <a:solidFill>
                  <a:srgbClr val="FF0000"/>
                </a:solidFill>
              </a:rPr>
              <a:t>¿Sería capaz de matar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25603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457200" y="914400"/>
            <a:ext cx="579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 smtClean="0">
                <a:solidFill>
                  <a:srgbClr val="FF0000"/>
                </a:solidFill>
              </a:rPr>
              <a:t>¡Dale </a:t>
            </a:r>
            <a:r>
              <a:rPr lang="es-ES" sz="2400" dirty="0">
                <a:solidFill>
                  <a:srgbClr val="FF0000"/>
                </a:solidFill>
              </a:rPr>
              <a:t>una nota a su cuerpo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!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26627" name="Picture 4" descr="C:\Users\Mystere06\Desktop\artfoto-kino-v__znachit_endetta_v_for_vendetta-219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6350" y="1447800"/>
            <a:ext cx="405765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5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build="p" autoUpdateAnimBg="0" advAuto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785786" y="500042"/>
            <a:ext cx="579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es-ES" sz="2400" dirty="0" smtClean="0">
                <a:solidFill>
                  <a:srgbClr val="FF0000"/>
                </a:solidFill>
              </a:rPr>
              <a:t>¿Le </a:t>
            </a:r>
            <a:r>
              <a:rPr lang="es-ES" sz="2400" dirty="0">
                <a:solidFill>
                  <a:srgbClr val="FF0000"/>
                </a:solidFill>
              </a:rPr>
              <a:t>gusta jugar con </a:t>
            </a:r>
            <a:r>
              <a:rPr lang="es-ES" sz="2400" dirty="0" smtClean="0">
                <a:solidFill>
                  <a:srgbClr val="FF0000"/>
                </a:solidFill>
              </a:rPr>
              <a:t>fuego?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27651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571472" y="6072206"/>
            <a:ext cx="498634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¿Cuál es el balance de su </a:t>
            </a:r>
            <a:r>
              <a:rPr lang="es-ES" sz="2400" dirty="0" smtClean="0">
                <a:solidFill>
                  <a:srgbClr val="FF0000"/>
                </a:solidFill>
              </a:rPr>
              <a:t>vida?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28675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/>
          <p:cNvSpPr>
            <a:spLocks noChangeArrowheads="1"/>
          </p:cNvSpPr>
          <p:nvPr/>
        </p:nvSpPr>
        <p:spPr bwMode="auto">
          <a:xfrm>
            <a:off x="0" y="5867400"/>
            <a:ext cx="9144000" cy="990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54278" name="Text Box 6"/>
          <p:cNvSpPr txBox="1">
            <a:spLocks noChangeArrowheads="1"/>
          </p:cNvSpPr>
          <p:nvPr/>
        </p:nvSpPr>
        <p:spPr bwMode="auto">
          <a:xfrm>
            <a:off x="428596" y="5857892"/>
            <a:ext cx="504828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 smtClean="0">
                <a:solidFill>
                  <a:srgbClr val="FF0000"/>
                </a:solidFill>
              </a:rPr>
              <a:t>¿Lo </a:t>
            </a:r>
            <a:r>
              <a:rPr lang="es-ES" sz="2400" dirty="0">
                <a:solidFill>
                  <a:srgbClr val="FF0000"/>
                </a:solidFill>
              </a:rPr>
              <a:t>volvería a hacer un trato con el diablo para salvar a un ser querido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542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8" grpId="0" build="p" autoUpdateAnimBg="0" advAuto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357158" y="428604"/>
            <a:ext cx="5791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 smtClean="0">
                <a:solidFill>
                  <a:srgbClr val="FF0000"/>
                </a:solidFill>
              </a:rPr>
              <a:t>¿Tus </a:t>
            </a:r>
            <a:r>
              <a:rPr lang="es-ES" sz="2400" dirty="0">
                <a:solidFill>
                  <a:srgbClr val="FF0000"/>
                </a:solidFill>
              </a:rPr>
              <a:t>antepasados ​​</a:t>
            </a:r>
            <a:r>
              <a:rPr lang="es-ES" sz="2400" dirty="0" smtClean="0">
                <a:solidFill>
                  <a:srgbClr val="FF0000"/>
                </a:solidFill>
              </a:rPr>
              <a:t>eran como </a:t>
            </a:r>
            <a:r>
              <a:rPr lang="es-ES" sz="2400" dirty="0">
                <a:solidFill>
                  <a:srgbClr val="FF0000"/>
                </a:solidFill>
              </a:rPr>
              <a:t>l</a:t>
            </a:r>
            <a:r>
              <a:rPr lang="es-ES" sz="2400" dirty="0" smtClean="0">
                <a:solidFill>
                  <a:srgbClr val="FF0000"/>
                </a:solidFill>
              </a:rPr>
              <a:t>es conocistes?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30723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3929058" y="2357430"/>
            <a:ext cx="571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 smtClean="0">
                <a:solidFill>
                  <a:srgbClr val="FF0000"/>
                </a:solidFill>
              </a:rPr>
              <a:t>¿Tu </a:t>
            </a:r>
            <a:r>
              <a:rPr lang="es-ES" sz="2400" dirty="0">
                <a:solidFill>
                  <a:srgbClr val="FF0000"/>
                </a:solidFill>
              </a:rPr>
              <a:t>alma es realmente </a:t>
            </a:r>
            <a:r>
              <a:rPr lang="es-ES" sz="2400" dirty="0" smtClean="0">
                <a:solidFill>
                  <a:srgbClr val="FF0000"/>
                </a:solidFill>
              </a:rPr>
              <a:t>blanca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31747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2"/>
          <p:cNvSpPr txBox="1">
            <a:spLocks noChangeArrowheads="1"/>
          </p:cNvSpPr>
          <p:nvPr/>
        </p:nvSpPr>
        <p:spPr bwMode="auto">
          <a:xfrm>
            <a:off x="2057400" y="5791200"/>
            <a:ext cx="5791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Y si yo vengo a </a:t>
            </a:r>
            <a:r>
              <a:rPr lang="es-ES" sz="2400" dirty="0" smtClean="0">
                <a:solidFill>
                  <a:srgbClr val="FF0000"/>
                </a:solidFill>
              </a:rPr>
              <a:t>usted </a:t>
            </a:r>
            <a:r>
              <a:rPr lang="es-ES" sz="2400" dirty="0">
                <a:solidFill>
                  <a:srgbClr val="FF0000"/>
                </a:solidFill>
              </a:rPr>
              <a:t>para mantener este breve cuestionario, vaya </a:t>
            </a:r>
            <a:r>
              <a:rPr lang="es-ES" sz="2400" dirty="0" smtClean="0">
                <a:solidFill>
                  <a:srgbClr val="FF0000"/>
                </a:solidFill>
              </a:rPr>
              <a:t>flas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32771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96200" y="6400800"/>
            <a:ext cx="10668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2"/>
          <p:cNvSpPr txBox="1">
            <a:spLocks noChangeArrowheads="1"/>
          </p:cNvSpPr>
          <p:nvPr/>
        </p:nvSpPr>
        <p:spPr bwMode="auto">
          <a:xfrm>
            <a:off x="1643042" y="6072206"/>
            <a:ext cx="6143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</a:rPr>
              <a:t>Alrededor de la medianoche, te </a:t>
            </a:r>
            <a:r>
              <a:rPr lang="es-ES" sz="2400" dirty="0" smtClean="0">
                <a:solidFill>
                  <a:srgbClr val="FF0000"/>
                </a:solidFill>
              </a:rPr>
              <a:t>quedas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fr-FR" sz="2400" dirty="0">
              <a:solidFill>
                <a:srgbClr val="FF0000"/>
              </a:solidFill>
              <a:latin typeface="Times New Roman"/>
            </a:endParaRPr>
          </a:p>
        </p:txBody>
      </p:sp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 descr="C:\Users\Mystere06\Desktop\Nos Documents\Gifs Henri\@-Signatur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3" y="6215063"/>
            <a:ext cx="1066800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4" name="WordArt 4"/>
          <p:cNvSpPr>
            <a:spLocks noChangeArrowheads="1" noChangeShapeType="1" noTextEdit="1"/>
          </p:cNvSpPr>
          <p:nvPr/>
        </p:nvSpPr>
        <p:spPr bwMode="auto">
          <a:xfrm>
            <a:off x="7772400" y="5867400"/>
            <a:ext cx="957263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6000" i="1" kern="10" spc="1201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3378596" algn="ctr" rotWithShape="0">
                    <a:srgbClr val="4D4D4D"/>
                  </a:outerShdw>
                </a:effectLst>
                <a:latin typeface="Comic Sans MS"/>
              </a:rPr>
              <a:t>Fin </a:t>
            </a: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 rot="643162">
            <a:off x="4205288" y="1418621"/>
            <a:ext cx="37338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 smtClean="0">
                <a:solidFill>
                  <a:srgbClr val="FF0000"/>
                </a:solidFill>
              </a:rPr>
              <a:t>Pues Prepara </a:t>
            </a:r>
            <a:r>
              <a:rPr lang="es-ES" sz="2400" b="1" dirty="0">
                <a:solidFill>
                  <a:srgbClr val="FF0000"/>
                </a:solidFill>
              </a:rPr>
              <a:t>café, </a:t>
            </a:r>
            <a:endParaRPr lang="es-ES" sz="2400" b="1" dirty="0" smtClean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es-ES" sz="2400" b="1" dirty="0" smtClean="0">
                <a:solidFill>
                  <a:srgbClr val="FF0000"/>
                </a:solidFill>
              </a:rPr>
              <a:t>Que ya </a:t>
            </a:r>
            <a:r>
              <a:rPr lang="es-ES" sz="2400" b="1" dirty="0">
                <a:solidFill>
                  <a:srgbClr val="FF0000"/>
                </a:solidFill>
              </a:rPr>
              <a:t>voy.</a:t>
            </a:r>
          </a:p>
          <a:p>
            <a:pPr>
              <a:spcBef>
                <a:spcPct val="50000"/>
              </a:spcBef>
            </a:pPr>
            <a:endParaRPr lang="fr-FR" sz="2400" b="1" dirty="0">
              <a:latin typeface="Times New Roman"/>
            </a:endParaRPr>
          </a:p>
        </p:txBody>
      </p:sp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51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51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" fill="hold"/>
                                        <p:tgtEl>
                                          <p:spTgt spid="512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" fill="hold"/>
                                        <p:tgtEl>
                                          <p:spTgt spid="512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75"/>
                            </p:stCondLst>
                            <p:childTnLst>
                              <p:par>
                                <p:cTn id="1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 animBg="1"/>
      <p:bldP spid="51205" grpId="0" build="p" autoUpdateAnimBg="0" advAuto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guntas para usted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preguntas para usted</Template>
  <TotalTime>52</TotalTime>
  <Words>347</Words>
  <Application>Microsoft Office PowerPoint</Application>
  <PresentationFormat>Presentación en pantalla (4:3)</PresentationFormat>
  <Paragraphs>69</Paragraphs>
  <Slides>34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9" baseType="lpstr">
      <vt:lpstr>Arial</vt:lpstr>
      <vt:lpstr>Times New Roman</vt:lpstr>
      <vt:lpstr>Comic Sans MS</vt:lpstr>
      <vt:lpstr>preguntas para usted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Mystère 06</dc:creator>
  <cp:keywords>Sans</cp:keywords>
  <dc:description>Fait le: 06/04/2014</dc:description>
  <cp:lastModifiedBy>JOSE LUIS</cp:lastModifiedBy>
  <cp:revision>1</cp:revision>
  <dcterms:created xsi:type="dcterms:W3CDTF">2014-05-12T12:59:58Z</dcterms:created>
  <dcterms:modified xsi:type="dcterms:W3CDTF">2014-05-12T13:52:28Z</dcterms:modified>
  <cp:category>Diaporama</cp:category>
</cp:coreProperties>
</file>