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81" r:id="rId5"/>
    <p:sldId id="273" r:id="rId6"/>
    <p:sldId id="257" r:id="rId7"/>
    <p:sldId id="275" r:id="rId8"/>
    <p:sldId id="278" r:id="rId9"/>
    <p:sldId id="258" r:id="rId10"/>
    <p:sldId id="272" r:id="rId11"/>
    <p:sldId id="259" r:id="rId12"/>
    <p:sldId id="282" r:id="rId13"/>
    <p:sldId id="260" r:id="rId14"/>
    <p:sldId id="285" r:id="rId15"/>
    <p:sldId id="286" r:id="rId16"/>
    <p:sldId id="261" r:id="rId17"/>
    <p:sldId id="287" r:id="rId18"/>
    <p:sldId id="262" r:id="rId19"/>
    <p:sldId id="277" r:id="rId20"/>
    <p:sldId id="263" r:id="rId21"/>
    <p:sldId id="288" r:id="rId22"/>
    <p:sldId id="264" r:id="rId23"/>
    <p:sldId id="289" r:id="rId24"/>
    <p:sldId id="265" r:id="rId25"/>
    <p:sldId id="290" r:id="rId26"/>
    <p:sldId id="266" r:id="rId27"/>
    <p:sldId id="291" r:id="rId28"/>
    <p:sldId id="267" r:id="rId29"/>
    <p:sldId id="276" r:id="rId30"/>
    <p:sldId id="268" r:id="rId31"/>
    <p:sldId id="284" r:id="rId32"/>
    <p:sldId id="269" r:id="rId33"/>
    <p:sldId id="283" r:id="rId34"/>
    <p:sldId id="270" r:id="rId35"/>
    <p:sldId id="274" r:id="rId36"/>
    <p:sldId id="271" r:id="rId37"/>
    <p:sldId id="292" r:id="rId38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1gwMfwQvmOO1pN9cyCtCUQ" hashData="hNb0g3M3mTKnaOrhtaF7aH7s4g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02" y="-52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FE3DE-8EAE-46A4-812A-EB2162EE62C0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DCD8B-74F9-4422-A39A-2EE7624BCF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CC017-C18A-44FA-8D68-A08E72DDC28F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1A389-090B-41D1-AE1F-83493D26581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90711-DF3E-4B8B-B195-40F9A9504552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F2FDF-F2A5-43C2-9DA3-7867C56F68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29E24-40F2-4328-9B2A-1F1969147597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8F743-51CE-4DB7-A329-A85AF65E9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A39BFE-A47D-4454-9339-3D7081C8D71A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7A924-3BB4-4E89-AD82-6043C3F910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816ED-CFF5-4F4A-B6BE-77D784565818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6FBEB-E862-4BE1-AB51-A22FF09016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5758B-53CD-479E-8587-5C98B6563F72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2A2AE-60D6-4BA0-95D4-58C1300715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4103B-AE24-4263-A008-F7F95D7C49B7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5EAF8-D798-4243-AED0-7194296E63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94F79-9457-4E53-9050-B8F4589D5893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64444-05D9-4E66-918F-29E8FD7495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70B38-739C-427A-86D7-68CC1BED536D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74F29-ED66-4BB3-A29E-01AF4C819F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67982-4301-4BE5-95C3-754E594E85C2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ADF96-A5DC-4D5D-A4C6-B79E8B6D09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6C6B85-39D4-47A9-8D8A-DF5B0A5FB5E1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69204B-4607-487E-BB89-8152402CA9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>
    <p:pull dir="r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19F072-8CF6-462F-AD62-02D4C8728DBD}" type="datetimeFigureOut">
              <a:rPr lang="es-ES"/>
              <a:pPr>
                <a:defRPr/>
              </a:pPr>
              <a:t>26/10/2015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D5B52A4E-7C68-4D20-AC5A-0A4AFB604B6B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 spd="slow">
    <p:pull dir="ru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84213" y="1779588"/>
            <a:ext cx="7991475" cy="26543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leyenda de la Atlántida es Universal y todos los pueblos del mundo aceptan  la existencia, hace milenios, de este maravilloso continente, cuya cultura dejó escrita en vagos relatos Homero y los grandes escritores e historiadores de la antigüedad.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492500" y="411163"/>
            <a:ext cx="2222500" cy="5191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 Atlántida</a:t>
            </a:r>
          </a:p>
        </p:txBody>
      </p:sp>
      <p:pic>
        <p:nvPicPr>
          <p:cNvPr id="6" name="-RogerWilliams-TheImpossibleDream.wav">
            <a:hlinkClick r:id="" action="ppaction://media"/>
          </p:cNvPr>
          <p:cNvPicPr>
            <a:picLocks noRot="1" noChangeAspect="1"/>
          </p:cNvPicPr>
          <p:nvPr>
            <a:wavAudioFile r:embed="rId1" name="-RogerWilliams-TheImpossibleDrea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49763" y="244951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https://i0.wp.com/assets.natgeotv.com/Shows/12782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k31.kn3.net/taringa/8/2/6/3/9/6/4/stargategeekmx/950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20877877">
            <a:off x="3808201" y="3401321"/>
            <a:ext cx="2808312" cy="616347"/>
          </a:xfrm>
          <a:prstGeom prst="rect">
            <a:avLst/>
          </a:prstGeom>
        </p:spPr>
        <p:txBody>
          <a:bodyPr spcFirstLastPara="1">
            <a:prstTxWarp prst="textArchDown">
              <a:avLst>
                <a:gd name="adj" fmla="val 119940"/>
              </a:avLst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dirty="0">
                <a:latin typeface="+mn-lt"/>
                <a:cs typeface="+mn-cs"/>
              </a:rPr>
              <a:t>La </a:t>
            </a:r>
            <a:r>
              <a:rPr lang="es-ES" sz="1400" dirty="0" err="1">
                <a:latin typeface="+mn-lt"/>
                <a:cs typeface="+mn-cs"/>
              </a:rPr>
              <a:t>atlántida</a:t>
            </a:r>
            <a:r>
              <a:rPr lang="es-ES" sz="1400" dirty="0">
                <a:latin typeface="+mn-lt"/>
                <a:cs typeface="+mn-cs"/>
              </a:rPr>
              <a:t>  como la describía Platón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650" y="1203325"/>
            <a:ext cx="7777163" cy="26543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Océano Atlántico se conecta con la Atlántida, porque se dice y asegura que allí existió este enorme continente hundido para siempre;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Atl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que significa agua en lengua náhuatl, también se identifica con ese nombre fabuloso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Atl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-Atlántida y se cree que de allí vino su voz.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kavasam.files.wordpress.com/2015/06/maxresdefault-1.jpg?w=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4.bp.blogspot.com/-wJz9xNgQNwg/VH29uakKDrI/AAAAAAAAIM4/r9IQCSvYDbs/s1600/03%2BDescargar%2BEternal%2BJourney%2BNew%2BAtlantis%2Bv1.0%2B.pk%2B1.0%2BCollector%27s%2BEdition%2BAPK%2BAventura%2BGr%C3%A1fica%2BAlawar%2BAndroid%2BApkingdom%2BDownload%2BTablet%2BM%C3%B3vil%2BMediafire%2BZippyshar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0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650" y="1276350"/>
            <a:ext cx="7920038" cy="2227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Sin embargo, nadie hasta ahora ha podido ubicar con certeza el lugar del mar o de la tierra en donde estuvo La Atlántida, que aseguran fue un país de maravillas, de gran cultura y adelantos científicos.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.ytimg.com/vi/M2GvXVHKsxY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627063"/>
            <a:ext cx="7920037" cy="35083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 dice que la raza atlante desapareció para siempre tragada  por las aguas, en medio de un cataclismo espantoso, tan tremendo y destructor como el mismo diluvio y,  sin embargo, relatos y leyendas aventuradas hacen suponer que algunas de las razas y pueblos que llegaron a Mesoamérica -especialmente la maya-, fueron originarios del continente perdido.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esp.rt.com/actualidad/public_images/2015.01/original/54aea9b872139efa2b8b4634.jpg?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55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12763" y="128588"/>
            <a:ext cx="8288337" cy="47894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Pueden ser entonces descendientes o supervivientes de aquellos atlantes, los pueblos que arribaron a Mesoamérica trayendo sus culturas que,  aún hoy, asombran a los más eruditos y les llenan de interrogantes con respecto a cómo pudieron hacer esto y cómo  aquéllos prodigios de edificios, de tallado escultórico, de transporte de pesadísimos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monolítos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y de material de construcción. Cómo llegaron al conocimiento de la astronomía y la aritmética,  el calendario, las artes y la orfebrería.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.ytimg.com/vi/GKjjUo7pR_Q/maxresdefault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535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http://i.ytimg.com/vi/r2W0j-Uwad8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5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088" y="915988"/>
            <a:ext cx="7921625" cy="30813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Cuentan  que allá,  en los tiempos remotos, cuando el mundo y el mar tenían otra forma, florecieron por el lado de Poniente, o sea,  el Mar Pacífico, una formidable cultura que se localizaba en el Continente de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Lemuria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 Los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lemures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habían llegado a una casi perfección en leyes, artes, cultura, religión, sociedad, etc.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neosurrealismart.com/modern-art-prints/?images/lost-city-of-atlantis-or-mystery-legend-atl-nti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1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650" y="1203325"/>
            <a:ext cx="7848600" cy="3081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el lado del Oriente o el pavoroso Mar Atlántico, estaba el inmenso continente de La Atlántida, en donde también se había alcanzado un alto grado de madurez cultural, artística, política y de organización social y religiosa. Se trabajaban los metales preciosos y las piedras finas.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4.bp.blogspot.com/_yjzA3Fs0K74/TO7I1hC1w6I/AAAAAAAAAVU/D7LBHp9c7KI/s1600/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088" y="842963"/>
            <a:ext cx="7993062" cy="35083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Entonces ocurrió el más formidable cataclismo de que se tenga memoria. Se levantaron los mares, se revolvieron las montañas, se hundieron los continentes y surgieron otras tierras y en medio de ese caos espantoso, algunos lograron sobrevivir, escapar entre los océanos tormentosos abordo de bajeles abordados a última hora y con gran premura.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.ytimg.com/vi/6mgCuTdL_ZA/maxresdefault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188" y="771525"/>
            <a:ext cx="8208962" cy="3081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Como es lógico suponer, los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lemures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arribaron a las costas de lo que hoy es América, en sus costas del Océano Pacífico. Llevaron sus costumbres y cultura y se asentaron en tierras que fueron de Incas, en la Isla de Pascua, a lo largo de las costas que les brindaron asilo y protección,  y lugar para un nuevo asentamiento.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res.cloudinary.com/db79cecgq/image/upload/c_crop,h_720,w_1440,y_91/c_fill,h_800,w_1600/v1409061938/Atlantida_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725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188" y="555625"/>
            <a:ext cx="8064500" cy="37433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el hoy Golfo de México, arribaron varios grupos de La Atlántida, hombres miembros de pueblos de la misma tierra pero de distintas naciones y esos pueblos se llamaron olmecas, procedentes de </a:t>
            </a:r>
            <a:r>
              <a:rPr lang="es-E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Olman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tierra del hule, los mayas, los totonacas, los mixtecas o zapotecas. De ahí las diferencias étnicas,  de lengua, de costumbres y de cultura. Los teotihuacanos se adentraron hasta el altiplano, por temor a un nuevo cataclismo que pudiera barrer las costas, buscando la seguridad en una altura que los mantuviera al margen de un nuevo desastre.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.ytimg.com/vi/rLWpMClRML0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77813"/>
            <a:ext cx="9144000" cy="542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Rectángulo"/>
          <p:cNvSpPr>
            <a:spLocks noChangeArrowheads="1"/>
          </p:cNvSpPr>
          <p:nvPr/>
        </p:nvSpPr>
        <p:spPr bwMode="auto">
          <a:xfrm>
            <a:off x="827088" y="842963"/>
            <a:ext cx="7777162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/>
              <a:t>No dejaron crónicas escritas ni talladas de este suceso.  No hay detalles de esta llegada de gentes procedentes de La Atlántida y todos son atlantes como hoy pudieran ser europeos los alemanes, franceses, ingleses, italianos, etc., que no son idénticos ni en lenguas, ni en costumbres, ni en sangre.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freeoboi.ru/download/index.php?mode=resolution&amp;i=545017327.jpg&amp;prefix=1680_1050_&amp;width=1680&amp;height=10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650" y="1347788"/>
            <a:ext cx="7993063" cy="26543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ahí la divergencia también de las dos culturas correspondientes a las costas americanas,  la peruana,  la inca,  los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viricochas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 los gigantes del Machu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Pichu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la cultura del valle de </a:t>
            </a:r>
            <a:r>
              <a:rPr lang="es-ES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Nasca</a:t>
            </a: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los colosales monolitos y construcciones de Tiahuanaco.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.ytimg.com/vi/chl7s4hzwuc/maxresdefault.jpg"/>
          <p:cNvPicPr>
            <a:picLocks noChangeAspect="1" noChangeArrowheads="1"/>
          </p:cNvPicPr>
          <p:nvPr/>
        </p:nvPicPr>
        <p:blipFill>
          <a:blip r:embed="rId2"/>
          <a:srcRect t="7008" b="5392"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8313" y="987425"/>
            <a:ext cx="8388350" cy="3081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Parece que todo esto sucedió mucho antes de que los chichimecas, los otomíes y esas tribus nómadas se unieran en un plan belicoso y destructor, para apoderarse de los grandes centros culturales y religiosos y destruir esas asombrosas civilizaciones de las que por fortuna aún nos quedan vestigios sorprendentes.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dl.imagezfinder.com/wallpapers/5/Atlantis-City-768x1366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771525"/>
            <a:ext cx="8064500" cy="35083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Esta puede ser la explicación de las grandes incógnitas de los calendarios, de los numerales, de las cuestiones astronómicas de cómo pudieron trasladar enormes piedras, bloques, monolitos y construir altos edificios, haciendo uso de su gran conocimiento de la hidráulica, de la física, de la mecánica y de todos esos elementos que les facilitaron esas obras titánicas.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nebula.wsimg.com/d81ffe5ce036cad84cb02fabfd00cd4d?AccessKeyId=0736D5C15B78A5F7CF29&amp;disposition=0&amp;alloworigin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188" y="915988"/>
            <a:ext cx="8172450" cy="30813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Todo esto , dicen, que  lo contaban los olmecas, única raza de la cual no se conservan escritos, de la que se desconoce su lenguaje y sus caracteres ideográficos, porque decían con gran razón, que todos los pueblos sabían su origen, su tragedia y nadie olvidaba el gran cataclismo que los arrojó a estas playas.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cafeycabaret.com/wp-content/uploads/2015/03/la-atlanti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://k30.kn3.net/taringa/9/F/C/D/F/1/Ringoh/AB4.gif"/>
          <p:cNvPicPr>
            <a:picLocks noChangeAspect="1" noChangeArrowheads="1" noCrop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539750" y="915988"/>
            <a:ext cx="8135938" cy="3168650"/>
          </a:xfrm>
          <a:prstGeom prst="rect">
            <a:avLst/>
          </a:prstGeom>
          <a:noFill/>
          <a:effectLst>
            <a:outerShdw blurRad="114300" dist="2286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468313" y="987425"/>
            <a:ext cx="8315325" cy="30162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Eran tiempos en que el mar no estaba en donde está y la tierra tenía diversas formas, unas formas distintas a las actuales.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ésta es la leyenda que se va deformando y olvidando con el paso de los siglos…</a:t>
            </a:r>
          </a:p>
        </p:txBody>
      </p:sp>
      <p:pic>
        <p:nvPicPr>
          <p:cNvPr id="4" name="3 Imagen" descr="Buchstabe_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2211710"/>
            <a:ext cx="648072" cy="64807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_atlntida_leyenda_o_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la_atlntida_leyenda_o_no</Template>
  <TotalTime>1</TotalTime>
  <Words>975</Words>
  <Application>Microsoft Office PowerPoint</Application>
  <PresentationFormat>Presentación en pantalla (16:9)</PresentationFormat>
  <Paragraphs>22</Paragraphs>
  <Slides>35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la_atlntida_leyenda_o_no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2015-10-26T19:55:13Z</dcterms:created>
  <dcterms:modified xsi:type="dcterms:W3CDTF">2015-10-26T19:56:41Z</dcterms:modified>
</cp:coreProperties>
</file>