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82" r:id="rId3"/>
    <p:sldId id="288" r:id="rId4"/>
    <p:sldId id="268" r:id="rId5"/>
    <p:sldId id="300" r:id="rId6"/>
    <p:sldId id="257" r:id="rId7"/>
    <p:sldId id="270" r:id="rId8"/>
    <p:sldId id="304" r:id="rId9"/>
    <p:sldId id="305" r:id="rId10"/>
    <p:sldId id="256" r:id="rId11"/>
    <p:sldId id="292" r:id="rId12"/>
    <p:sldId id="269" r:id="rId13"/>
    <p:sldId id="276" r:id="rId14"/>
    <p:sldId id="267" r:id="rId15"/>
    <p:sldId id="263" r:id="rId16"/>
    <p:sldId id="271" r:id="rId17"/>
    <p:sldId id="272" r:id="rId18"/>
    <p:sldId id="274" r:id="rId19"/>
    <p:sldId id="258" r:id="rId20"/>
    <p:sldId id="296" r:id="rId21"/>
    <p:sldId id="297" r:id="rId22"/>
    <p:sldId id="299" r:id="rId23"/>
    <p:sldId id="264" r:id="rId24"/>
    <p:sldId id="259" r:id="rId25"/>
    <p:sldId id="281" r:id="rId26"/>
    <p:sldId id="275" r:id="rId27"/>
    <p:sldId id="277" r:id="rId28"/>
    <p:sldId id="260" r:id="rId29"/>
    <p:sldId id="280" r:id="rId30"/>
    <p:sldId id="295" r:id="rId31"/>
    <p:sldId id="301" r:id="rId32"/>
    <p:sldId id="261" r:id="rId33"/>
    <p:sldId id="291" r:id="rId34"/>
    <p:sldId id="303" r:id="rId35"/>
    <p:sldId id="294" r:id="rId36"/>
    <p:sldId id="266" r:id="rId37"/>
    <p:sldId id="279" r:id="rId38"/>
    <p:sldId id="285" r:id="rId39"/>
    <p:sldId id="289" r:id="rId40"/>
    <p:sldId id="293" r:id="rId41"/>
    <p:sldId id="298" r:id="rId42"/>
    <p:sldId id="287" r:id="rId43"/>
    <p:sldId id="306"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7Rk0htJI5A4SVgK9FyNaQ==" hashData="TRjDtTFlbECebssC0wNCT5ToRp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38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9817"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53C4C1-2B3C-49F9-B519-D62106BF7975}" type="datetimeFigureOut">
              <a:rPr lang="es-ES" smtClean="0"/>
              <a:pPr/>
              <a:t>20/11/2014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9E8F8E-1A39-493E-8FB4-D4C838B8F19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E5174-1559-4289-9C17-50C909D05658}" type="slidenum">
              <a:rPr lang="es-ES" smtClean="0"/>
              <a:pPr/>
              <a:t>‹Nº›</a:t>
            </a:fld>
            <a:endParaRPr lang="es-ES"/>
          </a:p>
        </p:txBody>
      </p:sp>
    </p:spTree>
  </p:cSld>
  <p:clrMapOvr>
    <a:masterClrMapping/>
  </p:clrMapOvr>
  <p:transition spd="slow"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EF543C0-BECD-4610-8698-CAC72CA10A9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16ADDE-D238-4AEF-94C4-CF65BC856264}" type="datetimeFigureOut">
              <a:rPr lang="es-ES" smtClean="0"/>
              <a:pPr/>
              <a:t>20/11/2014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1E5174-1559-4289-9C17-50C909D0565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EB0BB10-9ECD-4837-BAF4-D6C48C8CDC1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06"/>
          <p:cNvPicPr>
            <a:picLocks noChangeAspect="1" noChangeArrowheads="1" noCrop="1"/>
          </p:cNvPicPr>
          <p:nvPr/>
        </p:nvPicPr>
        <p:blipFill>
          <a:blip r:embed="rId4" cstate="email">
            <a:duotone>
              <a:schemeClr val="accent6">
                <a:shade val="45000"/>
                <a:satMod val="135000"/>
              </a:schemeClr>
              <a:prstClr val="white"/>
            </a:duotone>
          </a:blip>
          <a:srcRect/>
          <a:stretch>
            <a:fillRect/>
          </a:stretch>
        </p:blipFill>
        <p:spPr bwMode="auto">
          <a:xfrm>
            <a:off x="0" y="0"/>
            <a:ext cx="9144000" cy="6858000"/>
          </a:xfrm>
          <a:prstGeom prst="rect">
            <a:avLst/>
          </a:prstGeom>
          <a:noFill/>
        </p:spPr>
      </p:pic>
      <p:pic>
        <p:nvPicPr>
          <p:cNvPr id="12" name="Picture 2" descr="C:\Documents and Settings\Dell\Escritorio\MANO\ninos-manos-gigantes-8.jpg"/>
          <p:cNvPicPr>
            <a:picLocks noChangeAspect="1" noChangeArrowheads="1"/>
          </p:cNvPicPr>
          <p:nvPr/>
        </p:nvPicPr>
        <p:blipFill>
          <a:blip r:embed="rId5" cstate="email"/>
          <a:srcRect/>
          <a:stretch>
            <a:fillRect/>
          </a:stretch>
        </p:blipFill>
        <p:spPr bwMode="auto">
          <a:xfrm>
            <a:off x="7596336" y="332656"/>
            <a:ext cx="1353327" cy="1840524"/>
          </a:xfrm>
          <a:prstGeom prst="rect">
            <a:avLst/>
          </a:prstGeom>
          <a:noFill/>
        </p:spPr>
      </p:pic>
      <p:pic>
        <p:nvPicPr>
          <p:cNvPr id="13316" name="Picture 8"/>
          <p:cNvPicPr>
            <a:picLocks noChangeAspect="1" noChangeArrowheads="1"/>
          </p:cNvPicPr>
          <p:nvPr/>
        </p:nvPicPr>
        <p:blipFill>
          <a:blip r:embed="rId6" cstate="email"/>
          <a:srcRect/>
          <a:stretch>
            <a:fillRect/>
          </a:stretch>
        </p:blipFill>
        <p:spPr bwMode="auto">
          <a:xfrm>
            <a:off x="179512" y="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7" cstate="email"/>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7" cstate="email"/>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7" cstate="email"/>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7" cstate="email"/>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8" cstate="email"/>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835696" y="1484784"/>
            <a:ext cx="4919937" cy="2308324"/>
          </a:xfrm>
          <a:prstGeom prst="rect">
            <a:avLst/>
          </a:prstGeom>
        </p:spPr>
        <p:txBody>
          <a:bodyPr wrap="none">
            <a:spAutoFit/>
          </a:bodyPr>
          <a:lstStyle/>
          <a:p>
            <a:pPr algn="ctr">
              <a:defRPr/>
            </a:pPr>
            <a:r>
              <a:rPr lang="es-ES" sz="7200" b="1" kern="10" dirty="0" smtClean="0">
                <a:ln w="9525">
                  <a:solidFill>
                    <a:srgbClr val="1CDEF8"/>
                  </a:solidFill>
                  <a:round/>
                  <a:headEnd/>
                  <a:tailEnd/>
                </a:ln>
                <a:solidFill>
                  <a:srgbClr val="753805"/>
                </a:solidFill>
                <a:effectLst>
                  <a:outerShdw dist="35921" dir="2700000" algn="ctr" rotWithShape="0">
                    <a:schemeClr val="folHlink">
                      <a:alpha val="80000"/>
                    </a:schemeClr>
                  </a:outerShdw>
                </a:effectLst>
                <a:latin typeface="Snap ITC"/>
              </a:rPr>
              <a:t>YOUNG </a:t>
            </a:r>
          </a:p>
          <a:p>
            <a:pPr algn="ctr">
              <a:defRPr/>
            </a:pPr>
            <a:r>
              <a:rPr lang="es-ES" sz="7200" b="1" kern="10" dirty="0" smtClean="0">
                <a:ln w="9525">
                  <a:solidFill>
                    <a:srgbClr val="1CDEF8"/>
                  </a:solidFill>
                  <a:round/>
                  <a:headEnd/>
                  <a:tailEnd/>
                </a:ln>
                <a:solidFill>
                  <a:srgbClr val="753805"/>
                </a:solidFill>
                <a:effectLst>
                  <a:outerShdw dist="35921" dir="2700000" algn="ctr" rotWithShape="0">
                    <a:schemeClr val="folHlink">
                      <a:alpha val="80000"/>
                    </a:schemeClr>
                  </a:outerShdw>
                </a:effectLst>
                <a:latin typeface="Snap ITC"/>
              </a:rPr>
              <a:t>KALEEM</a:t>
            </a:r>
            <a:endParaRPr lang="es-ES" sz="7200" b="1" kern="10" dirty="0">
              <a:ln w="9525">
                <a:solidFill>
                  <a:srgbClr val="1CDEF8"/>
                </a:solidFill>
                <a:round/>
                <a:headEnd/>
                <a:tailEnd/>
              </a:ln>
              <a:solidFill>
                <a:srgbClr val="753805"/>
              </a:solidFill>
              <a:effectLst>
                <a:outerShdw dist="35921" dir="2700000" algn="ctr" rotWithShape="0">
                  <a:schemeClr val="folHlink">
                    <a:alpha val="80000"/>
                  </a:schemeClr>
                </a:outerShdw>
              </a:effectLst>
              <a:latin typeface="Snap ITC"/>
            </a:endParaRPr>
          </a:p>
        </p:txBody>
      </p:sp>
      <p:sp>
        <p:nvSpPr>
          <p:cNvPr id="13" name="12 Rectángulo"/>
          <p:cNvSpPr/>
          <p:nvPr/>
        </p:nvSpPr>
        <p:spPr>
          <a:xfrm>
            <a:off x="1619672" y="3861048"/>
            <a:ext cx="5580112" cy="1200329"/>
          </a:xfrm>
          <a:prstGeom prst="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lgn="ctr"/>
            <a:r>
              <a:rPr lang="es-ES"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Demi" pitchFamily="34" charset="0"/>
              </a:rPr>
              <a:t>EL MISTERIOSO CASO DEL </a:t>
            </a:r>
            <a:r>
              <a:rPr lang="es-ES"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Demi" pitchFamily="34" charset="0"/>
              </a:rPr>
              <a:t>NIÑO CON MANOS GIGANTES QUE TIENEN DESCONCERTADOS A  LOS MEDICOS</a:t>
            </a:r>
            <a:endParaRPr lang="es-ES" sz="2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Demi" pitchFamily="34" charset="0"/>
            </a:endParaRPr>
          </a:p>
        </p:txBody>
      </p:sp>
    </p:spTree>
  </p:cSld>
  <p:clrMapOvr>
    <a:masterClrMapping/>
  </p:clrMapOvr>
  <p:transition spd="slow" advTm="12000">
    <p:blinds dir="vert"/>
    <p:sndAc>
      <p:stSnd loop="1">
        <p:snd r:embed="rId3" name="Bill Bail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MANO\nino-mano-gigante-1.jpg"/>
          <p:cNvPicPr>
            <a:picLocks noChangeAspect="1" noChangeArrowheads="1"/>
          </p:cNvPicPr>
          <p:nvPr/>
        </p:nvPicPr>
        <p:blipFill>
          <a:blip r:embed="rId2" cstate="email"/>
          <a:srcRect/>
          <a:stretch>
            <a:fillRect/>
          </a:stretch>
        </p:blipFill>
        <p:spPr bwMode="auto">
          <a:xfrm>
            <a:off x="0" y="0"/>
            <a:ext cx="9226014" cy="6858000"/>
          </a:xfrm>
          <a:prstGeom prst="rect">
            <a:avLst/>
          </a:prstGeom>
          <a:noFill/>
        </p:spPr>
      </p:pic>
      <p:pic>
        <p:nvPicPr>
          <p:cNvPr id="4" name="Picture 3" descr="illusion-006"/>
          <p:cNvPicPr>
            <a:picLocks noChangeAspect="1" noChangeArrowheads="1" noCrop="1"/>
          </p:cNvPicPr>
          <p:nvPr/>
        </p:nvPicPr>
        <p:blipFill>
          <a:blip r:embed="rId3" cstate="email">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ANO\nino-mano-gigante-1.jpg"/>
          <p:cNvPicPr>
            <a:picLocks noChangeAspect="1" noChangeArrowheads="1"/>
          </p:cNvPicPr>
          <p:nvPr/>
        </p:nvPicPr>
        <p:blipFill>
          <a:blip r:embed="rId2" cstate="email"/>
          <a:srcRect/>
          <a:stretch>
            <a:fillRect/>
          </a:stretch>
        </p:blipFill>
        <p:spPr bwMode="auto">
          <a:xfrm>
            <a:off x="0" y="0"/>
            <a:ext cx="9226014"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10242" name="Picture 2" descr="C:\Documents and Settings\Dell\Escritorio\44444.bmp"/>
          <p:cNvPicPr>
            <a:picLocks noChangeAspect="1" noChangeArrowheads="1"/>
          </p:cNvPicPr>
          <p:nvPr/>
        </p:nvPicPr>
        <p:blipFill>
          <a:blip r:embed="rId3" cstate="email"/>
          <a:srcRect/>
          <a:stretch>
            <a:fillRect/>
          </a:stretch>
        </p:blipFill>
        <p:spPr bwMode="auto">
          <a:xfrm>
            <a:off x="2411760" y="-603448"/>
            <a:ext cx="5221958" cy="7881655"/>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259632" y="3356992"/>
            <a:ext cx="7272808" cy="3046988"/>
          </a:xfrm>
          <a:prstGeom prst="rect">
            <a:avLst/>
          </a:prstGeom>
        </p:spPr>
        <p:txBody>
          <a:bodyPr wrap="square">
            <a:spAutoFit/>
          </a:bodyPr>
          <a:lstStyle/>
          <a:p>
            <a:r>
              <a:rPr lang="es-ES" sz="3200" b="1" i="1" dirty="0" smtClean="0"/>
              <a:t>Bullying</a:t>
            </a:r>
          </a:p>
          <a:p>
            <a:r>
              <a:rPr lang="es-ES" sz="3200" b="1" i="1" dirty="0" smtClean="0"/>
              <a:t>a el niño con manos gigantes por no poder atarse los cordones de sus zapatos</a:t>
            </a:r>
          </a:p>
          <a:p>
            <a:r>
              <a:rPr lang="es-ES" sz="3200" b="1" i="1" dirty="0" smtClean="0"/>
              <a:t>Es la historia de Kaleem, un pequeño de India que sufre por el maltrato social que le propinan sus compañeros de curso. </a:t>
            </a:r>
            <a:endParaRPr lang="es-ES" sz="32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611560" y="332656"/>
            <a:ext cx="1353327" cy="1840524"/>
          </a:xfrm>
          <a:prstGeom prst="rect">
            <a:avLst/>
          </a:prstGeom>
          <a:noFill/>
        </p:spPr>
      </p:pic>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ANO\nino-mano-gigante-3.jpg"/>
          <p:cNvPicPr>
            <a:picLocks noChangeAspect="1" noChangeArrowheads="1"/>
          </p:cNvPicPr>
          <p:nvPr/>
        </p:nvPicPr>
        <p:blipFill>
          <a:blip r:embed="rId2" cstate="email"/>
          <a:srcRect/>
          <a:stretch>
            <a:fillRect/>
          </a:stretch>
        </p:blipFill>
        <p:spPr bwMode="auto">
          <a:xfrm>
            <a:off x="0" y="476672"/>
            <a:ext cx="9170988" cy="566124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14338" name="Picture 2" descr="C:\Documents and Settings\Dell\Escritorio\1408480228518_Image_galleryImage__EXCLUSIVE_STRICT_ONLINE_.jpg"/>
          <p:cNvPicPr>
            <a:picLocks noChangeAspect="1" noChangeArrowheads="1"/>
          </p:cNvPicPr>
          <p:nvPr/>
        </p:nvPicPr>
        <p:blipFill>
          <a:blip r:embed="rId3" cstate="email"/>
          <a:srcRect/>
          <a:stretch>
            <a:fillRect/>
          </a:stretch>
        </p:blipFill>
        <p:spPr bwMode="auto">
          <a:xfrm>
            <a:off x="1835696" y="0"/>
            <a:ext cx="5184576" cy="803101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15362" name="Picture 2" descr="C:\Documents and Settings\Dell\Escritorio\qrqer.jpg"/>
          <p:cNvPicPr>
            <a:picLocks noChangeAspect="1" noChangeArrowheads="1"/>
          </p:cNvPicPr>
          <p:nvPr/>
        </p:nvPicPr>
        <p:blipFill>
          <a:blip r:embed="rId3" cstate="email"/>
          <a:srcRect/>
          <a:stretch>
            <a:fillRect/>
          </a:stretch>
        </p:blipFill>
        <p:spPr bwMode="auto">
          <a:xfrm>
            <a:off x="1403648" y="0"/>
            <a:ext cx="6083710" cy="685800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19050"/>
            <a:ext cx="9144000" cy="6877050"/>
          </a:xfrm>
          <a:prstGeom prst="rect">
            <a:avLst/>
          </a:prstGeom>
          <a:noFill/>
        </p:spPr>
      </p:pic>
      <p:pic>
        <p:nvPicPr>
          <p:cNvPr id="1026" name="Picture 2" descr="C:\Documents and Settings\Dell\Escritorio\MANO\GTT.bmp"/>
          <p:cNvPicPr>
            <a:picLocks noChangeAspect="1" noChangeArrowheads="1"/>
          </p:cNvPicPr>
          <p:nvPr/>
        </p:nvPicPr>
        <p:blipFill>
          <a:blip r:embed="rId3" cstate="email"/>
          <a:srcRect r="621" b="3463"/>
          <a:stretch>
            <a:fillRect/>
          </a:stretch>
        </p:blipFill>
        <p:spPr bwMode="auto">
          <a:xfrm>
            <a:off x="-1" y="332656"/>
            <a:ext cx="9144001" cy="6021288"/>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222.bmp"/>
          <p:cNvPicPr>
            <a:picLocks noChangeAspect="1" noChangeArrowheads="1"/>
          </p:cNvPicPr>
          <p:nvPr/>
        </p:nvPicPr>
        <p:blipFill>
          <a:blip r:embed="rId2" cstate="email"/>
          <a:srcRect/>
          <a:stretch>
            <a:fillRect/>
          </a:stretch>
        </p:blipFill>
        <p:spPr bwMode="auto">
          <a:xfrm>
            <a:off x="611560" y="-1971600"/>
            <a:ext cx="7742238" cy="11685588"/>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ANO\nino-mano-gigante-2.jpg"/>
          <p:cNvPicPr>
            <a:picLocks noChangeAspect="1" noChangeArrowheads="1"/>
          </p:cNvPicPr>
          <p:nvPr/>
        </p:nvPicPr>
        <p:blipFill>
          <a:blip r:embed="rId2" cstate="email"/>
          <a:srcRect/>
          <a:stretch>
            <a:fillRect/>
          </a:stretch>
        </p:blipFill>
        <p:spPr bwMode="auto">
          <a:xfrm>
            <a:off x="0" y="404664"/>
            <a:ext cx="9170988" cy="5976664"/>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19050"/>
            <a:ext cx="9144000" cy="6877050"/>
          </a:xfrm>
          <a:prstGeom prst="rect">
            <a:avLst/>
          </a:prstGeom>
          <a:noFill/>
        </p:spPr>
      </p:pic>
      <p:pic>
        <p:nvPicPr>
          <p:cNvPr id="11266" name="Picture 2" descr="C:\Documents and Settings\Dell\Escritorio\MANO\ninos-manos-gigantes-9.jpg"/>
          <p:cNvPicPr>
            <a:picLocks noChangeAspect="1" noChangeArrowheads="1"/>
          </p:cNvPicPr>
          <p:nvPr/>
        </p:nvPicPr>
        <p:blipFill>
          <a:blip r:embed="rId3" cstate="email"/>
          <a:srcRect/>
          <a:stretch>
            <a:fillRect/>
          </a:stretch>
        </p:blipFill>
        <p:spPr bwMode="auto">
          <a:xfrm>
            <a:off x="1403648" y="-125685"/>
            <a:ext cx="6038850" cy="6983685"/>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ANO\NINO1.jpg"/>
          <p:cNvPicPr>
            <a:picLocks noChangeAspect="1" noChangeArrowheads="1"/>
          </p:cNvPicPr>
          <p:nvPr/>
        </p:nvPicPr>
        <p:blipFill>
          <a:blip r:embed="rId2" cstate="email"/>
          <a:srcRect/>
          <a:stretch>
            <a:fillRect/>
          </a:stretch>
        </p:blipFill>
        <p:spPr bwMode="auto">
          <a:xfrm>
            <a:off x="0" y="0"/>
            <a:ext cx="911875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email">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2" name="1 Rectángulo"/>
          <p:cNvSpPr/>
          <p:nvPr/>
        </p:nvSpPr>
        <p:spPr>
          <a:xfrm>
            <a:off x="2123728" y="3501008"/>
            <a:ext cx="5670376" cy="2308324"/>
          </a:xfrm>
          <a:prstGeom prst="rect">
            <a:avLst/>
          </a:prstGeom>
        </p:spPr>
        <p:txBody>
          <a:bodyPr wrap="square">
            <a:spAutoFit/>
          </a:bodyPr>
          <a:lstStyle/>
          <a:p>
            <a:r>
              <a:rPr lang="es-ES" sz="3600" b="1" i="1" dirty="0" smtClean="0"/>
              <a:t>Cada una de sus manos pesa alrededor de los 12 kilos, por lo que la vida de este pequeño es muy limitada.</a:t>
            </a:r>
            <a:endParaRPr lang="es-ES" sz="36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pic>
        <p:nvPicPr>
          <p:cNvPr id="6146" name="Picture 2" descr="C:\Documents and Settings\Dell\Escritorio\MANO\ninos-manos-gigantes-4.jpg"/>
          <p:cNvPicPr>
            <a:picLocks noChangeAspect="1" noChangeArrowheads="1"/>
          </p:cNvPicPr>
          <p:nvPr/>
        </p:nvPicPr>
        <p:blipFill>
          <a:blip r:embed="rId3" cstate="email"/>
          <a:srcRect/>
          <a:stretch>
            <a:fillRect/>
          </a:stretch>
        </p:blipFill>
        <p:spPr bwMode="auto">
          <a:xfrm>
            <a:off x="0" y="476672"/>
            <a:ext cx="9175593" cy="594928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ANO\ninos-manos-gigantes-5.jpg"/>
          <p:cNvPicPr>
            <a:picLocks noChangeAspect="1" noChangeArrowheads="1"/>
          </p:cNvPicPr>
          <p:nvPr/>
        </p:nvPicPr>
        <p:blipFill>
          <a:blip r:embed="rId2" cstate="email"/>
          <a:srcRect/>
          <a:stretch>
            <a:fillRect/>
          </a:stretch>
        </p:blipFill>
        <p:spPr bwMode="auto">
          <a:xfrm>
            <a:off x="0" y="404664"/>
            <a:ext cx="9154383" cy="5877272"/>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MANO\ninos-manos-gigantes-7.jpg"/>
          <p:cNvPicPr>
            <a:picLocks noChangeAspect="1" noChangeArrowheads="1"/>
          </p:cNvPicPr>
          <p:nvPr/>
        </p:nvPicPr>
        <p:blipFill>
          <a:blip r:embed="rId2" cstate="email"/>
          <a:srcRect/>
          <a:stretch>
            <a:fillRect/>
          </a:stretch>
        </p:blipFill>
        <p:spPr bwMode="auto">
          <a:xfrm>
            <a:off x="0" y="0"/>
            <a:ext cx="9197975"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195736" y="2132856"/>
            <a:ext cx="6768752" cy="4401205"/>
          </a:xfrm>
          <a:prstGeom prst="rect">
            <a:avLst/>
          </a:prstGeom>
        </p:spPr>
        <p:txBody>
          <a:bodyPr wrap="square">
            <a:spAutoFit/>
          </a:bodyPr>
          <a:lstStyle/>
          <a:p>
            <a:r>
              <a:rPr lang="es-ES" sz="2800" b="1" i="1" dirty="0" smtClean="0"/>
              <a:t>Triste y penosa es la situación por la que atraviesa un pequeño niño de India al que sus compañeros de colegio le hacen bullying por tener sus manos gigantes y no poder atarse los cordones de sus zapatos.</a:t>
            </a:r>
          </a:p>
          <a:p>
            <a:r>
              <a:rPr lang="es-ES" sz="2800" b="1" i="1" dirty="0" smtClean="0"/>
              <a:t>Es la historia de Kaleem, un niño que vive un momento complejo y que debido a la pobreza de sus padres, que ganan 25 dólares al mes, seguramente tendrá que seguir viviendo lo mismo.</a:t>
            </a:r>
            <a:endParaRPr lang="es-ES" sz="28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20yr%20boy-hands.jpg"/>
          <p:cNvPicPr>
            <a:picLocks noChangeAspect="1" noChangeArrowheads="1"/>
          </p:cNvPicPr>
          <p:nvPr/>
        </p:nvPicPr>
        <p:blipFill>
          <a:blip r:embed="rId2" cstate="email"/>
          <a:srcRect/>
          <a:stretch>
            <a:fillRect/>
          </a:stretch>
        </p:blipFill>
        <p:spPr bwMode="auto">
          <a:xfrm>
            <a:off x="0" y="692696"/>
            <a:ext cx="9127014" cy="5616624"/>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ystery%20boy.jpg"/>
          <p:cNvPicPr>
            <a:picLocks noChangeAspect="1" noChangeArrowheads="1"/>
          </p:cNvPicPr>
          <p:nvPr/>
        </p:nvPicPr>
        <p:blipFill>
          <a:blip r:embed="rId2" cstate="email"/>
          <a:srcRect/>
          <a:stretch>
            <a:fillRect/>
          </a:stretch>
        </p:blipFill>
        <p:spPr bwMode="auto">
          <a:xfrm>
            <a:off x="32625" y="620688"/>
            <a:ext cx="9111375" cy="5328592"/>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pic>
        <p:nvPicPr>
          <p:cNvPr id="9218" name="Picture 2" descr="C:\Documents and Settings\Dell\Escritorio\untitled.bmp"/>
          <p:cNvPicPr>
            <a:picLocks noChangeAspect="1" noChangeArrowheads="1"/>
          </p:cNvPicPr>
          <p:nvPr/>
        </p:nvPicPr>
        <p:blipFill>
          <a:blip r:embed="rId3" cstate="email"/>
          <a:srcRect/>
          <a:stretch>
            <a:fillRect/>
          </a:stretch>
        </p:blipFill>
        <p:spPr bwMode="auto">
          <a:xfrm>
            <a:off x="1907704" y="0"/>
            <a:ext cx="5136407" cy="7752532"/>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ino-mano-gigante-2.jpg"/>
          <p:cNvPicPr>
            <a:picLocks noChangeAspect="1" noChangeArrowheads="1"/>
          </p:cNvPicPr>
          <p:nvPr/>
        </p:nvPicPr>
        <p:blipFill>
          <a:blip r:embed="rId2" cstate="email"/>
          <a:srcRect/>
          <a:stretch>
            <a:fillRect/>
          </a:stretch>
        </p:blipFill>
        <p:spPr bwMode="auto">
          <a:xfrm>
            <a:off x="-26988" y="836712"/>
            <a:ext cx="9170988" cy="5157192"/>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051720" y="908720"/>
            <a:ext cx="6858000" cy="5632311"/>
          </a:xfrm>
          <a:prstGeom prst="rect">
            <a:avLst/>
          </a:prstGeom>
        </p:spPr>
        <p:txBody>
          <a:bodyPr wrap="square">
            <a:spAutoFit/>
          </a:bodyPr>
          <a:lstStyle/>
          <a:p>
            <a:r>
              <a:rPr lang="es-ES" sz="2400" b="1" i="1" dirty="0" smtClean="0"/>
              <a:t>Kaleem cuenta con una enfermedad que hizo que sus manos sean gigantes en comparación a la del resto de los niños. Es por lo anterior que Kaleem no puede realizar ningún tipo de actividad que requiera motricidad fina, como abrocharse los cordones de sus zapatos.</a:t>
            </a:r>
          </a:p>
          <a:p>
            <a:r>
              <a:rPr lang="es-ES" sz="2400" b="1" i="1" dirty="0" smtClean="0"/>
              <a:t>Pero lo peor es que el resto de los niños lo maltrata verbalmente. “No voy a la escuela porque la maestra me dice que otros chicos se asustan de mis manos”, señaló a </a:t>
            </a:r>
            <a:r>
              <a:rPr lang="es-ES" sz="2400" b="1" i="1" dirty="0" err="1" smtClean="0"/>
              <a:t>Mirror</a:t>
            </a:r>
            <a:r>
              <a:rPr lang="es-ES" sz="2400" b="1" i="1" dirty="0" smtClean="0"/>
              <a:t> Kaleem, y agrega: “Muchos de ellos me acosan por mi deformidad y dicen ‘vamos a golpear al chico de las manos grandes’”.</a:t>
            </a:r>
          </a:p>
          <a:p>
            <a:r>
              <a:rPr lang="es-ES" sz="2400" b="1" i="1" dirty="0" smtClean="0"/>
              <a:t>Si bien la familia de Kaleem no cuenta con los recursos suficientes para sostener un tratamiento, el niño igual sueña con mejorar su salud.</a:t>
            </a:r>
            <a:endParaRPr lang="es-ES" sz="24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4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MANO\untitledTT.bmp"/>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spTree>
  </p:cSld>
  <p:clrMapOvr>
    <a:masterClrMapping/>
  </p:clrMapOvr>
  <p:transition spd="slow" advTm="5000">
    <p:blinds dir="vert"/>
    <p:sndAc>
      <p:stSnd>
        <p:snd r:embed="rId2" name="temas de filmes - encontro marcado - israel kamakawiwo’ole - somewere over the rainbow &amp; what a wonderfull world.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19050"/>
            <a:ext cx="9144000" cy="6877050"/>
          </a:xfrm>
          <a:prstGeom prst="rect">
            <a:avLst/>
          </a:prstGeom>
          <a:noFill/>
        </p:spPr>
      </p:pic>
      <p:pic>
        <p:nvPicPr>
          <p:cNvPr id="10242"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1763688" y="0"/>
            <a:ext cx="5227810" cy="685800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MANO\ninos-manos-gigantes-91.jpg"/>
          <p:cNvPicPr>
            <a:picLocks noChangeAspect="1" noChangeArrowheads="1"/>
          </p:cNvPicPr>
          <p:nvPr/>
        </p:nvPicPr>
        <p:blipFill>
          <a:blip r:embed="rId2" cstate="email"/>
          <a:srcRect/>
          <a:stretch>
            <a:fillRect/>
          </a:stretch>
        </p:blipFill>
        <p:spPr bwMode="auto">
          <a:xfrm>
            <a:off x="-252536" y="0"/>
            <a:ext cx="9396536"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267744" y="3068960"/>
            <a:ext cx="5886400" cy="3108543"/>
          </a:xfrm>
          <a:prstGeom prst="rect">
            <a:avLst/>
          </a:prstGeom>
        </p:spPr>
        <p:txBody>
          <a:bodyPr wrap="square">
            <a:spAutoFit/>
          </a:bodyPr>
          <a:lstStyle/>
          <a:p>
            <a:r>
              <a:rPr lang="es-ES" sz="2800" b="1" i="1" dirty="0" smtClean="0"/>
              <a:t>No sé si quiero que los doctores me operen las manos. Tendrían que ponerme inconsciente y luego cortarme y abrirme”, señaló el pequeño. “No tengo problema si ellos pueden hacerlo sin una inyección. Una operación chica estaría ok”, agregó.</a:t>
            </a:r>
            <a:endParaRPr lang="es-ES" sz="28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ANO\untitled.bmp"/>
          <p:cNvPicPr>
            <a:picLocks noChangeAspect="1" noChangeArrowheads="1"/>
          </p:cNvPicPr>
          <p:nvPr/>
        </p:nvPicPr>
        <p:blipFill>
          <a:blip r:embed="rId2" cstate="email"/>
          <a:srcRect/>
          <a:stretch>
            <a:fillRect/>
          </a:stretch>
        </p:blipFill>
        <p:spPr bwMode="auto">
          <a:xfrm>
            <a:off x="163629" y="0"/>
            <a:ext cx="898037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pic>
        <p:nvPicPr>
          <p:cNvPr id="5122" name="Picture 2" descr="C:\Documents and Settings\Dell\Escritorio\indian-boy-big-hands-20140820-211004-811.png"/>
          <p:cNvPicPr>
            <a:picLocks noChangeAspect="1" noChangeArrowheads="1"/>
          </p:cNvPicPr>
          <p:nvPr/>
        </p:nvPicPr>
        <p:blipFill>
          <a:blip r:embed="rId3" cstate="email"/>
          <a:srcRect/>
          <a:stretch>
            <a:fillRect/>
          </a:stretch>
        </p:blipFill>
        <p:spPr bwMode="auto">
          <a:xfrm>
            <a:off x="0" y="764704"/>
            <a:ext cx="9180974" cy="5661248"/>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408481408773_wps_40_EXCLUSIVE_STRICT_ONLINE_O.jpg"/>
          <p:cNvPicPr>
            <a:picLocks noChangeAspect="1" noChangeArrowheads="1"/>
          </p:cNvPicPr>
          <p:nvPr/>
        </p:nvPicPr>
        <p:blipFill>
          <a:blip r:embed="rId2" cstate="email"/>
          <a:srcRect/>
          <a:stretch>
            <a:fillRect/>
          </a:stretch>
        </p:blipFill>
        <p:spPr bwMode="auto">
          <a:xfrm>
            <a:off x="0" y="0"/>
            <a:ext cx="9370748" cy="6237312"/>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sp>
        <p:nvSpPr>
          <p:cNvPr id="2" name="1 Rectángulo"/>
          <p:cNvSpPr/>
          <p:nvPr/>
        </p:nvSpPr>
        <p:spPr>
          <a:xfrm>
            <a:off x="1475656" y="2204864"/>
            <a:ext cx="7326560" cy="4401205"/>
          </a:xfrm>
          <a:prstGeom prst="rect">
            <a:avLst/>
          </a:prstGeom>
        </p:spPr>
        <p:txBody>
          <a:bodyPr wrap="square">
            <a:spAutoFit/>
          </a:bodyPr>
          <a:lstStyle/>
          <a:p>
            <a:r>
              <a:rPr lang="es-ES" sz="2800" b="1" i="1" dirty="0" smtClean="0"/>
              <a:t>Desde el punto de vista médico el panorama no se ve tan claro para Kaleem, pues el director del hospital local de donde vive el niño señaló que hasta ahora no hay antecedentes de una enfermedad como esta en la que sólo crecen las manos. Por lo mismo serán necesarios algunos análisis y exámenes para luego ver qué posibilidades hay de dejar al menor como el resto de los otros niños, con sus manos de tamaño normal.</a:t>
            </a:r>
            <a:endParaRPr lang="es-ES" sz="28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3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19050"/>
            <a:ext cx="9144000" cy="6877050"/>
          </a:xfrm>
          <a:prstGeom prst="rect">
            <a:avLst/>
          </a:prstGeom>
          <a:noFill/>
        </p:spPr>
      </p:pic>
      <p:pic>
        <p:nvPicPr>
          <p:cNvPr id="1026" name="Picture 2" descr="C:\Documents and Settings\Dell\Escritorio\A.bmp"/>
          <p:cNvPicPr>
            <a:picLocks noChangeAspect="1" noChangeArrowheads="1"/>
          </p:cNvPicPr>
          <p:nvPr/>
        </p:nvPicPr>
        <p:blipFill>
          <a:blip r:embed="rId3" cstate="email"/>
          <a:srcRect/>
          <a:stretch>
            <a:fillRect/>
          </a:stretch>
        </p:blipFill>
        <p:spPr bwMode="auto">
          <a:xfrm>
            <a:off x="1331640" y="-1251520"/>
            <a:ext cx="6454104" cy="9741371"/>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13314" name="Picture 2" descr="C:\Documents and Settings\Dell\Escritorio\1408480298305_Image_galleryImage__EXCLUSIVE_STRICT_ONLINE_.jpg"/>
          <p:cNvPicPr>
            <a:picLocks noChangeAspect="1" noChangeArrowheads="1"/>
          </p:cNvPicPr>
          <p:nvPr/>
        </p:nvPicPr>
        <p:blipFill>
          <a:blip r:embed="rId3" cstate="email"/>
          <a:srcRect/>
          <a:stretch>
            <a:fillRect/>
          </a:stretch>
        </p:blipFill>
        <p:spPr bwMode="auto">
          <a:xfrm>
            <a:off x="2627784" y="0"/>
            <a:ext cx="4392488" cy="7048077"/>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4098" name="Picture 2" descr="C:\Documents and Settings\Dell\Escritorio\ººº.bmp"/>
          <p:cNvPicPr>
            <a:picLocks noChangeAspect="1" noChangeArrowheads="1"/>
          </p:cNvPicPr>
          <p:nvPr/>
        </p:nvPicPr>
        <p:blipFill>
          <a:blip r:embed="rId3" cstate="email"/>
          <a:srcRect/>
          <a:stretch>
            <a:fillRect/>
          </a:stretch>
        </p:blipFill>
        <p:spPr bwMode="auto">
          <a:xfrm>
            <a:off x="1115616" y="-603448"/>
            <a:ext cx="6588224" cy="9931582"/>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19050"/>
            <a:ext cx="9144000" cy="6877050"/>
          </a:xfrm>
          <a:prstGeom prst="rect">
            <a:avLst/>
          </a:prstGeom>
          <a:noFill/>
        </p:spPr>
      </p:pic>
      <p:sp>
        <p:nvSpPr>
          <p:cNvPr id="2" name="1 Rectángulo"/>
          <p:cNvSpPr/>
          <p:nvPr/>
        </p:nvSpPr>
        <p:spPr>
          <a:xfrm>
            <a:off x="1907704" y="2852936"/>
            <a:ext cx="6858000" cy="3416320"/>
          </a:xfrm>
          <a:prstGeom prst="rect">
            <a:avLst/>
          </a:prstGeom>
        </p:spPr>
        <p:txBody>
          <a:bodyPr wrap="square">
            <a:spAutoFit/>
          </a:bodyPr>
          <a:lstStyle/>
          <a:p>
            <a:r>
              <a:rPr lang="es-ES" sz="2400" b="1" i="1" dirty="0" smtClean="0"/>
              <a:t>Según el ‘</a:t>
            </a:r>
            <a:r>
              <a:rPr lang="es-ES" sz="2400" b="1" i="1" dirty="0" err="1" smtClean="0"/>
              <a:t>Daily</a:t>
            </a:r>
            <a:r>
              <a:rPr lang="es-ES" sz="2400" b="1" i="1" dirty="0" smtClean="0"/>
              <a:t> </a:t>
            </a:r>
            <a:r>
              <a:rPr lang="es-ES" sz="2400" b="1" i="1" dirty="0" err="1" smtClean="0"/>
              <a:t>Mirror</a:t>
            </a:r>
            <a:r>
              <a:rPr lang="es-ES" sz="2400" b="1" i="1" dirty="0" smtClean="0"/>
              <a:t>’, la vida cotidiana del pequeño es muy limitada, no puede vestirse, jugar con sus amigos o estudiar en el colegio.</a:t>
            </a:r>
          </a:p>
          <a:p>
            <a:r>
              <a:rPr lang="es-ES" sz="2400" b="1" i="1" dirty="0" smtClean="0"/>
              <a:t>El </a:t>
            </a:r>
            <a:r>
              <a:rPr lang="es-ES" sz="2400" b="1" i="1" dirty="0" err="1" smtClean="0"/>
              <a:t>Dr.Ratan</a:t>
            </a:r>
            <a:r>
              <a:rPr lang="es-ES" sz="2400" b="1" i="1" dirty="0" smtClean="0"/>
              <a:t>, director del hospital local, asegura que no existe en ningún registro enfermedad parecida a la de Young Kaleem, por el momento no tiene cura.</a:t>
            </a:r>
          </a:p>
          <a:p>
            <a:r>
              <a:rPr lang="es-ES" sz="2400" b="1" i="1" dirty="0" smtClean="0"/>
              <a:t>Los padres no disponen de medios económicos para hacer frente a una investigación científica, solo ingresan 18 euros al mes. </a:t>
            </a:r>
            <a:endParaRPr lang="es-ES" sz="2400" b="1" i="1" dirty="0"/>
          </a:p>
        </p:txBody>
      </p:sp>
      <p:pic>
        <p:nvPicPr>
          <p:cNvPr id="3" name="Picture 2" descr="C:\Documents and Settings\Dell\Escritorio\MANO\ninos-manos-gigantes-8.jpg"/>
          <p:cNvPicPr>
            <a:picLocks noChangeAspect="1" noChangeArrowheads="1"/>
          </p:cNvPicPr>
          <p:nvPr/>
        </p:nvPicPr>
        <p:blipFill>
          <a:blip r:embed="rId3" cstate="email"/>
          <a:srcRect/>
          <a:stretch>
            <a:fillRect/>
          </a:stretch>
        </p:blipFill>
        <p:spPr bwMode="auto">
          <a:xfrm>
            <a:off x="395536" y="260648"/>
            <a:ext cx="1353327" cy="1840524"/>
          </a:xfrm>
          <a:prstGeom prst="rect">
            <a:avLst/>
          </a:prstGeom>
          <a:noFill/>
        </p:spPr>
      </p:pic>
    </p:spTree>
  </p:cSld>
  <p:clrMapOvr>
    <a:masterClrMapping/>
  </p:clrMapOvr>
  <p:transition spd="slow"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MANO\TT667.bmp"/>
          <p:cNvPicPr>
            <a:picLocks noChangeAspect="1" noChangeArrowheads="1"/>
          </p:cNvPicPr>
          <p:nvPr/>
        </p:nvPicPr>
        <p:blipFill>
          <a:blip r:embed="rId2" cstate="email"/>
          <a:srcRect/>
          <a:stretch>
            <a:fillRect/>
          </a:stretch>
        </p:blipFill>
        <p:spPr bwMode="auto">
          <a:xfrm>
            <a:off x="-1" y="0"/>
            <a:ext cx="9144001"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email">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Tree>
  </p:cSld>
  <p:clrMapOvr>
    <a:masterClrMapping/>
  </p:clrMapOvr>
  <p:transition spd="slow" advTm="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email">
            <a:duotone>
              <a:schemeClr val="accent6">
                <a:shade val="45000"/>
                <a:satMod val="135000"/>
              </a:schemeClr>
              <a:prstClr val="white"/>
            </a:duotone>
          </a:blip>
          <a:srcRect/>
          <a:stretch>
            <a:fillRect/>
          </a:stretch>
        </p:blipFill>
        <p:spPr bwMode="auto">
          <a:xfrm>
            <a:off x="0" y="-90488"/>
            <a:ext cx="9144000" cy="6948488"/>
          </a:xfrm>
          <a:prstGeom prst="rect">
            <a:avLst/>
          </a:prstGeom>
          <a:noFill/>
        </p:spPr>
      </p:pic>
      <p:sp>
        <p:nvSpPr>
          <p:cNvPr id="2" name="1 Rectángulo"/>
          <p:cNvSpPr/>
          <p:nvPr/>
        </p:nvSpPr>
        <p:spPr>
          <a:xfrm>
            <a:off x="827584" y="548680"/>
            <a:ext cx="7668344" cy="5909310"/>
          </a:xfrm>
          <a:prstGeom prst="rect">
            <a:avLst/>
          </a:prstGeom>
        </p:spPr>
        <p:txBody>
          <a:bodyPr wrap="square">
            <a:spAutoFit/>
          </a:bodyPr>
          <a:lstStyle/>
          <a:p>
            <a:r>
              <a:rPr lang="es-ES" b="1" i="1" dirty="0" smtClean="0"/>
              <a:t>Su madre, supo al instante que su pequeño sufría una extraña enfermedad, pues sus manos eran, ya por entonces, mucho más grandes que las de un bebé normal. «Tenía manos grandes y dedos muy largos. Al principio los puños eran pequeños, pero comenzaron a aumentar de tamaño, al igual que los dedos», señala, en este caso, su padre en declaraciones recogidas por el «</a:t>
            </a:r>
            <a:r>
              <a:rPr lang="es-ES" b="1" i="1" dirty="0" err="1" smtClean="0"/>
              <a:t>Daily</a:t>
            </a:r>
            <a:r>
              <a:rPr lang="es-ES" b="1" i="1" dirty="0" smtClean="0"/>
              <a:t> Mail».</a:t>
            </a:r>
          </a:p>
          <a:p>
            <a:r>
              <a:rPr lang="es-ES" b="1" i="1" dirty="0" smtClean="0"/>
              <a:t>Años después, cuando </a:t>
            </a:r>
            <a:r>
              <a:rPr lang="es-ES" b="1" i="1" dirty="0" err="1" smtClean="0"/>
              <a:t>Kaleem</a:t>
            </a:r>
            <a:r>
              <a:rPr lang="es-ES" b="1" i="1" dirty="0" smtClean="0"/>
              <a:t> tuvo la suficiente edad como para iniciar su educación, el colegio obligó a sus padres a firmar un documento mediante el que eximían a la escuela de cualquier responsabilidad por las posibles burlas que sufriera el pequeño. Desgraciadamente, el indio no tardó en estudiar en casa debido al acoso de sus compañeros. «Ya no voy a la escuela porque la maestra dice que otros niños tienen miedo de mis manos. Muchos de ellos solían intimidarme por mi deformidad. Ellos decían "vamos a golpear al niño con las manos grandes"», señala el pequeño.</a:t>
            </a:r>
          </a:p>
          <a:p>
            <a:r>
              <a:rPr lang="es-ES" b="1" i="1" dirty="0" smtClean="0"/>
              <a:t>Con todo, sus padres -que ganan apenas 18 euros al mes- se han esforzado por buscar ayuda entre los médicos de la zona. Sin embargo, varios de ellos han declarado que la enfermedad de </a:t>
            </a:r>
            <a:r>
              <a:rPr lang="es-ES" b="1" i="1" dirty="0" err="1" smtClean="0"/>
              <a:t>Kaleem</a:t>
            </a:r>
            <a:r>
              <a:rPr lang="es-ES" b="1" i="1" dirty="0" smtClean="0"/>
              <a:t> es totalmente desconocida y, a día de hoy, no tiene cura. «Por lo que yo sé, esta es una condición extremadamente rara. No he visto un caso similar en revistas médicas o en internet. Hasta que no hayamos hecho las pruebas genéticas adecuada no vamos a ser capaces de decir exactamente lo que está causando esta deformidad», destaca el Dr. </a:t>
            </a:r>
            <a:r>
              <a:rPr lang="es-ES" b="1" i="1" dirty="0" err="1" smtClean="0"/>
              <a:t>Ratan</a:t>
            </a:r>
            <a:r>
              <a:rPr lang="es-ES" b="1" i="1" dirty="0" smtClean="0"/>
              <a:t>, el director del hospital local.</a:t>
            </a:r>
            <a:endParaRPr lang="es-ES" b="1" i="1" dirty="0"/>
          </a:p>
        </p:txBody>
      </p:sp>
    </p:spTree>
  </p:cSld>
  <p:clrMapOvr>
    <a:masterClrMapping/>
  </p:clrMapOvr>
  <p:transition spd="slow" advTm="6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email">
            <a:duotone>
              <a:schemeClr val="accent6">
                <a:shade val="45000"/>
                <a:satMod val="135000"/>
              </a:schemeClr>
              <a:prstClr val="white"/>
            </a:duotone>
            <a:lum bright="24000"/>
          </a:blip>
          <a:srcRect/>
          <a:stretch>
            <a:fillRect/>
          </a:stretch>
        </p:blipFill>
        <p:spPr bwMode="auto">
          <a:xfrm>
            <a:off x="0" y="0"/>
            <a:ext cx="9144000" cy="6858000"/>
          </a:xfrm>
          <a:prstGeom prst="rect">
            <a:avLst/>
          </a:prstGeom>
          <a:noFill/>
          <a:ln w="9525">
            <a:noFill/>
            <a:miter lim="800000"/>
            <a:headEnd/>
            <a:tailEnd/>
          </a:ln>
        </p:spPr>
      </p:pic>
      <p:pic>
        <p:nvPicPr>
          <p:cNvPr id="3074" name="Picture 2" descr="C:\Documents and Settings\Dell\Escritorio\1111.bmp"/>
          <p:cNvPicPr>
            <a:picLocks noChangeAspect="1" noChangeArrowheads="1"/>
          </p:cNvPicPr>
          <p:nvPr/>
        </p:nvPicPr>
        <p:blipFill>
          <a:blip r:embed="rId3" cstate="email"/>
          <a:srcRect/>
          <a:stretch>
            <a:fillRect/>
          </a:stretch>
        </p:blipFill>
        <p:spPr bwMode="auto">
          <a:xfrm>
            <a:off x="1547664" y="-1179512"/>
            <a:ext cx="5654006" cy="8533758"/>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ystery%20boy-hands.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2" cstate="email">
            <a:duotone>
              <a:schemeClr val="accent6">
                <a:shade val="45000"/>
                <a:satMod val="135000"/>
              </a:schemeClr>
              <a:prstClr val="white"/>
            </a:duotone>
            <a:lum bright="35000"/>
          </a:blip>
          <a:srcRect/>
          <a:stretch>
            <a:fillRect/>
          </a:stretch>
        </p:blipFill>
        <p:spPr bwMode="auto">
          <a:xfrm>
            <a:off x="0" y="0"/>
            <a:ext cx="9144000" cy="6877050"/>
          </a:xfrm>
          <a:prstGeom prst="rect">
            <a:avLst/>
          </a:prstGeom>
          <a:noFill/>
        </p:spPr>
      </p:pic>
      <p:pic>
        <p:nvPicPr>
          <p:cNvPr id="11268" name="Image 2" descr="swirlrainbw3.gif"/>
          <p:cNvPicPr>
            <a:picLocks noChangeAspect="1"/>
          </p:cNvPicPr>
          <p:nvPr/>
        </p:nvPicPr>
        <p:blipFill>
          <a:blip r:embed="rId3" cstate="email"/>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email"/>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email"/>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email"/>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323528" y="5373216"/>
            <a:ext cx="1000125" cy="1052512"/>
          </a:xfrm>
          <a:prstGeom prst="rect">
            <a:avLst/>
          </a:prstGeom>
          <a:noFill/>
          <a:ln w="38100">
            <a:solidFill>
              <a:srgbClr val="1CDEF8"/>
            </a:solidFill>
            <a:miter lim="800000"/>
            <a:headEnd/>
            <a:tailEnd/>
          </a:ln>
        </p:spPr>
      </p:pic>
      <p:sp>
        <p:nvSpPr>
          <p:cNvPr id="15" name="14 Rectángulo"/>
          <p:cNvSpPr/>
          <p:nvPr/>
        </p:nvSpPr>
        <p:spPr>
          <a:xfrm>
            <a:off x="1259632"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691680" y="1268760"/>
            <a:ext cx="5400600" cy="3785652"/>
          </a:xfrm>
          <a:prstGeom prst="rect">
            <a:avLst/>
          </a:prstGeom>
          <a:ln>
            <a:noFill/>
          </a:ln>
        </p:spPr>
        <p:txBody>
          <a:bodyPr wrap="square">
            <a:spAutoFit/>
          </a:bodyPr>
          <a:lstStyle/>
          <a:p>
            <a:pPr algn="ctr">
              <a:defRPr/>
            </a:pPr>
            <a:r>
              <a:rPr lang="es-ES" sz="6000" b="1" kern="10" dirty="0" smtClean="0">
                <a:ln w="9525">
                  <a:solidFill>
                    <a:srgbClr val="1CDEF8"/>
                  </a:solidFill>
                  <a:round/>
                  <a:headEnd/>
                  <a:tailEnd/>
                </a:ln>
                <a:solidFill>
                  <a:srgbClr val="753805"/>
                </a:solidFill>
                <a:latin typeface="Snap ITC"/>
                <a:cs typeface="+mn-cs"/>
              </a:rPr>
              <a:t>Un fuerte abrazo</a:t>
            </a:r>
          </a:p>
          <a:p>
            <a:pPr algn="ctr">
              <a:defRPr/>
            </a:pPr>
            <a:r>
              <a:rPr lang="es-ES" sz="6000" b="1" kern="10" dirty="0" smtClean="0">
                <a:ln w="9525">
                  <a:solidFill>
                    <a:srgbClr val="1CDEF8"/>
                  </a:solidFill>
                  <a:round/>
                  <a:headEnd/>
                  <a:tailEnd/>
                </a:ln>
                <a:solidFill>
                  <a:srgbClr val="753805"/>
                </a:solidFill>
                <a:latin typeface="Snap ITC"/>
              </a:rPr>
              <a:t>Que tengas un buen día</a:t>
            </a:r>
            <a:endParaRPr lang="es-ES" sz="6000" b="1" kern="10" dirty="0">
              <a:ln w="9525">
                <a:solidFill>
                  <a:srgbClr val="1CDEF8"/>
                </a:solidFill>
                <a:round/>
                <a:headEnd/>
                <a:tailEnd/>
              </a:ln>
              <a:solidFill>
                <a:srgbClr val="753805"/>
              </a:solidFill>
              <a:latin typeface="Snap ITC"/>
              <a:cs typeface="+mn-cs"/>
            </a:endParaRPr>
          </a:p>
        </p:txBody>
      </p:sp>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email"/>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email"/>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email"/>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YOU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YOUNG</Template>
  <TotalTime>1</TotalTime>
  <Words>842</Words>
  <Application>Microsoft Office PowerPoint</Application>
  <PresentationFormat>Presentación en pantalla (4:3)</PresentationFormat>
  <Paragraphs>53</Paragraphs>
  <Slides>42</Slides>
  <Notes>1</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YOUNG</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2014-11-20T09:34:20Z</dcterms:created>
  <dcterms:modified xsi:type="dcterms:W3CDTF">2014-11-20T09:36:05Z</dcterms:modified>
</cp:coreProperties>
</file>