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3672" r:id="rId2"/>
  </p:sldMasterIdLst>
  <p:notesMasterIdLst>
    <p:notesMasterId r:id="rId51"/>
  </p:notesMasterIdLst>
  <p:sldIdLst>
    <p:sldId id="316" r:id="rId3"/>
    <p:sldId id="339" r:id="rId4"/>
    <p:sldId id="365" r:id="rId5"/>
    <p:sldId id="340" r:id="rId6"/>
    <p:sldId id="341" r:id="rId7"/>
    <p:sldId id="342" r:id="rId8"/>
    <p:sldId id="343" r:id="rId9"/>
    <p:sldId id="344" r:id="rId10"/>
    <p:sldId id="345" r:id="rId11"/>
    <p:sldId id="346" r:id="rId12"/>
    <p:sldId id="347" r:id="rId13"/>
    <p:sldId id="348" r:id="rId14"/>
    <p:sldId id="352" r:id="rId15"/>
    <p:sldId id="349" r:id="rId16"/>
    <p:sldId id="350" r:id="rId17"/>
    <p:sldId id="351" r:id="rId18"/>
    <p:sldId id="354" r:id="rId19"/>
    <p:sldId id="353" r:id="rId20"/>
    <p:sldId id="355" r:id="rId21"/>
    <p:sldId id="356" r:id="rId22"/>
    <p:sldId id="357" r:id="rId23"/>
    <p:sldId id="358" r:id="rId24"/>
    <p:sldId id="359" r:id="rId25"/>
    <p:sldId id="360" r:id="rId26"/>
    <p:sldId id="361" r:id="rId27"/>
    <p:sldId id="362" r:id="rId28"/>
    <p:sldId id="363" r:id="rId29"/>
    <p:sldId id="364" r:id="rId30"/>
    <p:sldId id="366" r:id="rId31"/>
    <p:sldId id="367" r:id="rId32"/>
    <p:sldId id="368" r:id="rId33"/>
    <p:sldId id="369" r:id="rId34"/>
    <p:sldId id="370" r:id="rId35"/>
    <p:sldId id="371" r:id="rId36"/>
    <p:sldId id="372" r:id="rId37"/>
    <p:sldId id="373" r:id="rId38"/>
    <p:sldId id="374" r:id="rId39"/>
    <p:sldId id="375" r:id="rId40"/>
    <p:sldId id="376" r:id="rId41"/>
    <p:sldId id="377" r:id="rId42"/>
    <p:sldId id="378" r:id="rId43"/>
    <p:sldId id="379" r:id="rId44"/>
    <p:sldId id="380" r:id="rId45"/>
    <p:sldId id="381" r:id="rId46"/>
    <p:sldId id="382" r:id="rId47"/>
    <p:sldId id="383" r:id="rId48"/>
    <p:sldId id="338" r:id="rId49"/>
    <p:sldId id="385" r:id="rId50"/>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2vZ/UVqfRsEZY1zFxaT5ng" hashData="iIZa/hAg6nLcoW1mDW3BDCANemM"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3300"/>
    <a:srgbClr val="FF33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varScale="1">
        <p:scale>
          <a:sx n="75" d="100"/>
          <a:sy n="75" d="100"/>
        </p:scale>
        <p:origin x="-84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notesMaster" Target="notesMasters/notesMaster1.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C6FD8BA-1DC3-436E-8494-C1C00F284CEC}" type="datetimeFigureOut">
              <a:rPr lang="es-ES" smtClean="0"/>
              <a:pPr/>
              <a:t>13/11/2013</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B0897EC-E2A8-45C9-9BBD-C1E14C5DE62A}"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537E238C-1A38-4E19-8825-3E8C96D52BD8}" type="slidenum">
              <a:rPr lang="es-ES_tradnl"/>
              <a:pPr/>
              <a:t>‹Nº›</a:t>
            </a:fld>
            <a:endParaRPr lang="es-ES_tradn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C07F7FC-923B-47A4-9EC3-E7E42F2CE8C5}" type="slidenum">
              <a:rPr lang="es-ES_tradnl"/>
              <a:pPr/>
              <a:t>‹Nº›</a:t>
            </a:fld>
            <a:endParaRPr lang="es-ES_tradn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F1D4825F-06F6-43D5-AF32-A4C5FE6C32CF}" type="slidenum">
              <a:rPr lang="es-ES_tradnl"/>
              <a:pPr/>
              <a:t>‹Nº›</a:t>
            </a:fld>
            <a:endParaRPr lang="es-ES_tradn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E06A56A4-A6BC-49DC-BC82-2302EE719461}" type="slidenum">
              <a:rPr lang="es-ES_tradnl"/>
              <a:pPr/>
              <a:t>‹Nº›</a:t>
            </a:fld>
            <a:endParaRPr lang="es-ES_tradn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p>
        </p:txBody>
      </p:sp>
      <p:sp>
        <p:nvSpPr>
          <p:cNvPr id="8" name="7 Marcador de pie de página"/>
          <p:cNvSpPr>
            <a:spLocks noGrp="1"/>
          </p:cNvSpPr>
          <p:nvPr>
            <p:ph type="ftr" sz="quarter" idx="11"/>
          </p:nvPr>
        </p:nvSpPr>
        <p:spPr/>
        <p:txBody>
          <a:bodyPr/>
          <a:lstStyle>
            <a:lvl1pPr>
              <a:defRPr/>
            </a:lvl1pPr>
          </a:lstStyle>
          <a:p>
            <a:endParaRPr lang="es-ES_tradnl"/>
          </a:p>
        </p:txBody>
      </p:sp>
      <p:sp>
        <p:nvSpPr>
          <p:cNvPr id="9" name="8 Marcador de número de diapositiva"/>
          <p:cNvSpPr>
            <a:spLocks noGrp="1"/>
          </p:cNvSpPr>
          <p:nvPr>
            <p:ph type="sldNum" sz="quarter" idx="12"/>
          </p:nvPr>
        </p:nvSpPr>
        <p:spPr/>
        <p:txBody>
          <a:bodyPr/>
          <a:lstStyle>
            <a:lvl1pPr>
              <a:defRPr/>
            </a:lvl1pPr>
          </a:lstStyle>
          <a:p>
            <a:fld id="{9822644C-83F9-436D-B238-F985D420DEA3}" type="slidenum">
              <a:rPr lang="es-ES_tradnl"/>
              <a:pPr/>
              <a:t>‹Nº›</a:t>
            </a:fld>
            <a:endParaRPr lang="es-ES_tradn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p>
        </p:txBody>
      </p:sp>
      <p:sp>
        <p:nvSpPr>
          <p:cNvPr id="4" name="3 Marcador de pie de página"/>
          <p:cNvSpPr>
            <a:spLocks noGrp="1"/>
          </p:cNvSpPr>
          <p:nvPr>
            <p:ph type="ftr" sz="quarter" idx="11"/>
          </p:nvPr>
        </p:nvSpPr>
        <p:spPr/>
        <p:txBody>
          <a:bodyPr/>
          <a:lstStyle>
            <a:lvl1pPr>
              <a:defRPr/>
            </a:lvl1pPr>
          </a:lstStyle>
          <a:p>
            <a:endParaRPr lang="es-ES_tradnl"/>
          </a:p>
        </p:txBody>
      </p:sp>
      <p:sp>
        <p:nvSpPr>
          <p:cNvPr id="5" name="4 Marcador de número de diapositiva"/>
          <p:cNvSpPr>
            <a:spLocks noGrp="1"/>
          </p:cNvSpPr>
          <p:nvPr>
            <p:ph type="sldNum" sz="quarter" idx="12"/>
          </p:nvPr>
        </p:nvSpPr>
        <p:spPr/>
        <p:txBody>
          <a:bodyPr/>
          <a:lstStyle>
            <a:lvl1pPr>
              <a:defRPr/>
            </a:lvl1pPr>
          </a:lstStyle>
          <a:p>
            <a:fld id="{1BA64A07-AD7E-49C1-A962-25792DAA8A21}" type="slidenum">
              <a:rPr lang="es-ES_tradnl"/>
              <a:pPr/>
              <a:t>‹Nº›</a:t>
            </a:fld>
            <a:endParaRPr lang="es-ES_tradn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p>
        </p:txBody>
      </p:sp>
      <p:sp>
        <p:nvSpPr>
          <p:cNvPr id="3" name="2 Marcador de pie de página"/>
          <p:cNvSpPr>
            <a:spLocks noGrp="1"/>
          </p:cNvSpPr>
          <p:nvPr>
            <p:ph type="ftr" sz="quarter" idx="11"/>
          </p:nvPr>
        </p:nvSpPr>
        <p:spPr/>
        <p:txBody>
          <a:bodyPr/>
          <a:lstStyle>
            <a:lvl1pPr>
              <a:defRPr/>
            </a:lvl1pPr>
          </a:lstStyle>
          <a:p>
            <a:endParaRPr lang="es-ES_tradnl"/>
          </a:p>
        </p:txBody>
      </p:sp>
      <p:sp>
        <p:nvSpPr>
          <p:cNvPr id="4" name="3 Marcador de número de diapositiva"/>
          <p:cNvSpPr>
            <a:spLocks noGrp="1"/>
          </p:cNvSpPr>
          <p:nvPr>
            <p:ph type="sldNum" sz="quarter" idx="12"/>
          </p:nvPr>
        </p:nvSpPr>
        <p:spPr/>
        <p:txBody>
          <a:bodyPr/>
          <a:lstStyle>
            <a:lvl1pPr>
              <a:defRPr/>
            </a:lvl1pPr>
          </a:lstStyle>
          <a:p>
            <a:fld id="{B5322F76-0C5A-4162-B619-56118810EAFB}" type="slidenum">
              <a:rPr lang="es-ES_tradnl"/>
              <a:pPr/>
              <a:t>‹Nº›</a:t>
            </a:fld>
            <a:endParaRPr lang="es-ES_tradn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4A39CC6D-EEC0-4DA4-8934-A76D74A4CBC9}" type="slidenum">
              <a:rPr lang="es-ES_tradnl"/>
              <a:pPr/>
              <a:t>‹Nº›</a:t>
            </a:fld>
            <a:endParaRPr lang="es-ES_tradn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54B70D98-54F7-4314-B87B-70FF33DFA5AB}" type="slidenum">
              <a:rPr lang="es-ES_tradnl"/>
              <a:pPr/>
              <a:t>‹Nº›</a:t>
            </a:fld>
            <a:endParaRPr lang="es-ES_tradn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4E4566D1-2AC8-4C3F-9797-15245C73303F}" type="slidenum">
              <a:rPr lang="es-ES_tradnl"/>
              <a:pPr/>
              <a:t>‹Nº›</a:t>
            </a:fld>
            <a:endParaRPr lang="es-ES_tradn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9D88A84-0A2C-4101-8B10-1AED7EC90E5B}" type="slidenum">
              <a:rPr lang="es-ES_tradnl"/>
              <a:pPr/>
              <a:t>‹Nº›</a:t>
            </a:fld>
            <a:endParaRPr lang="es-ES_tradnl"/>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2440D378-AB07-4BD2-9536-6913569C4967}"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0"/>
          <a:tileRect/>
        </a:gradFill>
        <a:effectLst/>
      </p:bgPr>
    </p:bg>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65539"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6554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6554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6554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F7409136-0C6B-488B-87D9-9141800A21BE}"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2EA5157C-DEE4-42AA-B9D6-00A56F80D958}"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73"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3.jpeg"/><Relationship Id="rId1" Type="http://schemas.openxmlformats.org/officeDocument/2006/relationships/slideLayout" Target="../slideLayouts/slideLayout7.xml"/><Relationship Id="rId5" Type="http://schemas.openxmlformats.org/officeDocument/2006/relationships/image" Target="../media/image4.gif"/><Relationship Id="rId4" Type="http://schemas.openxmlformats.org/officeDocument/2006/relationships/image" Target="../media/image3.jpeg"/></Relationships>
</file>

<file path=ppt/slides/_rels/slide48.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43.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44.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4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C:\Documents and Settings\Dell\Escritorio\9.jpg"/>
          <p:cNvPicPr>
            <a:picLocks noChangeAspect="1" noChangeArrowheads="1"/>
          </p:cNvPicPr>
          <p:nvPr/>
        </p:nvPicPr>
        <p:blipFill>
          <a:blip r:embed="rId3"/>
          <a:srcRect/>
          <a:stretch>
            <a:fillRect/>
          </a:stretch>
        </p:blipFill>
        <p:spPr bwMode="auto">
          <a:xfrm>
            <a:off x="0" y="0"/>
            <a:ext cx="9144000" cy="6858000"/>
          </a:xfrm>
          <a:prstGeom prst="rect">
            <a:avLst/>
          </a:prstGeom>
          <a:noFill/>
        </p:spPr>
      </p:pic>
      <p:sp>
        <p:nvSpPr>
          <p:cNvPr id="6" name="5 Rectángulo"/>
          <p:cNvSpPr/>
          <p:nvPr/>
        </p:nvSpPr>
        <p:spPr>
          <a:xfrm>
            <a:off x="928662" y="1928802"/>
            <a:ext cx="7500958" cy="2308306"/>
          </a:xfrm>
          <a:prstGeom prst="rect">
            <a:avLst/>
          </a:prstGeom>
        </p:spPr>
        <p:txBody>
          <a:bodyPr wrap="square" lIns="91422" tIns="45711" rIns="91422" bIns="45711">
            <a:spAutoFit/>
          </a:bodyPr>
          <a:lstStyle/>
          <a:p>
            <a:pPr algn="ctr"/>
            <a:r>
              <a:rPr lang="es-ES" sz="72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UN PUEBLO FANTASMA</a:t>
            </a:r>
            <a:endParaRPr lang="es-ES" sz="72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endParaRPr>
          </a:p>
        </p:txBody>
      </p:sp>
      <p:pic>
        <p:nvPicPr>
          <p:cNvPr id="9" name="Image 2" descr="swirlrainbw3.gif"/>
          <p:cNvPicPr>
            <a:picLocks noChangeAspect="1"/>
          </p:cNvPicPr>
          <p:nvPr/>
        </p:nvPicPr>
        <p:blipFill>
          <a:blip r:embed="rId4"/>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4"/>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4"/>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4"/>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5" cstate="print"/>
          <a:srcRect/>
          <a:stretch>
            <a:fillRect/>
          </a:stretch>
        </p:blipFill>
        <p:spPr bwMode="auto">
          <a:xfrm>
            <a:off x="428596" y="5357826"/>
            <a:ext cx="1000132" cy="1052513"/>
          </a:xfrm>
          <a:prstGeom prst="rect">
            <a:avLst/>
          </a:prstGeom>
          <a:noFill/>
          <a:ln w="38100">
            <a:solidFill>
              <a:srgbClr val="1CDEF8"/>
            </a:solidFill>
            <a:miter lim="800000"/>
            <a:headEnd/>
            <a:tailEnd/>
          </a:ln>
        </p:spPr>
      </p:pic>
      <p:sp>
        <p:nvSpPr>
          <p:cNvPr id="15" name="14 Rectángulo"/>
          <p:cNvSpPr/>
          <p:nvPr/>
        </p:nvSpPr>
        <p:spPr>
          <a:xfrm>
            <a:off x="1714480" y="5786454"/>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endParaRPr>
          </a:p>
        </p:txBody>
      </p:sp>
    </p:spTree>
  </p:cSld>
  <p:clrMapOvr>
    <a:masterClrMapping/>
  </p:clrMapOvr>
  <p:transition advClick="0" advTm="10000">
    <p:sndAc>
      <p:stSnd loop="1">
        <p:snd r:embed="rId2" name="Musique Peur1,55.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nodeType="clickEffect">
                                  <p:stCondLst>
                                    <p:cond delay="0"/>
                                  </p:stCondLst>
                                  <p:iterate type="lt">
                                    <p:tmPct val="50000"/>
                                  </p:iterate>
                                  <p:childTnLst>
                                    <p:set>
                                      <p:cBhvr>
                                        <p:cTn id="6" dur="1" fill="hold">
                                          <p:stCondLst>
                                            <p:cond delay="0"/>
                                          </p:stCondLst>
                                        </p:cTn>
                                        <p:tgtEl>
                                          <p:spTgt spid="6">
                                            <p:txEl>
                                              <p:pRg st="0" end="0"/>
                                            </p:txEl>
                                          </p:spTgt>
                                        </p:tgtEl>
                                        <p:attrNameLst>
                                          <p:attrName>style.visibility</p:attrName>
                                        </p:attrNameLst>
                                      </p:cBhvr>
                                      <p:to>
                                        <p:strVal val="visible"/>
                                      </p:to>
                                    </p:set>
                                    <p:anim calcmode="discrete" valueType="clr">
                                      <p:cBhvr override="childStyle">
                                        <p:cTn id="7" dur="500"/>
                                        <p:tgtEl>
                                          <p:spTgt spid="6">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500"/>
                                        <p:tgtEl>
                                          <p:spTgt spid="6">
                                            <p:txEl>
                                              <p:pRg st="0" end="0"/>
                                            </p:txEl>
                                          </p:spTgt>
                                        </p:tgtEl>
                                        <p:attrNameLst>
                                          <p:attrName>fillcolor</p:attrName>
                                        </p:attrNameLst>
                                      </p:cBhvr>
                                      <p:tavLst>
                                        <p:tav tm="0">
                                          <p:val>
                                            <p:clrVal>
                                              <a:schemeClr val="accent2"/>
                                            </p:clrVal>
                                          </p:val>
                                        </p:tav>
                                        <p:tav tm="50000">
                                          <p:val>
                                            <p:clrVal>
                                              <a:schemeClr val="hlink"/>
                                            </p:clrVal>
                                          </p:val>
                                        </p:tav>
                                      </p:tavLst>
                                    </p:anim>
                                    <p:set>
                                      <p:cBhvr>
                                        <p:cTn id="9" dur="500"/>
                                        <p:tgtEl>
                                          <p:spTgt spid="6">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071538" y="1071546"/>
            <a:ext cx="7072362" cy="4154984"/>
          </a:xfrm>
          <a:prstGeom prst="rect">
            <a:avLst/>
          </a:prstGeom>
        </p:spPr>
        <p:txBody>
          <a:bodyPr wrap="square">
            <a:spAutoFit/>
          </a:bodyPr>
          <a:lstStyle/>
          <a:p>
            <a:pPr algn="ctr"/>
            <a:r>
              <a:rPr lang="es-ES" sz="6600" b="1" dirty="0" smtClean="0"/>
              <a:t>Un pueblo fantasma </a:t>
            </a:r>
            <a:r>
              <a:rPr lang="es-ES" sz="6600" b="1" dirty="0" smtClean="0"/>
              <a:t>estuvo </a:t>
            </a:r>
            <a:r>
              <a:rPr lang="es-ES" sz="6600" b="1" dirty="0" smtClean="0"/>
              <a:t>bajo </a:t>
            </a:r>
            <a:r>
              <a:rPr lang="es-ES" sz="6600" b="1" dirty="0" smtClean="0"/>
              <a:t>el agua </a:t>
            </a:r>
            <a:r>
              <a:rPr lang="es-ES" sz="6600" b="1" dirty="0" smtClean="0"/>
              <a:t>en Argentina </a:t>
            </a:r>
          </a:p>
        </p:txBody>
      </p:sp>
      <p:pic>
        <p:nvPicPr>
          <p:cNvPr id="3" name="Picture 4" descr="12"/>
          <p:cNvPicPr>
            <a:picLocks noChangeAspect="1" noChangeArrowheads="1"/>
          </p:cNvPicPr>
          <p:nvPr/>
        </p:nvPicPr>
        <p:blipFill>
          <a:blip r:embed="rId2"/>
          <a:srcRect/>
          <a:stretch>
            <a:fillRect/>
          </a:stretch>
        </p:blipFill>
        <p:spPr bwMode="auto">
          <a:xfrm>
            <a:off x="642910" y="500042"/>
            <a:ext cx="7751031" cy="5357850"/>
          </a:xfrm>
          <a:prstGeom prst="rect">
            <a:avLst/>
          </a:prstGeom>
          <a:noFill/>
          <a:ln w="9525">
            <a:noFill/>
            <a:miter lim="800000"/>
            <a:headEnd/>
            <a:tailEnd/>
          </a:ln>
        </p:spPr>
      </p:pic>
    </p:spTree>
  </p:cSld>
  <p:clrMapOvr>
    <a:masterClrMapping/>
  </p:clrMapOvr>
  <p:transition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iterate type="lt">
                                    <p:tmPct val="5000"/>
                                  </p:iterate>
                                  <p:childTnLst>
                                    <p:set>
                                      <p:cBhvr>
                                        <p:cTn id="6" dur="1" fill="hold">
                                          <p:stCondLst>
                                            <p:cond delay="0"/>
                                          </p:stCondLst>
                                        </p:cTn>
                                        <p:tgtEl>
                                          <p:spTgt spid="3"/>
                                        </p:tgtEl>
                                        <p:attrNameLst>
                                          <p:attrName>style.visibility</p:attrName>
                                        </p:attrNameLst>
                                      </p:cBhvr>
                                      <p:to>
                                        <p:strVal val="visible"/>
                                      </p:to>
                                    </p:set>
                                    <p:anim calcmode="lin" valueType="num">
                                      <p:cBhvr>
                                        <p:cTn id="7" dur="5000" fill="hold"/>
                                        <p:tgtEl>
                                          <p:spTgt spid="3"/>
                                        </p:tgtEl>
                                        <p:attrNameLst>
                                          <p:attrName>ppt_w</p:attrName>
                                        </p:attrNameLst>
                                      </p:cBhvr>
                                      <p:tavLst>
                                        <p:tav tm="0">
                                          <p:val>
                                            <p:fltVal val="0"/>
                                          </p:val>
                                        </p:tav>
                                        <p:tav tm="100000">
                                          <p:val>
                                            <p:strVal val="#ppt_w"/>
                                          </p:val>
                                        </p:tav>
                                      </p:tavLst>
                                    </p:anim>
                                    <p:anim calcmode="lin" valueType="num">
                                      <p:cBhvr>
                                        <p:cTn id="8" dur="5000" fill="hold"/>
                                        <p:tgtEl>
                                          <p:spTgt spid="3"/>
                                        </p:tgtEl>
                                        <p:attrNameLst>
                                          <p:attrName>ppt_h</p:attrName>
                                        </p:attrNameLst>
                                      </p:cBhvr>
                                      <p:tavLst>
                                        <p:tav tm="0">
                                          <p:val>
                                            <p:fltVal val="0"/>
                                          </p:val>
                                        </p:tav>
                                        <p:tav tm="100000">
                                          <p:val>
                                            <p:strVal val="#ppt_h"/>
                                          </p:val>
                                        </p:tav>
                                      </p:tavLst>
                                    </p:anim>
                                    <p:anim calcmode="lin" valueType="num">
                                      <p:cBhvr>
                                        <p:cTn id="9" dur="5000" fill="hold"/>
                                        <p:tgtEl>
                                          <p:spTgt spid="3"/>
                                        </p:tgtEl>
                                        <p:attrNameLst>
                                          <p:attrName>style.rotation</p:attrName>
                                        </p:attrNameLst>
                                      </p:cBhvr>
                                      <p:tavLst>
                                        <p:tav tm="0">
                                          <p:val>
                                            <p:fltVal val="90"/>
                                          </p:val>
                                        </p:tav>
                                        <p:tav tm="100000">
                                          <p:val>
                                            <p:fltVal val="0"/>
                                          </p:val>
                                        </p:tav>
                                      </p:tavLst>
                                    </p:anim>
                                    <p:animEffect transition="in" filter="fade">
                                      <p:cBhvr>
                                        <p:cTn id="10"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Documents and Settings\Dell\Escritorio\23.pn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6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6429388" y="368457"/>
            <a:ext cx="2714612" cy="6489543"/>
          </a:xfrm>
          <a:prstGeom prst="rect">
            <a:avLst/>
          </a:prstGeom>
        </p:spPr>
        <p:txBody>
          <a:bodyPr wrap="square">
            <a:spAutoFit/>
          </a:bodyPr>
          <a:lstStyle/>
          <a:p>
            <a:pPr algn="ctr"/>
            <a:r>
              <a:rPr lang="es-ES" sz="2400" b="1" dirty="0" smtClean="0"/>
              <a:t>En </a:t>
            </a:r>
            <a:r>
              <a:rPr lang="es-ES" sz="2400" b="1" dirty="0"/>
              <a:t>Argentina hay un pueblo fantasma muy extraño, llamado Epecuen,  que pasó un cuarto de siglo bajo el agua. Hoy es un atractivo turístico </a:t>
            </a:r>
            <a:endParaRPr lang="es-ES" sz="2400" b="1" dirty="0" smtClean="0"/>
          </a:p>
          <a:p>
            <a:pPr algn="ctr"/>
            <a:r>
              <a:rPr lang="es-ES" sz="2400" b="1" dirty="0" smtClean="0"/>
              <a:t>en </a:t>
            </a:r>
            <a:r>
              <a:rPr lang="es-ES" sz="2400" b="1" dirty="0"/>
              <a:t>argentina y se encuentra ubicado en la posición geográfica que muestro en </a:t>
            </a:r>
            <a:r>
              <a:rPr lang="es-ES" sz="2400" b="1" dirty="0" smtClean="0"/>
              <a:t>el mapa.</a:t>
            </a:r>
            <a:endParaRPr lang="es-ES" sz="2400" dirty="0"/>
          </a:p>
        </p:txBody>
      </p:sp>
      <p:pic>
        <p:nvPicPr>
          <p:cNvPr id="5" name="Picture 2" descr="C:\Documents and Settings\Dell\Escritorio\3.jpg"/>
          <p:cNvPicPr>
            <a:picLocks noChangeAspect="1" noChangeArrowheads="1"/>
          </p:cNvPicPr>
          <p:nvPr/>
        </p:nvPicPr>
        <p:blipFill>
          <a:blip r:embed="rId2"/>
          <a:srcRect/>
          <a:stretch>
            <a:fillRect/>
          </a:stretch>
        </p:blipFill>
        <p:spPr bwMode="auto">
          <a:xfrm>
            <a:off x="0" y="0"/>
            <a:ext cx="6429388" cy="6858000"/>
          </a:xfrm>
          <a:prstGeom prst="rect">
            <a:avLst/>
          </a:prstGeom>
          <a:noFill/>
        </p:spPr>
      </p:pic>
    </p:spTree>
  </p:cSld>
  <p:clrMapOvr>
    <a:masterClrMapping/>
  </p:clrMapOvr>
  <p:transition advTm="2300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1.jpg"/>
          <p:cNvPicPr>
            <a:picLocks noChangeAspect="1" noChangeArrowheads="1"/>
          </p:cNvPicPr>
          <p:nvPr/>
        </p:nvPicPr>
        <p:blipFill>
          <a:blip r:embed="rId2"/>
          <a:srcRect b="5208"/>
          <a:stretch>
            <a:fillRect/>
          </a:stretch>
        </p:blipFill>
        <p:spPr bwMode="auto">
          <a:xfrm>
            <a:off x="0" y="0"/>
            <a:ext cx="9200312" cy="6858000"/>
          </a:xfrm>
          <a:prstGeom prst="rect">
            <a:avLst/>
          </a:prstGeom>
          <a:noFill/>
        </p:spPr>
      </p:pic>
    </p:spTree>
  </p:cSld>
  <p:clrMapOvr>
    <a:masterClrMapping/>
  </p:clrMapOvr>
  <p:transition advTm="6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2.jpg"/>
          <p:cNvPicPr>
            <a:picLocks noChangeAspect="1" noChangeArrowheads="1"/>
          </p:cNvPicPr>
          <p:nvPr/>
        </p:nvPicPr>
        <p:blipFill>
          <a:blip r:embed="rId2"/>
          <a:srcRect/>
          <a:stretch>
            <a:fillRect/>
          </a:stretch>
        </p:blipFill>
        <p:spPr bwMode="auto">
          <a:xfrm>
            <a:off x="0" y="0"/>
            <a:ext cx="9226032" cy="6858000"/>
          </a:xfrm>
          <a:prstGeom prst="rect">
            <a:avLst/>
          </a:prstGeom>
          <a:noFill/>
        </p:spPr>
      </p:pic>
    </p:spTree>
  </p:cSld>
  <p:clrMapOvr>
    <a:masterClrMapping/>
  </p:clrMapOvr>
  <p:transition advTm="600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714348" y="857232"/>
            <a:ext cx="7500958" cy="5572164"/>
          </a:xfrm>
          <a:prstGeom prst="rect">
            <a:avLst/>
          </a:prstGeom>
        </p:spPr>
        <p:txBody>
          <a:bodyPr wrap="square">
            <a:spAutoFit/>
          </a:bodyPr>
          <a:lstStyle/>
          <a:p>
            <a:pPr algn="ctr"/>
            <a:r>
              <a:rPr lang="es-ES" sz="3200" b="1" dirty="0"/>
              <a:t>Epecuen fue una vez un bullicioso pequeño complejo junto al lago, donde 1.500 personas atendían 20.000 turistas al año. Durante la edad de oro de Argentina. Los mismos trenes que transportaban grano al exterior trajeron a los visitantes de la capital para relajarse en los baños y balnearios de agua salada de Epecuen.</a:t>
            </a:r>
            <a:endParaRPr lang="es-ES" sz="3200" dirty="0"/>
          </a:p>
        </p:txBody>
      </p:sp>
      <p:pic>
        <p:nvPicPr>
          <p:cNvPr id="3" name="Picture 4" descr="12"/>
          <p:cNvPicPr>
            <a:picLocks noChangeAspect="1" noChangeArrowheads="1"/>
          </p:cNvPicPr>
          <p:nvPr/>
        </p:nvPicPr>
        <p:blipFill>
          <a:blip r:embed="rId2"/>
          <a:srcRect/>
          <a:stretch>
            <a:fillRect/>
          </a:stretch>
        </p:blipFill>
        <p:spPr bwMode="auto">
          <a:xfrm>
            <a:off x="571472" y="428604"/>
            <a:ext cx="7929618" cy="6215106"/>
          </a:xfrm>
          <a:prstGeom prst="rect">
            <a:avLst/>
          </a:prstGeom>
          <a:noFill/>
          <a:ln w="9525">
            <a:noFill/>
            <a:miter lim="800000"/>
            <a:headEnd/>
            <a:tailEnd/>
          </a:ln>
        </p:spPr>
      </p:pic>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iterate type="lt">
                                    <p:tmPct val="5000"/>
                                  </p:iterate>
                                  <p:childTnLst>
                                    <p:set>
                                      <p:cBhvr>
                                        <p:cTn id="6" dur="1" fill="hold">
                                          <p:stCondLst>
                                            <p:cond delay="0"/>
                                          </p:stCondLst>
                                        </p:cTn>
                                        <p:tgtEl>
                                          <p:spTgt spid="3"/>
                                        </p:tgtEl>
                                        <p:attrNameLst>
                                          <p:attrName>style.visibility</p:attrName>
                                        </p:attrNameLst>
                                      </p:cBhvr>
                                      <p:to>
                                        <p:strVal val="visible"/>
                                      </p:to>
                                    </p:set>
                                    <p:anim calcmode="lin" valueType="num">
                                      <p:cBhvr>
                                        <p:cTn id="7" dur="5000" fill="hold"/>
                                        <p:tgtEl>
                                          <p:spTgt spid="3"/>
                                        </p:tgtEl>
                                        <p:attrNameLst>
                                          <p:attrName>ppt_w</p:attrName>
                                        </p:attrNameLst>
                                      </p:cBhvr>
                                      <p:tavLst>
                                        <p:tav tm="0">
                                          <p:val>
                                            <p:fltVal val="0"/>
                                          </p:val>
                                        </p:tav>
                                        <p:tav tm="100000">
                                          <p:val>
                                            <p:strVal val="#ppt_w"/>
                                          </p:val>
                                        </p:tav>
                                      </p:tavLst>
                                    </p:anim>
                                    <p:anim calcmode="lin" valueType="num">
                                      <p:cBhvr>
                                        <p:cTn id="8" dur="5000" fill="hold"/>
                                        <p:tgtEl>
                                          <p:spTgt spid="3"/>
                                        </p:tgtEl>
                                        <p:attrNameLst>
                                          <p:attrName>ppt_h</p:attrName>
                                        </p:attrNameLst>
                                      </p:cBhvr>
                                      <p:tavLst>
                                        <p:tav tm="0">
                                          <p:val>
                                            <p:fltVal val="0"/>
                                          </p:val>
                                        </p:tav>
                                        <p:tav tm="100000">
                                          <p:val>
                                            <p:strVal val="#ppt_h"/>
                                          </p:val>
                                        </p:tav>
                                      </p:tavLst>
                                    </p:anim>
                                    <p:anim calcmode="lin" valueType="num">
                                      <p:cBhvr>
                                        <p:cTn id="9" dur="5000" fill="hold"/>
                                        <p:tgtEl>
                                          <p:spTgt spid="3"/>
                                        </p:tgtEl>
                                        <p:attrNameLst>
                                          <p:attrName>style.rotation</p:attrName>
                                        </p:attrNameLst>
                                      </p:cBhvr>
                                      <p:tavLst>
                                        <p:tav tm="0">
                                          <p:val>
                                            <p:fltVal val="90"/>
                                          </p:val>
                                        </p:tav>
                                        <p:tav tm="100000">
                                          <p:val>
                                            <p:fltVal val="0"/>
                                          </p:val>
                                        </p:tav>
                                      </p:tavLst>
                                    </p:anim>
                                    <p:animEffect transition="in" filter="fade">
                                      <p:cBhvr>
                                        <p:cTn id="10"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4.jpg"/>
          <p:cNvPicPr>
            <a:picLocks noChangeAspect="1" noChangeArrowheads="1"/>
          </p:cNvPicPr>
          <p:nvPr/>
        </p:nvPicPr>
        <p:blipFill>
          <a:blip r:embed="rId2"/>
          <a:srcRect/>
          <a:stretch>
            <a:fillRect/>
          </a:stretch>
        </p:blipFill>
        <p:spPr bwMode="auto">
          <a:xfrm>
            <a:off x="0" y="0"/>
            <a:ext cx="9127674" cy="6858000"/>
          </a:xfrm>
          <a:prstGeom prst="rect">
            <a:avLst/>
          </a:prstGeom>
          <a:noFill/>
        </p:spPr>
      </p:pic>
    </p:spTree>
  </p:cSld>
  <p:clrMapOvr>
    <a:masterClrMapping/>
  </p:clrMapOvr>
  <p:transition advTm="6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071538" y="928670"/>
            <a:ext cx="6858048" cy="4524315"/>
          </a:xfrm>
          <a:prstGeom prst="rect">
            <a:avLst/>
          </a:prstGeom>
        </p:spPr>
        <p:txBody>
          <a:bodyPr wrap="square">
            <a:spAutoFit/>
          </a:bodyPr>
          <a:lstStyle/>
          <a:p>
            <a:pPr algn="ctr"/>
            <a:r>
              <a:rPr lang="es-ES" sz="3200" b="1" dirty="0"/>
              <a:t>El lago de agua salada era especialmente atractivo, ya que tiene 10 veces más salada que la del océano, haciendo que el agua boyante. Los turistas, sobre todo los de gran comunidad judía de Buenos Aires, disfrutaban flotando en el agua que les recordaba el Mar Muerto en el Medio Oriente.</a:t>
            </a:r>
            <a:endParaRPr lang="es-ES" sz="3200" dirty="0"/>
          </a:p>
        </p:txBody>
      </p:sp>
      <p:pic>
        <p:nvPicPr>
          <p:cNvPr id="3" name="Picture 4" descr="12"/>
          <p:cNvPicPr>
            <a:picLocks noChangeAspect="1" noChangeArrowheads="1"/>
          </p:cNvPicPr>
          <p:nvPr/>
        </p:nvPicPr>
        <p:blipFill>
          <a:blip r:embed="rId2"/>
          <a:srcRect/>
          <a:stretch>
            <a:fillRect/>
          </a:stretch>
        </p:blipFill>
        <p:spPr bwMode="auto">
          <a:xfrm>
            <a:off x="571472" y="428604"/>
            <a:ext cx="7929618" cy="6215106"/>
          </a:xfrm>
          <a:prstGeom prst="rect">
            <a:avLst/>
          </a:prstGeom>
          <a:noFill/>
          <a:ln w="9525">
            <a:noFill/>
            <a:miter lim="800000"/>
            <a:headEnd/>
            <a:tailEnd/>
          </a:ln>
        </p:spPr>
      </p:pic>
    </p:spTree>
  </p:cSld>
  <p:clrMapOvr>
    <a:masterClrMapping/>
  </p:clrMapOvr>
  <p:transition advTm="2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iterate type="lt">
                                    <p:tmPct val="5000"/>
                                  </p:iterate>
                                  <p:childTnLst>
                                    <p:set>
                                      <p:cBhvr>
                                        <p:cTn id="6" dur="1" fill="hold">
                                          <p:stCondLst>
                                            <p:cond delay="0"/>
                                          </p:stCondLst>
                                        </p:cTn>
                                        <p:tgtEl>
                                          <p:spTgt spid="3"/>
                                        </p:tgtEl>
                                        <p:attrNameLst>
                                          <p:attrName>style.visibility</p:attrName>
                                        </p:attrNameLst>
                                      </p:cBhvr>
                                      <p:to>
                                        <p:strVal val="visible"/>
                                      </p:to>
                                    </p:set>
                                    <p:anim calcmode="lin" valueType="num">
                                      <p:cBhvr>
                                        <p:cTn id="7" dur="5000" fill="hold"/>
                                        <p:tgtEl>
                                          <p:spTgt spid="3"/>
                                        </p:tgtEl>
                                        <p:attrNameLst>
                                          <p:attrName>ppt_w</p:attrName>
                                        </p:attrNameLst>
                                      </p:cBhvr>
                                      <p:tavLst>
                                        <p:tav tm="0">
                                          <p:val>
                                            <p:fltVal val="0"/>
                                          </p:val>
                                        </p:tav>
                                        <p:tav tm="100000">
                                          <p:val>
                                            <p:strVal val="#ppt_w"/>
                                          </p:val>
                                        </p:tav>
                                      </p:tavLst>
                                    </p:anim>
                                    <p:anim calcmode="lin" valueType="num">
                                      <p:cBhvr>
                                        <p:cTn id="8" dur="5000" fill="hold"/>
                                        <p:tgtEl>
                                          <p:spTgt spid="3"/>
                                        </p:tgtEl>
                                        <p:attrNameLst>
                                          <p:attrName>ppt_h</p:attrName>
                                        </p:attrNameLst>
                                      </p:cBhvr>
                                      <p:tavLst>
                                        <p:tav tm="0">
                                          <p:val>
                                            <p:fltVal val="0"/>
                                          </p:val>
                                        </p:tav>
                                        <p:tav tm="100000">
                                          <p:val>
                                            <p:strVal val="#ppt_h"/>
                                          </p:val>
                                        </p:tav>
                                      </p:tavLst>
                                    </p:anim>
                                    <p:anim calcmode="lin" valueType="num">
                                      <p:cBhvr>
                                        <p:cTn id="9" dur="5000" fill="hold"/>
                                        <p:tgtEl>
                                          <p:spTgt spid="3"/>
                                        </p:tgtEl>
                                        <p:attrNameLst>
                                          <p:attrName>style.rotation</p:attrName>
                                        </p:attrNameLst>
                                      </p:cBhvr>
                                      <p:tavLst>
                                        <p:tav tm="0">
                                          <p:val>
                                            <p:fltVal val="90"/>
                                          </p:val>
                                        </p:tav>
                                        <p:tav tm="100000">
                                          <p:val>
                                            <p:fltVal val="0"/>
                                          </p:val>
                                        </p:tav>
                                      </p:tavLst>
                                    </p:anim>
                                    <p:animEffect transition="in" filter="fade">
                                      <p:cBhvr>
                                        <p:cTn id="10"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5.jpg"/>
          <p:cNvPicPr>
            <a:picLocks noChangeAspect="1" noChangeArrowheads="1"/>
          </p:cNvPicPr>
          <p:nvPr/>
        </p:nvPicPr>
        <p:blipFill>
          <a:blip r:embed="rId2"/>
          <a:srcRect/>
          <a:stretch>
            <a:fillRect/>
          </a:stretch>
        </p:blipFill>
        <p:spPr bwMode="auto">
          <a:xfrm>
            <a:off x="0" y="0"/>
            <a:ext cx="9219111" cy="6858000"/>
          </a:xfrm>
          <a:prstGeom prst="rect">
            <a:avLst/>
          </a:prstGeom>
          <a:noFill/>
        </p:spPr>
      </p:pic>
    </p:spTree>
  </p:cSld>
  <p:clrMapOvr>
    <a:masterClrMapping/>
  </p:clrMapOvr>
  <p:transition advTm="6000"/>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6.jpg"/>
          <p:cNvPicPr>
            <a:picLocks noChangeAspect="1" noChangeArrowheads="1"/>
          </p:cNvPicPr>
          <p:nvPr/>
        </p:nvPicPr>
        <p:blipFill>
          <a:blip r:embed="rId2"/>
          <a:srcRect/>
          <a:stretch>
            <a:fillRect/>
          </a:stretch>
        </p:blipFill>
        <p:spPr bwMode="auto">
          <a:xfrm>
            <a:off x="-2295525" y="-2108200"/>
            <a:ext cx="15240000" cy="10134600"/>
          </a:xfrm>
          <a:prstGeom prst="rect">
            <a:avLst/>
          </a:prstGeom>
          <a:noFill/>
        </p:spPr>
      </p:pic>
    </p:spTree>
  </p:cSld>
  <p:clrMapOvr>
    <a:masterClrMapping/>
  </p:clrMapOvr>
  <p:transition advTm="6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7.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600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4857752" y="642918"/>
            <a:ext cx="3857636" cy="5262979"/>
          </a:xfrm>
          <a:prstGeom prst="rect">
            <a:avLst/>
          </a:prstGeom>
        </p:spPr>
        <p:txBody>
          <a:bodyPr wrap="square">
            <a:spAutoFit/>
          </a:bodyPr>
          <a:lstStyle/>
          <a:p>
            <a:pPr algn="ctr"/>
            <a:r>
              <a:rPr lang="es-ES" sz="2400" b="1" dirty="0"/>
              <a:t>Luego de una tormenta particularmente fuerte y después de una serie de inviernos húmedos,  el lago se desbordó el 10 de noviembre de 1985. El agua entró por un muro de contención y se derramó en las calles junto al lago. La gente huyó con lo que pudo, y en pocos días sus casas quedaron sumergidas bajo casi 10 metros (33 pies) de agua salada corrosiva.</a:t>
            </a:r>
            <a:endParaRPr lang="es-ES" sz="2400" dirty="0"/>
          </a:p>
        </p:txBody>
      </p:sp>
      <p:pic>
        <p:nvPicPr>
          <p:cNvPr id="3" name="Picture 2" descr="C:\Documents and Settings\Dell\Escritorio\13.jpg"/>
          <p:cNvPicPr>
            <a:picLocks noChangeAspect="1" noChangeArrowheads="1"/>
          </p:cNvPicPr>
          <p:nvPr/>
        </p:nvPicPr>
        <p:blipFill>
          <a:blip r:embed="rId2"/>
          <a:srcRect/>
          <a:stretch>
            <a:fillRect/>
          </a:stretch>
        </p:blipFill>
        <p:spPr bwMode="auto">
          <a:xfrm>
            <a:off x="0" y="0"/>
            <a:ext cx="4500562" cy="6858000"/>
          </a:xfrm>
          <a:prstGeom prst="rect">
            <a:avLst/>
          </a:prstGeom>
          <a:noFill/>
        </p:spPr>
      </p:pic>
      <p:pic>
        <p:nvPicPr>
          <p:cNvPr id="4" name="Picture 4" descr="12"/>
          <p:cNvPicPr>
            <a:picLocks noChangeAspect="1" noChangeArrowheads="1"/>
          </p:cNvPicPr>
          <p:nvPr/>
        </p:nvPicPr>
        <p:blipFill>
          <a:blip r:embed="rId3"/>
          <a:srcRect/>
          <a:stretch>
            <a:fillRect/>
          </a:stretch>
        </p:blipFill>
        <p:spPr bwMode="auto">
          <a:xfrm>
            <a:off x="4429124" y="-7544"/>
            <a:ext cx="4714876" cy="7079882"/>
          </a:xfrm>
          <a:prstGeom prst="rect">
            <a:avLst/>
          </a:prstGeom>
          <a:noFill/>
          <a:ln w="9525">
            <a:noFill/>
            <a:miter lim="800000"/>
            <a:headEnd/>
            <a:tailEnd/>
          </a:ln>
        </p:spPr>
      </p:pic>
    </p:spTree>
  </p:cSld>
  <p:clrMapOvr>
    <a:masterClrMapping/>
  </p:clrMapOvr>
  <p:transition advTm="2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iterate type="lt">
                                    <p:tmPct val="5000"/>
                                  </p:iterate>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fltVal val="0"/>
                                          </p:val>
                                        </p:tav>
                                        <p:tav tm="100000">
                                          <p:val>
                                            <p:strVal val="#ppt_w"/>
                                          </p:val>
                                        </p:tav>
                                      </p:tavLst>
                                    </p:anim>
                                    <p:anim calcmode="lin" valueType="num">
                                      <p:cBhvr>
                                        <p:cTn id="8" dur="5000" fill="hold"/>
                                        <p:tgtEl>
                                          <p:spTgt spid="4"/>
                                        </p:tgtEl>
                                        <p:attrNameLst>
                                          <p:attrName>ppt_h</p:attrName>
                                        </p:attrNameLst>
                                      </p:cBhvr>
                                      <p:tavLst>
                                        <p:tav tm="0">
                                          <p:val>
                                            <p:fltVal val="0"/>
                                          </p:val>
                                        </p:tav>
                                        <p:tav tm="100000">
                                          <p:val>
                                            <p:strVal val="#ppt_h"/>
                                          </p:val>
                                        </p:tav>
                                      </p:tavLst>
                                    </p:anim>
                                    <p:anim calcmode="lin" valueType="num">
                                      <p:cBhvr>
                                        <p:cTn id="9" dur="5000" fill="hold"/>
                                        <p:tgtEl>
                                          <p:spTgt spid="4"/>
                                        </p:tgtEl>
                                        <p:attrNameLst>
                                          <p:attrName>style.rotation</p:attrName>
                                        </p:attrNameLst>
                                      </p:cBhvr>
                                      <p:tavLst>
                                        <p:tav tm="0">
                                          <p:val>
                                            <p:fltVal val="90"/>
                                          </p:val>
                                        </p:tav>
                                        <p:tav tm="100000">
                                          <p:val>
                                            <p:fltVal val="0"/>
                                          </p:val>
                                        </p:tav>
                                      </p:tavLst>
                                    </p:anim>
                                    <p:animEffect transition="in" filter="fade">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8.jpg"/>
          <p:cNvPicPr>
            <a:picLocks noChangeAspect="1" noChangeArrowheads="1"/>
          </p:cNvPicPr>
          <p:nvPr/>
        </p:nvPicPr>
        <p:blipFill>
          <a:blip r:embed="rId2"/>
          <a:srcRect/>
          <a:stretch>
            <a:fillRect/>
          </a:stretch>
        </p:blipFill>
        <p:spPr bwMode="auto">
          <a:xfrm>
            <a:off x="-1" y="0"/>
            <a:ext cx="9120437" cy="6858000"/>
          </a:xfrm>
          <a:prstGeom prst="rect">
            <a:avLst/>
          </a:prstGeom>
          <a:noFill/>
        </p:spPr>
      </p:pic>
    </p:spTree>
  </p:cSld>
  <p:clrMapOvr>
    <a:masterClrMapping/>
  </p:clrMapOvr>
  <p:transition advTm="600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9.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600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10.jpg"/>
          <p:cNvPicPr>
            <a:picLocks noChangeAspect="1" noChangeArrowheads="1"/>
          </p:cNvPicPr>
          <p:nvPr/>
        </p:nvPicPr>
        <p:blipFill>
          <a:blip r:embed="rId2"/>
          <a:srcRect/>
          <a:stretch>
            <a:fillRect/>
          </a:stretch>
        </p:blipFill>
        <p:spPr bwMode="auto">
          <a:xfrm>
            <a:off x="-1" y="0"/>
            <a:ext cx="9267133" cy="6858000"/>
          </a:xfrm>
          <a:prstGeom prst="rect">
            <a:avLst/>
          </a:prstGeom>
          <a:noFill/>
        </p:spPr>
      </p:pic>
    </p:spTree>
  </p:cSld>
  <p:clrMapOvr>
    <a:masterClrMapping/>
  </p:clrMapOvr>
  <p:transition advTm="6000"/>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11.jpg"/>
          <p:cNvPicPr>
            <a:picLocks noChangeAspect="1" noChangeArrowheads="1"/>
          </p:cNvPicPr>
          <p:nvPr/>
        </p:nvPicPr>
        <p:blipFill>
          <a:blip r:embed="rId2"/>
          <a:srcRect/>
          <a:stretch>
            <a:fillRect/>
          </a:stretch>
        </p:blipFill>
        <p:spPr bwMode="auto">
          <a:xfrm>
            <a:off x="0" y="0"/>
            <a:ext cx="9220107" cy="6858000"/>
          </a:xfrm>
          <a:prstGeom prst="rect">
            <a:avLst/>
          </a:prstGeom>
          <a:noFill/>
        </p:spPr>
      </p:pic>
    </p:spTree>
  </p:cSld>
  <p:clrMapOvr>
    <a:masterClrMapping/>
  </p:clrMapOvr>
  <p:transition advTm="600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071538" y="1000108"/>
            <a:ext cx="6929486" cy="4832092"/>
          </a:xfrm>
          <a:prstGeom prst="rect">
            <a:avLst/>
          </a:prstGeom>
        </p:spPr>
        <p:txBody>
          <a:bodyPr wrap="square">
            <a:spAutoFit/>
          </a:bodyPr>
          <a:lstStyle/>
          <a:p>
            <a:pPr algn="ctr"/>
            <a:r>
              <a:rPr lang="es-ES" sz="2800" b="1" dirty="0"/>
              <a:t>Ahora, la mayor parte del agua ha retrocedido, dejando al descubierto lo que parece ser una escena de una película sobre el fin del mundo. La ciudad no ha sido reconstruida, pero se ha convertido en un destino turístico más, para las personas que deseen conducir al menos seis horas desde Buenos Aires para llegar hasta aquí, a lo largo de 340 millas (550 kilómetros) , atravesando carreteras estrechas.</a:t>
            </a:r>
            <a:endParaRPr lang="es-ES" sz="2800" dirty="0"/>
          </a:p>
        </p:txBody>
      </p:sp>
      <p:pic>
        <p:nvPicPr>
          <p:cNvPr id="3" name="Picture 4" descr="12"/>
          <p:cNvPicPr>
            <a:picLocks noChangeAspect="1" noChangeArrowheads="1"/>
          </p:cNvPicPr>
          <p:nvPr/>
        </p:nvPicPr>
        <p:blipFill>
          <a:blip r:embed="rId2"/>
          <a:srcRect/>
          <a:stretch>
            <a:fillRect/>
          </a:stretch>
        </p:blipFill>
        <p:spPr bwMode="auto">
          <a:xfrm>
            <a:off x="500034" y="357166"/>
            <a:ext cx="7929618" cy="6215106"/>
          </a:xfrm>
          <a:prstGeom prst="rect">
            <a:avLst/>
          </a:prstGeom>
          <a:noFill/>
          <a:ln w="9525">
            <a:noFill/>
            <a:miter lim="800000"/>
            <a:headEnd/>
            <a:tailEnd/>
          </a:ln>
        </p:spPr>
      </p:pic>
    </p:spTree>
  </p:cSld>
  <p:clrMapOvr>
    <a:masterClrMapping/>
  </p:clrMapOvr>
  <p:transition advTm="3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iterate type="lt">
                                    <p:tmPct val="5000"/>
                                  </p:iterate>
                                  <p:childTnLst>
                                    <p:set>
                                      <p:cBhvr>
                                        <p:cTn id="6" dur="1" fill="hold">
                                          <p:stCondLst>
                                            <p:cond delay="0"/>
                                          </p:stCondLst>
                                        </p:cTn>
                                        <p:tgtEl>
                                          <p:spTgt spid="3"/>
                                        </p:tgtEl>
                                        <p:attrNameLst>
                                          <p:attrName>style.visibility</p:attrName>
                                        </p:attrNameLst>
                                      </p:cBhvr>
                                      <p:to>
                                        <p:strVal val="visible"/>
                                      </p:to>
                                    </p:set>
                                    <p:anim calcmode="lin" valueType="num">
                                      <p:cBhvr>
                                        <p:cTn id="7" dur="5000" fill="hold"/>
                                        <p:tgtEl>
                                          <p:spTgt spid="3"/>
                                        </p:tgtEl>
                                        <p:attrNameLst>
                                          <p:attrName>ppt_w</p:attrName>
                                        </p:attrNameLst>
                                      </p:cBhvr>
                                      <p:tavLst>
                                        <p:tav tm="0">
                                          <p:val>
                                            <p:fltVal val="0"/>
                                          </p:val>
                                        </p:tav>
                                        <p:tav tm="100000">
                                          <p:val>
                                            <p:strVal val="#ppt_w"/>
                                          </p:val>
                                        </p:tav>
                                      </p:tavLst>
                                    </p:anim>
                                    <p:anim calcmode="lin" valueType="num">
                                      <p:cBhvr>
                                        <p:cTn id="8" dur="5000" fill="hold"/>
                                        <p:tgtEl>
                                          <p:spTgt spid="3"/>
                                        </p:tgtEl>
                                        <p:attrNameLst>
                                          <p:attrName>ppt_h</p:attrName>
                                        </p:attrNameLst>
                                      </p:cBhvr>
                                      <p:tavLst>
                                        <p:tav tm="0">
                                          <p:val>
                                            <p:fltVal val="0"/>
                                          </p:val>
                                        </p:tav>
                                        <p:tav tm="100000">
                                          <p:val>
                                            <p:strVal val="#ppt_h"/>
                                          </p:val>
                                        </p:tav>
                                      </p:tavLst>
                                    </p:anim>
                                    <p:anim calcmode="lin" valueType="num">
                                      <p:cBhvr>
                                        <p:cTn id="9" dur="5000" fill="hold"/>
                                        <p:tgtEl>
                                          <p:spTgt spid="3"/>
                                        </p:tgtEl>
                                        <p:attrNameLst>
                                          <p:attrName>style.rotation</p:attrName>
                                        </p:attrNameLst>
                                      </p:cBhvr>
                                      <p:tavLst>
                                        <p:tav tm="0">
                                          <p:val>
                                            <p:fltVal val="90"/>
                                          </p:val>
                                        </p:tav>
                                        <p:tav tm="100000">
                                          <p:val>
                                            <p:fltVal val="0"/>
                                          </p:val>
                                        </p:tav>
                                      </p:tavLst>
                                    </p:anim>
                                    <p:animEffect transition="in" filter="fade">
                                      <p:cBhvr>
                                        <p:cTn id="10"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12.jpg"/>
          <p:cNvPicPr>
            <a:picLocks noChangeAspect="1" noChangeArrowheads="1"/>
          </p:cNvPicPr>
          <p:nvPr/>
        </p:nvPicPr>
        <p:blipFill>
          <a:blip r:embed="rId2"/>
          <a:srcRect/>
          <a:stretch>
            <a:fillRect/>
          </a:stretch>
        </p:blipFill>
        <p:spPr bwMode="auto">
          <a:xfrm>
            <a:off x="-1" y="0"/>
            <a:ext cx="9155097" cy="6858000"/>
          </a:xfrm>
          <a:prstGeom prst="rect">
            <a:avLst/>
          </a:prstGeom>
          <a:noFill/>
        </p:spPr>
      </p:pic>
    </p:spTree>
  </p:cSld>
  <p:clrMapOvr>
    <a:masterClrMapping/>
  </p:clrMapOvr>
  <p:transition advTm="6000"/>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Dell\Escritorio\14.jpg"/>
          <p:cNvPicPr>
            <a:picLocks noChangeAspect="1" noChangeArrowheads="1"/>
          </p:cNvPicPr>
          <p:nvPr/>
        </p:nvPicPr>
        <p:blipFill>
          <a:blip r:embed="rId2"/>
          <a:srcRect l="9472" r="11426"/>
          <a:stretch>
            <a:fillRect/>
          </a:stretch>
        </p:blipFill>
        <p:spPr bwMode="auto">
          <a:xfrm>
            <a:off x="0" y="0"/>
            <a:ext cx="9141862" cy="6858000"/>
          </a:xfrm>
          <a:prstGeom prst="rect">
            <a:avLst/>
          </a:prstGeom>
          <a:noFill/>
        </p:spPr>
      </p:pic>
    </p:spTree>
  </p:cSld>
  <p:clrMapOvr>
    <a:masterClrMapping/>
  </p:clrMapOvr>
  <p:transition advTm="6000"/>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Documents and Settings\Dell\Escritorio\15.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6000"/>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Dell\Escritorio\16.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6000"/>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071538" y="1142984"/>
            <a:ext cx="6858000" cy="4401205"/>
          </a:xfrm>
          <a:prstGeom prst="rect">
            <a:avLst/>
          </a:prstGeom>
        </p:spPr>
        <p:txBody>
          <a:bodyPr wrap="square">
            <a:spAutoFit/>
          </a:bodyPr>
          <a:lstStyle/>
          <a:p>
            <a:pPr algn="ctr"/>
            <a:r>
              <a:rPr lang="es-ES" sz="2800" b="1" dirty="0"/>
              <a:t>La gente viene a ver a los cascos oxidados de automóviles y muebles, casas desmoronadas y electrodomésticos rotos. Suben las escaleras que no conducen a ninguna parte, y pasear por un cementerio donde el agua derribó lápidas y tumbas expuestas a los elementos.</a:t>
            </a:r>
            <a:endParaRPr lang="es-ES" sz="2800" dirty="0"/>
          </a:p>
          <a:p>
            <a:pPr algn="ctr"/>
            <a:r>
              <a:rPr lang="es-ES" sz="2800" b="1" dirty="0"/>
              <a:t>Es un extraño paisaje post-apocalíptico que captura un momento traumático en el tiempo.</a:t>
            </a:r>
            <a:endParaRPr lang="es-ES" sz="2800" dirty="0"/>
          </a:p>
        </p:txBody>
      </p:sp>
      <p:pic>
        <p:nvPicPr>
          <p:cNvPr id="3" name="Picture 4" descr="12"/>
          <p:cNvPicPr>
            <a:picLocks noChangeAspect="1" noChangeArrowheads="1"/>
          </p:cNvPicPr>
          <p:nvPr/>
        </p:nvPicPr>
        <p:blipFill>
          <a:blip r:embed="rId2"/>
          <a:srcRect/>
          <a:stretch>
            <a:fillRect/>
          </a:stretch>
        </p:blipFill>
        <p:spPr bwMode="auto">
          <a:xfrm>
            <a:off x="571472" y="428604"/>
            <a:ext cx="7929618" cy="6215106"/>
          </a:xfrm>
          <a:prstGeom prst="rect">
            <a:avLst/>
          </a:prstGeom>
          <a:noFill/>
          <a:ln w="9525">
            <a:noFill/>
            <a:miter lim="800000"/>
            <a:headEnd/>
            <a:tailEnd/>
          </a:ln>
        </p:spPr>
      </p:pic>
    </p:spTree>
  </p:cSld>
  <p:clrMapOvr>
    <a:masterClrMapping/>
  </p:clrMapOvr>
  <p:transition advTm="3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iterate type="lt">
                                    <p:tmPct val="5000"/>
                                  </p:iterate>
                                  <p:childTnLst>
                                    <p:set>
                                      <p:cBhvr>
                                        <p:cTn id="6" dur="1" fill="hold">
                                          <p:stCondLst>
                                            <p:cond delay="0"/>
                                          </p:stCondLst>
                                        </p:cTn>
                                        <p:tgtEl>
                                          <p:spTgt spid="3"/>
                                        </p:tgtEl>
                                        <p:attrNameLst>
                                          <p:attrName>style.visibility</p:attrName>
                                        </p:attrNameLst>
                                      </p:cBhvr>
                                      <p:to>
                                        <p:strVal val="visible"/>
                                      </p:to>
                                    </p:set>
                                    <p:anim calcmode="lin" valueType="num">
                                      <p:cBhvr>
                                        <p:cTn id="7" dur="5000" fill="hold"/>
                                        <p:tgtEl>
                                          <p:spTgt spid="3"/>
                                        </p:tgtEl>
                                        <p:attrNameLst>
                                          <p:attrName>ppt_w</p:attrName>
                                        </p:attrNameLst>
                                      </p:cBhvr>
                                      <p:tavLst>
                                        <p:tav tm="0">
                                          <p:val>
                                            <p:fltVal val="0"/>
                                          </p:val>
                                        </p:tav>
                                        <p:tav tm="100000">
                                          <p:val>
                                            <p:strVal val="#ppt_w"/>
                                          </p:val>
                                        </p:tav>
                                      </p:tavLst>
                                    </p:anim>
                                    <p:anim calcmode="lin" valueType="num">
                                      <p:cBhvr>
                                        <p:cTn id="8" dur="5000" fill="hold"/>
                                        <p:tgtEl>
                                          <p:spTgt spid="3"/>
                                        </p:tgtEl>
                                        <p:attrNameLst>
                                          <p:attrName>ppt_h</p:attrName>
                                        </p:attrNameLst>
                                      </p:cBhvr>
                                      <p:tavLst>
                                        <p:tav tm="0">
                                          <p:val>
                                            <p:fltVal val="0"/>
                                          </p:val>
                                        </p:tav>
                                        <p:tav tm="100000">
                                          <p:val>
                                            <p:strVal val="#ppt_h"/>
                                          </p:val>
                                        </p:tav>
                                      </p:tavLst>
                                    </p:anim>
                                    <p:anim calcmode="lin" valueType="num">
                                      <p:cBhvr>
                                        <p:cTn id="9" dur="5000" fill="hold"/>
                                        <p:tgtEl>
                                          <p:spTgt spid="3"/>
                                        </p:tgtEl>
                                        <p:attrNameLst>
                                          <p:attrName>style.rotation</p:attrName>
                                        </p:attrNameLst>
                                      </p:cBhvr>
                                      <p:tavLst>
                                        <p:tav tm="0">
                                          <p:val>
                                            <p:fltVal val="90"/>
                                          </p:val>
                                        </p:tav>
                                        <p:tav tm="100000">
                                          <p:val>
                                            <p:fltVal val="0"/>
                                          </p:val>
                                        </p:tav>
                                      </p:tavLst>
                                    </p:anim>
                                    <p:animEffect transition="in" filter="fade">
                                      <p:cBhvr>
                                        <p:cTn id="10"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Documents and Settings\Dell\Escritorio\17.jpg"/>
          <p:cNvPicPr>
            <a:picLocks noChangeAspect="1" noChangeArrowheads="1"/>
          </p:cNvPicPr>
          <p:nvPr/>
        </p:nvPicPr>
        <p:blipFill>
          <a:blip r:embed="rId2"/>
          <a:srcRect l="3033" t="4398" r="2932" b="4325"/>
          <a:stretch>
            <a:fillRect/>
          </a:stretch>
        </p:blipFill>
        <p:spPr bwMode="auto">
          <a:xfrm>
            <a:off x="-1" y="0"/>
            <a:ext cx="9178423" cy="6858000"/>
          </a:xfrm>
          <a:prstGeom prst="rect">
            <a:avLst/>
          </a:prstGeom>
          <a:noFill/>
        </p:spPr>
      </p:pic>
    </p:spTree>
  </p:cSld>
  <p:clrMapOvr>
    <a:masterClrMapping/>
  </p:clrMapOvr>
  <p:transition advTm="6000"/>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Dell\Escritorio\18.jpg"/>
          <p:cNvPicPr>
            <a:picLocks noChangeAspect="1" noChangeArrowheads="1"/>
          </p:cNvPicPr>
          <p:nvPr/>
        </p:nvPicPr>
        <p:blipFill>
          <a:blip r:embed="rId2"/>
          <a:srcRect/>
          <a:stretch>
            <a:fillRect/>
          </a:stretch>
        </p:blipFill>
        <p:spPr bwMode="auto">
          <a:xfrm>
            <a:off x="0" y="0"/>
            <a:ext cx="9155099" cy="6858000"/>
          </a:xfrm>
          <a:prstGeom prst="rect">
            <a:avLst/>
          </a:prstGeom>
          <a:noFill/>
        </p:spPr>
      </p:pic>
    </p:spTree>
  </p:cSld>
  <p:clrMapOvr>
    <a:masterClrMapping/>
  </p:clrMapOvr>
  <p:transition advTm="6000"/>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9" name="Picture 3" descr="C:\Documents and Settings\Dell\Escritorio\20.jpg"/>
          <p:cNvPicPr>
            <a:picLocks noChangeAspect="1" noChangeArrowheads="1"/>
          </p:cNvPicPr>
          <p:nvPr/>
        </p:nvPicPr>
        <p:blipFill>
          <a:blip r:embed="rId2"/>
          <a:srcRect/>
          <a:stretch>
            <a:fillRect/>
          </a:stretch>
        </p:blipFill>
        <p:spPr bwMode="auto">
          <a:xfrm>
            <a:off x="-1" y="0"/>
            <a:ext cx="9155097" cy="6858000"/>
          </a:xfrm>
          <a:prstGeom prst="rect">
            <a:avLst/>
          </a:prstGeom>
          <a:noFill/>
        </p:spPr>
      </p:pic>
    </p:spTree>
  </p:cSld>
  <p:clrMapOvr>
    <a:masterClrMapping/>
  </p:clrMapOvr>
  <p:transition advTm="6000"/>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Documents and Settings\Dell\Escritorio\21.jpg"/>
          <p:cNvPicPr>
            <a:picLocks noChangeAspect="1" noChangeArrowheads="1"/>
          </p:cNvPicPr>
          <p:nvPr/>
        </p:nvPicPr>
        <p:blipFill>
          <a:blip r:embed="rId2"/>
          <a:srcRect/>
          <a:stretch>
            <a:fillRect/>
          </a:stretch>
        </p:blipFill>
        <p:spPr bwMode="auto">
          <a:xfrm>
            <a:off x="0" y="0"/>
            <a:ext cx="9200132" cy="6858000"/>
          </a:xfrm>
          <a:prstGeom prst="rect">
            <a:avLst/>
          </a:prstGeom>
          <a:noFill/>
        </p:spPr>
      </p:pic>
    </p:spTree>
  </p:cSld>
  <p:clrMapOvr>
    <a:masterClrMapping/>
  </p:clrMapOvr>
  <p:transition advTm="6000"/>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Documents and Settings\Dell\Escritorio\22.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6000"/>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Documents and Settings\Dell\Escritorio\24.jpg"/>
          <p:cNvPicPr>
            <a:picLocks noChangeAspect="1" noChangeArrowheads="1"/>
          </p:cNvPicPr>
          <p:nvPr/>
        </p:nvPicPr>
        <p:blipFill>
          <a:blip r:embed="rId2"/>
          <a:srcRect/>
          <a:stretch>
            <a:fillRect/>
          </a:stretch>
        </p:blipFill>
        <p:spPr bwMode="auto">
          <a:xfrm>
            <a:off x="-1" y="0"/>
            <a:ext cx="9178993" cy="6858000"/>
          </a:xfrm>
          <a:prstGeom prst="rect">
            <a:avLst/>
          </a:prstGeom>
          <a:noFill/>
        </p:spPr>
      </p:pic>
    </p:spTree>
  </p:cSld>
  <p:clrMapOvr>
    <a:masterClrMapping/>
  </p:clrMapOvr>
  <p:transition advTm="6000"/>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Documents and Settings\Dell\Escritorio\25.jpg"/>
          <p:cNvPicPr>
            <a:picLocks noChangeAspect="1" noChangeArrowheads="1"/>
          </p:cNvPicPr>
          <p:nvPr/>
        </p:nvPicPr>
        <p:blipFill>
          <a:blip r:embed="rId2"/>
          <a:srcRect/>
          <a:stretch>
            <a:fillRect/>
          </a:stretch>
        </p:blipFill>
        <p:spPr bwMode="auto">
          <a:xfrm>
            <a:off x="0" y="0"/>
            <a:ext cx="9179556" cy="6858000"/>
          </a:xfrm>
          <a:prstGeom prst="rect">
            <a:avLst/>
          </a:prstGeom>
          <a:noFill/>
        </p:spPr>
      </p:pic>
    </p:spTree>
  </p:cSld>
  <p:clrMapOvr>
    <a:masterClrMapping/>
  </p:clrMapOvr>
  <p:transition advTm="6000"/>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Documents and Settings\Dell\Escritorio\26.jpg"/>
          <p:cNvPicPr>
            <a:picLocks noChangeAspect="1" noChangeArrowheads="1"/>
          </p:cNvPicPr>
          <p:nvPr/>
        </p:nvPicPr>
        <p:blipFill>
          <a:blip r:embed="rId2"/>
          <a:srcRect/>
          <a:stretch>
            <a:fillRect/>
          </a:stretch>
        </p:blipFill>
        <p:spPr bwMode="auto">
          <a:xfrm>
            <a:off x="-1" y="0"/>
            <a:ext cx="9188103" cy="6858000"/>
          </a:xfrm>
          <a:prstGeom prst="rect">
            <a:avLst/>
          </a:prstGeom>
          <a:noFill/>
        </p:spPr>
      </p:pic>
    </p:spTree>
  </p:cSld>
  <p:clrMapOvr>
    <a:masterClrMapping/>
  </p:clrMapOvr>
  <p:transition advTm="6000"/>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643042" y="1857364"/>
            <a:ext cx="5786462" cy="3046988"/>
          </a:xfrm>
          <a:prstGeom prst="rect">
            <a:avLst/>
          </a:prstGeom>
        </p:spPr>
        <p:txBody>
          <a:bodyPr wrap="square">
            <a:spAutoFit/>
          </a:bodyPr>
          <a:lstStyle/>
          <a:p>
            <a:pPr algn="ctr"/>
            <a:r>
              <a:rPr lang="es-ES" sz="3200" b="1" dirty="0">
                <a:latin typeface="+mj-lt"/>
              </a:rPr>
              <a:t>Un hombre se negó a salir. Pablo Novak, ahora de 82 años, sigue viviendo en el borde de la ciudad, dando la bienvenida las personas que deambulan por las calles destrozadas.</a:t>
            </a:r>
            <a:endParaRPr lang="es-ES" sz="3200" dirty="0">
              <a:latin typeface="+mj-lt"/>
            </a:endParaRPr>
          </a:p>
        </p:txBody>
      </p:sp>
      <p:pic>
        <p:nvPicPr>
          <p:cNvPr id="3" name="Picture 4" descr="12"/>
          <p:cNvPicPr>
            <a:picLocks noChangeAspect="1" noChangeArrowheads="1"/>
          </p:cNvPicPr>
          <p:nvPr/>
        </p:nvPicPr>
        <p:blipFill>
          <a:blip r:embed="rId2"/>
          <a:srcRect/>
          <a:stretch>
            <a:fillRect/>
          </a:stretch>
        </p:blipFill>
        <p:spPr bwMode="auto">
          <a:xfrm>
            <a:off x="1118342" y="785794"/>
            <a:ext cx="6927023" cy="5429288"/>
          </a:xfrm>
          <a:prstGeom prst="rect">
            <a:avLst/>
          </a:prstGeom>
          <a:noFill/>
          <a:ln w="9525">
            <a:noFill/>
            <a:miter lim="800000"/>
            <a:headEnd/>
            <a:tailEnd/>
          </a:ln>
        </p:spPr>
      </p:pic>
    </p:spTree>
  </p:cSld>
  <p:clrMapOvr>
    <a:masterClrMapping/>
  </p:clrMapOvr>
  <p:transition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iterate type="lt">
                                    <p:tmPct val="5000"/>
                                  </p:iterate>
                                  <p:childTnLst>
                                    <p:set>
                                      <p:cBhvr>
                                        <p:cTn id="6" dur="1" fill="hold">
                                          <p:stCondLst>
                                            <p:cond delay="0"/>
                                          </p:stCondLst>
                                        </p:cTn>
                                        <p:tgtEl>
                                          <p:spTgt spid="3"/>
                                        </p:tgtEl>
                                        <p:attrNameLst>
                                          <p:attrName>style.visibility</p:attrName>
                                        </p:attrNameLst>
                                      </p:cBhvr>
                                      <p:to>
                                        <p:strVal val="visible"/>
                                      </p:to>
                                    </p:set>
                                    <p:anim calcmode="lin" valueType="num">
                                      <p:cBhvr>
                                        <p:cTn id="7" dur="5000" fill="hold"/>
                                        <p:tgtEl>
                                          <p:spTgt spid="3"/>
                                        </p:tgtEl>
                                        <p:attrNameLst>
                                          <p:attrName>ppt_w</p:attrName>
                                        </p:attrNameLst>
                                      </p:cBhvr>
                                      <p:tavLst>
                                        <p:tav tm="0">
                                          <p:val>
                                            <p:fltVal val="0"/>
                                          </p:val>
                                        </p:tav>
                                        <p:tav tm="100000">
                                          <p:val>
                                            <p:strVal val="#ppt_w"/>
                                          </p:val>
                                        </p:tav>
                                      </p:tavLst>
                                    </p:anim>
                                    <p:anim calcmode="lin" valueType="num">
                                      <p:cBhvr>
                                        <p:cTn id="8" dur="5000" fill="hold"/>
                                        <p:tgtEl>
                                          <p:spTgt spid="3"/>
                                        </p:tgtEl>
                                        <p:attrNameLst>
                                          <p:attrName>ppt_h</p:attrName>
                                        </p:attrNameLst>
                                      </p:cBhvr>
                                      <p:tavLst>
                                        <p:tav tm="0">
                                          <p:val>
                                            <p:fltVal val="0"/>
                                          </p:val>
                                        </p:tav>
                                        <p:tav tm="100000">
                                          <p:val>
                                            <p:strVal val="#ppt_h"/>
                                          </p:val>
                                        </p:tav>
                                      </p:tavLst>
                                    </p:anim>
                                    <p:anim calcmode="lin" valueType="num">
                                      <p:cBhvr>
                                        <p:cTn id="9" dur="5000" fill="hold"/>
                                        <p:tgtEl>
                                          <p:spTgt spid="3"/>
                                        </p:tgtEl>
                                        <p:attrNameLst>
                                          <p:attrName>style.rotation</p:attrName>
                                        </p:attrNameLst>
                                      </p:cBhvr>
                                      <p:tavLst>
                                        <p:tav tm="0">
                                          <p:val>
                                            <p:fltVal val="90"/>
                                          </p:val>
                                        </p:tav>
                                        <p:tav tm="100000">
                                          <p:val>
                                            <p:fltVal val="0"/>
                                          </p:val>
                                        </p:tav>
                                      </p:tavLst>
                                    </p:anim>
                                    <p:animEffect transition="in" filter="fade">
                                      <p:cBhvr>
                                        <p:cTn id="10"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Documents and Settings\Dell\Escritorio\27.jpg"/>
          <p:cNvPicPr>
            <a:picLocks noChangeAspect="1" noChangeArrowheads="1"/>
          </p:cNvPicPr>
          <p:nvPr/>
        </p:nvPicPr>
        <p:blipFill>
          <a:blip r:embed="rId2"/>
          <a:srcRect/>
          <a:stretch>
            <a:fillRect/>
          </a:stretch>
        </p:blipFill>
        <p:spPr bwMode="auto">
          <a:xfrm>
            <a:off x="0" y="0"/>
            <a:ext cx="9224907" cy="6858000"/>
          </a:xfrm>
          <a:prstGeom prst="rect">
            <a:avLst/>
          </a:prstGeom>
          <a:noFill/>
        </p:spPr>
      </p:pic>
    </p:spTree>
  </p:cSld>
  <p:clrMapOvr>
    <a:masterClrMapping/>
  </p:clrMapOvr>
  <p:transition advTm="6000"/>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Documents and Settings\Dell\Escritorio\28.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6000"/>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C:\Documents and Settings\Dell\Escritorio\29.jpg"/>
          <p:cNvPicPr>
            <a:picLocks noChangeAspect="1" noChangeArrowheads="1"/>
          </p:cNvPicPr>
          <p:nvPr/>
        </p:nvPicPr>
        <p:blipFill>
          <a:blip r:embed="rId2"/>
          <a:srcRect/>
          <a:stretch>
            <a:fillRect/>
          </a:stretch>
        </p:blipFill>
        <p:spPr bwMode="auto">
          <a:xfrm>
            <a:off x="-1" y="0"/>
            <a:ext cx="9224691" cy="6858000"/>
          </a:xfrm>
          <a:prstGeom prst="rect">
            <a:avLst/>
          </a:prstGeom>
          <a:noFill/>
        </p:spPr>
      </p:pic>
    </p:spTree>
  </p:cSld>
  <p:clrMapOvr>
    <a:masterClrMapping/>
  </p:clrMapOvr>
  <p:transition advTm="6000"/>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Documents and Settings\Dell\Escritorio\30.jpg"/>
          <p:cNvPicPr>
            <a:picLocks noChangeAspect="1" noChangeArrowheads="1"/>
          </p:cNvPicPr>
          <p:nvPr/>
        </p:nvPicPr>
        <p:blipFill>
          <a:blip r:embed="rId2"/>
          <a:srcRect/>
          <a:stretch>
            <a:fillRect/>
          </a:stretch>
        </p:blipFill>
        <p:spPr bwMode="auto">
          <a:xfrm>
            <a:off x="0" y="0"/>
            <a:ext cx="9201150" cy="6858000"/>
          </a:xfrm>
          <a:prstGeom prst="rect">
            <a:avLst/>
          </a:prstGeom>
          <a:noFill/>
        </p:spPr>
      </p:pic>
    </p:spTree>
  </p:cSld>
  <p:clrMapOvr>
    <a:masterClrMapping/>
  </p:clrMapOvr>
  <p:transition advTm="6000"/>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Documents and Settings\Dell\Escritorio\31.jpg"/>
          <p:cNvPicPr>
            <a:picLocks noChangeAspect="1" noChangeArrowheads="1"/>
          </p:cNvPicPr>
          <p:nvPr/>
        </p:nvPicPr>
        <p:blipFill>
          <a:blip r:embed="rId2"/>
          <a:srcRect/>
          <a:stretch>
            <a:fillRect/>
          </a:stretch>
        </p:blipFill>
        <p:spPr bwMode="auto">
          <a:xfrm>
            <a:off x="-38100" y="0"/>
            <a:ext cx="9182100" cy="6858000"/>
          </a:xfrm>
          <a:prstGeom prst="rect">
            <a:avLst/>
          </a:prstGeom>
          <a:noFill/>
        </p:spPr>
      </p:pic>
    </p:spTree>
  </p:cSld>
  <p:clrMapOvr>
    <a:masterClrMapping/>
  </p:clrMapOvr>
  <p:transition advTm="6000"/>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C:\Documents and Settings\Dell\Escritorio\32.jpg"/>
          <p:cNvPicPr>
            <a:picLocks noChangeAspect="1" noChangeArrowheads="1"/>
          </p:cNvPicPr>
          <p:nvPr/>
        </p:nvPicPr>
        <p:blipFill>
          <a:blip r:embed="rId2"/>
          <a:srcRect/>
          <a:stretch>
            <a:fillRect/>
          </a:stretch>
        </p:blipFill>
        <p:spPr bwMode="auto">
          <a:xfrm>
            <a:off x="0" y="0"/>
            <a:ext cx="9215467" cy="6858000"/>
          </a:xfrm>
          <a:prstGeom prst="rect">
            <a:avLst/>
          </a:prstGeom>
          <a:noFill/>
        </p:spPr>
      </p:pic>
    </p:spTree>
  </p:cSld>
  <p:clrMapOvr>
    <a:masterClrMapping/>
  </p:clrMapOvr>
  <p:transition advTm="6000"/>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C:\Documents and Settings\Dell\Escritorio\33.jpg"/>
          <p:cNvPicPr>
            <a:picLocks noChangeAspect="1" noChangeArrowheads="1"/>
          </p:cNvPicPr>
          <p:nvPr/>
        </p:nvPicPr>
        <p:blipFill>
          <a:blip r:embed="rId2"/>
          <a:srcRect/>
          <a:stretch>
            <a:fillRect/>
          </a:stretch>
        </p:blipFill>
        <p:spPr bwMode="auto">
          <a:xfrm>
            <a:off x="-1" y="0"/>
            <a:ext cx="9144001" cy="6858000"/>
          </a:xfrm>
          <a:prstGeom prst="rect">
            <a:avLst/>
          </a:prstGeom>
          <a:noFill/>
        </p:spPr>
      </p:pic>
    </p:spTree>
  </p:cSld>
  <p:clrMapOvr>
    <a:masterClrMapping/>
  </p:clrMapOvr>
  <p:transition advTm="6000"/>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Documents and Settings\Dell\Escritorio\34.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6000"/>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Documents and Settings\Dell\Escritorio\35.jpg"/>
          <p:cNvPicPr>
            <a:picLocks noChangeAspect="1" noChangeArrowheads="1"/>
          </p:cNvPicPr>
          <p:nvPr/>
        </p:nvPicPr>
        <p:blipFill>
          <a:blip r:embed="rId2"/>
          <a:srcRect/>
          <a:stretch>
            <a:fillRect/>
          </a:stretch>
        </p:blipFill>
        <p:spPr bwMode="auto">
          <a:xfrm>
            <a:off x="0" y="0"/>
            <a:ext cx="9226181" cy="6858000"/>
          </a:xfrm>
          <a:prstGeom prst="rect">
            <a:avLst/>
          </a:prstGeom>
          <a:noFill/>
        </p:spPr>
      </p:pic>
    </p:spTree>
  </p:cSld>
  <p:clrMapOvr>
    <a:masterClrMapping/>
  </p:clrMapOvr>
  <p:transition advTm="6000"/>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C:\Documents and Settings\Dell\Escritorio\36.jpg"/>
          <p:cNvPicPr>
            <a:picLocks noChangeAspect="1" noChangeArrowheads="1"/>
          </p:cNvPicPr>
          <p:nvPr/>
        </p:nvPicPr>
        <p:blipFill>
          <a:blip r:embed="rId2"/>
          <a:srcRect/>
          <a:stretch>
            <a:fillRect/>
          </a:stretch>
        </p:blipFill>
        <p:spPr bwMode="auto">
          <a:xfrm>
            <a:off x="-1" y="0"/>
            <a:ext cx="9308079" cy="6858000"/>
          </a:xfrm>
          <a:prstGeom prst="rect">
            <a:avLst/>
          </a:prstGeom>
          <a:noFill/>
        </p:spPr>
      </p:pic>
    </p:spTree>
  </p:cSld>
  <p:clrMapOvr>
    <a:masterClrMapping/>
  </p:clrMapOvr>
  <p:transition advTm="6000"/>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000100" y="1285860"/>
            <a:ext cx="7143800" cy="3970318"/>
          </a:xfrm>
          <a:prstGeom prst="rect">
            <a:avLst/>
          </a:prstGeom>
        </p:spPr>
        <p:txBody>
          <a:bodyPr wrap="square">
            <a:spAutoFit/>
          </a:bodyPr>
          <a:lstStyle/>
          <a:p>
            <a:pPr algn="ctr"/>
            <a:r>
              <a:rPr lang="es-ES" sz="2800" b="1" dirty="0"/>
              <a:t>Muchos residentes de Epecuen huyeron a la cercana Carhue, otra ciudad junto al lago, y los nuevos hoteles y balnearios construidos, prometiendo una escapada relajante, con agua salada y barro faciales. Finalmente veamos mas fotos de este curioso pueblo fantasma que quedo sumergido 25 anos y que el retiro de las aguas ha permitido ver todo lo que estamos observando en las </a:t>
            </a:r>
            <a:r>
              <a:rPr lang="es-ES" sz="2800" b="1" dirty="0" smtClean="0"/>
              <a:t>fotos.</a:t>
            </a:r>
            <a:endParaRPr lang="es-ES" sz="2800" dirty="0"/>
          </a:p>
        </p:txBody>
      </p:sp>
      <p:pic>
        <p:nvPicPr>
          <p:cNvPr id="3" name="Picture 4" descr="12"/>
          <p:cNvPicPr>
            <a:picLocks noChangeAspect="1" noChangeArrowheads="1"/>
          </p:cNvPicPr>
          <p:nvPr/>
        </p:nvPicPr>
        <p:blipFill>
          <a:blip r:embed="rId2"/>
          <a:srcRect/>
          <a:stretch>
            <a:fillRect/>
          </a:stretch>
        </p:blipFill>
        <p:spPr bwMode="auto">
          <a:xfrm>
            <a:off x="571472" y="428604"/>
            <a:ext cx="7929618" cy="6215106"/>
          </a:xfrm>
          <a:prstGeom prst="rect">
            <a:avLst/>
          </a:prstGeom>
          <a:noFill/>
          <a:ln w="9525">
            <a:noFill/>
            <a:miter lim="800000"/>
            <a:headEnd/>
            <a:tailEnd/>
          </a:ln>
        </p:spPr>
      </p:pic>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iterate type="lt">
                                    <p:tmPct val="5000"/>
                                  </p:iterate>
                                  <p:childTnLst>
                                    <p:set>
                                      <p:cBhvr>
                                        <p:cTn id="6" dur="1" fill="hold">
                                          <p:stCondLst>
                                            <p:cond delay="0"/>
                                          </p:stCondLst>
                                        </p:cTn>
                                        <p:tgtEl>
                                          <p:spTgt spid="3"/>
                                        </p:tgtEl>
                                        <p:attrNameLst>
                                          <p:attrName>style.visibility</p:attrName>
                                        </p:attrNameLst>
                                      </p:cBhvr>
                                      <p:to>
                                        <p:strVal val="visible"/>
                                      </p:to>
                                    </p:set>
                                    <p:anim calcmode="lin" valueType="num">
                                      <p:cBhvr>
                                        <p:cTn id="7" dur="5000" fill="hold"/>
                                        <p:tgtEl>
                                          <p:spTgt spid="3"/>
                                        </p:tgtEl>
                                        <p:attrNameLst>
                                          <p:attrName>ppt_w</p:attrName>
                                        </p:attrNameLst>
                                      </p:cBhvr>
                                      <p:tavLst>
                                        <p:tav tm="0">
                                          <p:val>
                                            <p:fltVal val="0"/>
                                          </p:val>
                                        </p:tav>
                                        <p:tav tm="100000">
                                          <p:val>
                                            <p:strVal val="#ppt_w"/>
                                          </p:val>
                                        </p:tav>
                                      </p:tavLst>
                                    </p:anim>
                                    <p:anim calcmode="lin" valueType="num">
                                      <p:cBhvr>
                                        <p:cTn id="8" dur="5000" fill="hold"/>
                                        <p:tgtEl>
                                          <p:spTgt spid="3"/>
                                        </p:tgtEl>
                                        <p:attrNameLst>
                                          <p:attrName>ppt_h</p:attrName>
                                        </p:attrNameLst>
                                      </p:cBhvr>
                                      <p:tavLst>
                                        <p:tav tm="0">
                                          <p:val>
                                            <p:fltVal val="0"/>
                                          </p:val>
                                        </p:tav>
                                        <p:tav tm="100000">
                                          <p:val>
                                            <p:strVal val="#ppt_h"/>
                                          </p:val>
                                        </p:tav>
                                      </p:tavLst>
                                    </p:anim>
                                    <p:anim calcmode="lin" valueType="num">
                                      <p:cBhvr>
                                        <p:cTn id="9" dur="5000" fill="hold"/>
                                        <p:tgtEl>
                                          <p:spTgt spid="3"/>
                                        </p:tgtEl>
                                        <p:attrNameLst>
                                          <p:attrName>style.rotation</p:attrName>
                                        </p:attrNameLst>
                                      </p:cBhvr>
                                      <p:tavLst>
                                        <p:tav tm="0">
                                          <p:val>
                                            <p:fltVal val="90"/>
                                          </p:val>
                                        </p:tav>
                                        <p:tav tm="100000">
                                          <p:val>
                                            <p:fltVal val="0"/>
                                          </p:val>
                                        </p:tav>
                                      </p:tavLst>
                                    </p:anim>
                                    <p:animEffect transition="in" filter="fade">
                                      <p:cBhvr>
                                        <p:cTn id="10"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C:\Documents and Settings\Dell\Escritorio\37.jpg"/>
          <p:cNvPicPr>
            <a:picLocks noChangeAspect="1" noChangeArrowheads="1"/>
          </p:cNvPicPr>
          <p:nvPr/>
        </p:nvPicPr>
        <p:blipFill>
          <a:blip r:embed="rId2"/>
          <a:srcRect/>
          <a:stretch>
            <a:fillRect/>
          </a:stretch>
        </p:blipFill>
        <p:spPr bwMode="auto">
          <a:xfrm>
            <a:off x="0" y="0"/>
            <a:ext cx="9186759" cy="6858000"/>
          </a:xfrm>
          <a:prstGeom prst="rect">
            <a:avLst/>
          </a:prstGeom>
          <a:noFill/>
        </p:spPr>
      </p:pic>
    </p:spTree>
  </p:cSld>
  <p:clrMapOvr>
    <a:masterClrMapping/>
  </p:clrMapOvr>
  <p:transition advTm="6000"/>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C:\Documents and Settings\Dell\Escritorio\38.jpg"/>
          <p:cNvPicPr>
            <a:picLocks noChangeAspect="1" noChangeArrowheads="1"/>
          </p:cNvPicPr>
          <p:nvPr/>
        </p:nvPicPr>
        <p:blipFill>
          <a:blip r:embed="rId2"/>
          <a:srcRect/>
          <a:stretch>
            <a:fillRect/>
          </a:stretch>
        </p:blipFill>
        <p:spPr bwMode="auto">
          <a:xfrm>
            <a:off x="0" y="0"/>
            <a:ext cx="9233832" cy="6858000"/>
          </a:xfrm>
          <a:prstGeom prst="rect">
            <a:avLst/>
          </a:prstGeom>
          <a:noFill/>
        </p:spPr>
      </p:pic>
    </p:spTree>
  </p:cSld>
  <p:clrMapOvr>
    <a:masterClrMapping/>
  </p:clrMapOvr>
  <p:transition advTm="6000"/>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C:\Documents and Settings\Dell\Escritorio\39.jpg"/>
          <p:cNvPicPr>
            <a:picLocks noChangeAspect="1" noChangeArrowheads="1"/>
          </p:cNvPicPr>
          <p:nvPr/>
        </p:nvPicPr>
        <p:blipFill>
          <a:blip r:embed="rId2"/>
          <a:srcRect/>
          <a:stretch>
            <a:fillRect/>
          </a:stretch>
        </p:blipFill>
        <p:spPr bwMode="auto">
          <a:xfrm>
            <a:off x="0" y="-1"/>
            <a:ext cx="9144000" cy="6859565"/>
          </a:xfrm>
          <a:prstGeom prst="rect">
            <a:avLst/>
          </a:prstGeom>
          <a:noFill/>
        </p:spPr>
      </p:pic>
    </p:spTree>
  </p:cSld>
  <p:clrMapOvr>
    <a:masterClrMapping/>
  </p:clrMapOvr>
  <p:transition advTm="6000"/>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C:\Documents and Settings\Dell\Escritorio\7.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6" name="5 Rectángulo"/>
          <p:cNvSpPr/>
          <p:nvPr/>
        </p:nvSpPr>
        <p:spPr>
          <a:xfrm>
            <a:off x="0" y="428604"/>
            <a:ext cx="4572032" cy="2308306"/>
          </a:xfrm>
          <a:prstGeom prst="rect">
            <a:avLst/>
          </a:prstGeom>
        </p:spPr>
        <p:txBody>
          <a:bodyPr wrap="square" lIns="91422" tIns="45711" rIns="91422" bIns="45711">
            <a:spAutoFit/>
          </a:bodyPr>
          <a:lstStyle/>
          <a:p>
            <a:pPr lvl="1" algn="ctr"/>
            <a:r>
              <a:rPr lang="es-ES" sz="36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UN FUERTE ABRAZO QUE TENGAS UN</a:t>
            </a:r>
          </a:p>
          <a:p>
            <a:pPr lvl="1" algn="ctr"/>
            <a:r>
              <a:rPr lang="es-ES" sz="36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 BUEN DIA</a:t>
            </a:r>
            <a:endParaRPr lang="es-ES" sz="36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endParaRPr>
          </a:p>
        </p:txBody>
      </p:sp>
      <p:pic>
        <p:nvPicPr>
          <p:cNvPr id="9" name="Image 2" descr="swirlrainbw3.gif"/>
          <p:cNvPicPr>
            <a:picLocks noChangeAspect="1"/>
          </p:cNvPicPr>
          <p:nvPr/>
        </p:nvPicPr>
        <p:blipFill>
          <a:blip r:embed="rId3"/>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3"/>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3"/>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3"/>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4" cstate="print"/>
          <a:srcRect/>
          <a:stretch>
            <a:fillRect/>
          </a:stretch>
        </p:blipFill>
        <p:spPr bwMode="auto">
          <a:xfrm>
            <a:off x="7858148" y="5500702"/>
            <a:ext cx="1000132" cy="1052513"/>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endParaRPr>
          </a:p>
        </p:txBody>
      </p:sp>
    </p:spTree>
  </p:cSld>
  <p:clrMapOvr>
    <a:masterClrMapping/>
  </p:clrMapOvr>
  <p:transition advClick="0" advTm="10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nodeType="clickEffect">
                                  <p:stCondLst>
                                    <p:cond delay="0"/>
                                  </p:stCondLst>
                                  <p:iterate type="lt">
                                    <p:tmPct val="50000"/>
                                  </p:iterate>
                                  <p:childTnLst>
                                    <p:set>
                                      <p:cBhvr>
                                        <p:cTn id="6" dur="1" fill="hold">
                                          <p:stCondLst>
                                            <p:cond delay="0"/>
                                          </p:stCondLst>
                                        </p:cTn>
                                        <p:tgtEl>
                                          <p:spTgt spid="6">
                                            <p:txEl>
                                              <p:pRg st="0" end="0"/>
                                            </p:txEl>
                                          </p:spTgt>
                                        </p:tgtEl>
                                        <p:attrNameLst>
                                          <p:attrName>style.visibility</p:attrName>
                                        </p:attrNameLst>
                                      </p:cBhvr>
                                      <p:to>
                                        <p:strVal val="visible"/>
                                      </p:to>
                                    </p:set>
                                    <p:anim calcmode="discrete" valueType="clr">
                                      <p:cBhvr override="childStyle">
                                        <p:cTn id="7" dur="80"/>
                                        <p:tgtEl>
                                          <p:spTgt spid="6">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6">
                                            <p:txEl>
                                              <p:pRg st="0" end="0"/>
                                            </p:txEl>
                                          </p:spTgt>
                                        </p:tgtEl>
                                        <p:attrNameLst>
                                          <p:attrName>fillcolor</p:attrName>
                                        </p:attrNameLst>
                                      </p:cBhvr>
                                      <p:tavLst>
                                        <p:tav tm="0">
                                          <p:val>
                                            <p:clrVal>
                                              <a:schemeClr val="accent2"/>
                                            </p:clrVal>
                                          </p:val>
                                        </p:tav>
                                        <p:tav tm="50000">
                                          <p:val>
                                            <p:clrVal>
                                              <a:schemeClr val="hlink"/>
                                            </p:clrVal>
                                          </p:val>
                                        </p:tav>
                                      </p:tavLst>
                                    </p:anim>
                                    <p:set>
                                      <p:cBhvr>
                                        <p:cTn id="9" dur="80"/>
                                        <p:tgtEl>
                                          <p:spTgt spid="6">
                                            <p:txEl>
                                              <p:pRg st="0" end="0"/>
                                            </p:txEl>
                                          </p:spTgt>
                                        </p:tgtEl>
                                        <p:attrNameLst>
                                          <p:attrName>fill.type</p:attrName>
                                        </p:attrNameLst>
                                      </p:cBhvr>
                                      <p:to>
                                        <p:strVal val="solid"/>
                                      </p:to>
                                    </p:set>
                                  </p:childTnLst>
                                </p:cTn>
                              </p:par>
                            </p:childTnLst>
                          </p:cTn>
                        </p:par>
                        <p:par>
                          <p:cTn id="10" fill="hold">
                            <p:stCondLst>
                              <p:cond delay="1040"/>
                            </p:stCondLst>
                            <p:childTnLst>
                              <p:par>
                                <p:cTn id="11" presetID="27" presetClass="entr" presetSubtype="0" fill="hold" nodeType="afterEffect">
                                  <p:stCondLst>
                                    <p:cond delay="0"/>
                                  </p:stCondLst>
                                  <p:iterate type="lt">
                                    <p:tmPct val="50000"/>
                                  </p:iterate>
                                  <p:childTnLst>
                                    <p:set>
                                      <p:cBhvr>
                                        <p:cTn id="12" dur="1" fill="hold">
                                          <p:stCondLst>
                                            <p:cond delay="0"/>
                                          </p:stCondLst>
                                        </p:cTn>
                                        <p:tgtEl>
                                          <p:spTgt spid="6">
                                            <p:txEl>
                                              <p:pRg st="1" end="1"/>
                                            </p:txEl>
                                          </p:spTgt>
                                        </p:tgtEl>
                                        <p:attrNameLst>
                                          <p:attrName>style.visibility</p:attrName>
                                        </p:attrNameLst>
                                      </p:cBhvr>
                                      <p:to>
                                        <p:strVal val="visible"/>
                                      </p:to>
                                    </p:set>
                                    <p:anim calcmode="discrete" valueType="clr">
                                      <p:cBhvr override="childStyle">
                                        <p:cTn id="13" dur="80"/>
                                        <p:tgtEl>
                                          <p:spTgt spid="6">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4" dur="80"/>
                                        <p:tgtEl>
                                          <p:spTgt spid="6">
                                            <p:txEl>
                                              <p:pRg st="1" end="1"/>
                                            </p:txEl>
                                          </p:spTgt>
                                        </p:tgtEl>
                                        <p:attrNameLst>
                                          <p:attrName>fillcolor</p:attrName>
                                        </p:attrNameLst>
                                      </p:cBhvr>
                                      <p:tavLst>
                                        <p:tav tm="0">
                                          <p:val>
                                            <p:clrVal>
                                              <a:schemeClr val="accent2"/>
                                            </p:clrVal>
                                          </p:val>
                                        </p:tav>
                                        <p:tav tm="50000">
                                          <p:val>
                                            <p:clrVal>
                                              <a:schemeClr val="hlink"/>
                                            </p:clrVal>
                                          </p:val>
                                        </p:tav>
                                      </p:tavLst>
                                    </p:anim>
                                    <p:set>
                                      <p:cBhvr>
                                        <p:cTn id="15" dur="80"/>
                                        <p:tgtEl>
                                          <p:spTgt spid="6">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UN PUEBLO FANTASMA">
  <a:themeElements>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UN PUEBLO FANTASMA</Template>
  <TotalTime>3</TotalTime>
  <Words>428</Words>
  <Application>Microsoft Office PowerPoint</Application>
  <PresentationFormat>Presentación en pantalla (4:3)</PresentationFormat>
  <Paragraphs>44</Paragraphs>
  <Slides>48</Slides>
  <Notes>0</Notes>
  <HiddenSlides>0</HiddenSlides>
  <MMClips>0</MMClips>
  <ScaleCrop>false</ScaleCrop>
  <HeadingPairs>
    <vt:vector size="4" baseType="variant">
      <vt:variant>
        <vt:lpstr>Tema</vt:lpstr>
      </vt:variant>
      <vt:variant>
        <vt:i4>2</vt:i4>
      </vt:variant>
      <vt:variant>
        <vt:lpstr>Títulos de diapositiva</vt:lpstr>
      </vt:variant>
      <vt:variant>
        <vt:i4>48</vt:i4>
      </vt:variant>
    </vt:vector>
  </HeadingPairs>
  <TitlesOfParts>
    <vt:vector size="50" baseType="lpstr">
      <vt:lpstr>UN PUEBLO FANTASMA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2013-11-13T13:08:42Z</dcterms:created>
  <dcterms:modified xsi:type="dcterms:W3CDTF">2013-11-13T13:11:58Z</dcterms:modified>
</cp:coreProperties>
</file>