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88" r:id="rId3"/>
    <p:sldId id="298" r:id="rId4"/>
    <p:sldId id="299" r:id="rId5"/>
    <p:sldId id="300" r:id="rId6"/>
    <p:sldId id="301" r:id="rId7"/>
    <p:sldId id="302" r:id="rId8"/>
    <p:sldId id="304" r:id="rId9"/>
    <p:sldId id="305" r:id="rId10"/>
    <p:sldId id="307" r:id="rId11"/>
    <p:sldId id="306" r:id="rId12"/>
    <p:sldId id="303" r:id="rId13"/>
    <p:sldId id="309" r:id="rId14"/>
    <p:sldId id="308" r:id="rId15"/>
    <p:sldId id="312" r:id="rId16"/>
    <p:sldId id="310" r:id="rId17"/>
    <p:sldId id="311" r:id="rId18"/>
    <p:sldId id="313" r:id="rId19"/>
    <p:sldId id="314" r:id="rId20"/>
    <p:sldId id="289" r:id="rId21"/>
    <p:sldId id="315"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NnuQPB/H6FsKQYIoQuMRQ==" hashData="ylvzOEeAsXisAme0tXdhXyGEbf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1DEF27"/>
    <a:srgbClr val="BB051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7BDA0C-BC6F-4FE1-9E74-A8C5EF96A555}" type="datetimeFigureOut">
              <a:rPr lang="es-ES" smtClean="0"/>
              <a:pPr/>
              <a:t>20/07/2014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63657C-1261-403D-BB71-A6117AAEC3D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A0377B6-E61F-44EC-ADF3-0FD8E8B8421B}" type="slidenum">
              <a:rPr lang="es-ES" smtClean="0"/>
              <a:pPr/>
              <a:t>13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E52CF8-63CD-4EDF-AB95-0610766CE997}" type="datetimeFigureOut">
              <a:rPr lang="es-ES" smtClean="0"/>
              <a:pPr/>
              <a:t>20/07/2014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D6EE5E-4C6F-4A68-B43E-6C2B45F2523A}" type="slidenum">
              <a:rPr lang="es-ES" smtClean="0"/>
              <a:pPr/>
              <a:t>‹Nº›</a:t>
            </a:fld>
            <a:endParaRPr lang="es-ES"/>
          </a:p>
        </p:txBody>
      </p:sp>
    </p:spTree>
  </p:cSld>
  <p:clrMapOvr>
    <a:masterClrMapping/>
  </p:clrMapOvr>
  <p:transition spd="med"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CCF3F03-DFA0-4BD9-BFB0-BBAA939D141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E52CF8-63CD-4EDF-AB95-0610766CE997}" type="datetimeFigureOut">
              <a:rPr lang="es-ES" smtClean="0"/>
              <a:pPr/>
              <a:t>20/07/2014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6EE5E-4C6F-4A68-B43E-6C2B45F2523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06806FF-56F2-466F-BA5C-FCA01F71266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14.gif"/><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MASAJE CARDIACO.jpg"/>
          <p:cNvPicPr>
            <a:picLocks noChangeAspect="1" noChangeArrowheads="1"/>
          </p:cNvPicPr>
          <p:nvPr/>
        </p:nvPicPr>
        <p:blipFill>
          <a:blip r:embed="rId3" cstate="print"/>
          <a:srcRect l="34704" t="36004" r="5995" b="18548"/>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51520" y="5877272"/>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7812360" y="5445224"/>
            <a:ext cx="928662" cy="1052512"/>
          </a:xfrm>
          <a:prstGeom prst="rect">
            <a:avLst/>
          </a:prstGeom>
          <a:noFill/>
          <a:ln w="38100">
            <a:solidFill>
              <a:srgbClr val="1CDEF8"/>
            </a:solidFill>
            <a:miter lim="800000"/>
            <a:headEnd/>
            <a:tailEnd/>
          </a:ln>
        </p:spPr>
      </p:pic>
      <p:sp>
        <p:nvSpPr>
          <p:cNvPr id="15" name="14 Rectángulo"/>
          <p:cNvSpPr/>
          <p:nvPr/>
        </p:nvSpPr>
        <p:spPr>
          <a:xfrm>
            <a:off x="4716016" y="594928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00B0F0"/>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00B0F0"/>
                </a:solidFill>
                <a:effectLst>
                  <a:outerShdw dist="35921" dir="2700000" algn="ctr" rotWithShape="0">
                    <a:schemeClr val="folHlink">
                      <a:alpha val="80000"/>
                    </a:schemeClr>
                  </a:outerShdw>
                </a:effectLst>
                <a:latin typeface="Snap ITC"/>
                <a:cs typeface="+mn-cs"/>
              </a:rPr>
              <a:t>LUIS</a:t>
            </a:r>
          </a:p>
        </p:txBody>
      </p:sp>
      <p:sp>
        <p:nvSpPr>
          <p:cNvPr id="11" name="10 Rectángulo"/>
          <p:cNvSpPr/>
          <p:nvPr/>
        </p:nvSpPr>
        <p:spPr>
          <a:xfrm>
            <a:off x="2152213" y="260648"/>
            <a:ext cx="6991787" cy="2800767"/>
          </a:xfrm>
          <a:prstGeom prst="rect">
            <a:avLst/>
          </a:prstGeom>
        </p:spPr>
        <p:txBody>
          <a:bodyPr wrap="square">
            <a:spAutoFit/>
          </a:bodyPr>
          <a:lstStyle/>
          <a:p>
            <a:pPr algn="ctr">
              <a:defRPr/>
            </a:pPr>
            <a:r>
              <a:rPr lang="es-ES" sz="8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TRAGICA</a:t>
            </a:r>
          </a:p>
          <a:p>
            <a:pPr algn="ctr">
              <a:defRPr/>
            </a:pPr>
            <a:r>
              <a:rPr lang="es-ES" sz="8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AGONIA</a:t>
            </a:r>
            <a:endParaRPr lang="es-ES" sz="88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med" advTm="10000">
    <p:dissolve/>
    <p:sndAc>
      <p:stSnd loop="1">
        <p:snd r:embed="rId2" name="Banda-Sonora-Encuentros-en-la-tercera-fas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5" name="4 Rectángulo"/>
          <p:cNvSpPr/>
          <p:nvPr/>
        </p:nvSpPr>
        <p:spPr>
          <a:xfrm>
            <a:off x="611560" y="1052736"/>
            <a:ext cx="7704856" cy="5324535"/>
          </a:xfrm>
          <a:prstGeom prst="rect">
            <a:avLst/>
          </a:prstGeom>
          <a:noFill/>
        </p:spPr>
        <p:txBody>
          <a:bodyPr wrap="square" lIns="91440" tIns="45720" rIns="91440" bIns="45720">
            <a:prstTxWarp prst="textInflate">
              <a:avLst/>
            </a:prstTxWarp>
            <a:spAutoFit/>
          </a:bodyPr>
          <a:lstStyle/>
          <a:p>
            <a:pPr algn="ct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Era una mañana calurosa del mes de Mayo. </a:t>
            </a:r>
            <a:r>
              <a:rPr lang="es-ES" sz="2000" i="1" cap="none" spc="300" dirty="0" err="1">
                <a:ln w="11430" cmpd="sng">
                  <a:solidFill>
                    <a:srgbClr val="1DEF27"/>
                  </a:solidFill>
                  <a:prstDash val="solid"/>
                  <a:miter lim="800000"/>
                </a:ln>
                <a:solidFill>
                  <a:schemeClr val="bg1"/>
                </a:solidFill>
                <a:effectLst>
                  <a:glow rad="45500">
                    <a:schemeClr val="accent1">
                      <a:satMod val="220000"/>
                      <a:alpha val="35000"/>
                    </a:schemeClr>
                  </a:glow>
                </a:effectLst>
              </a:rPr>
              <a:t>Jhon</a:t>
            </a: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 </a:t>
            </a:r>
            <a:r>
              <a:rPr lang="es-ES" sz="2000" i="1" cap="none" spc="300" dirty="0" err="1">
                <a:ln w="11430" cmpd="sng">
                  <a:solidFill>
                    <a:srgbClr val="1DEF27"/>
                  </a:solidFill>
                  <a:prstDash val="solid"/>
                  <a:miter lim="800000"/>
                </a:ln>
                <a:solidFill>
                  <a:schemeClr val="bg1"/>
                </a:solidFill>
                <a:effectLst>
                  <a:glow rad="45500">
                    <a:schemeClr val="accent1">
                      <a:satMod val="220000"/>
                      <a:alpha val="35000"/>
                    </a:schemeClr>
                  </a:glow>
                </a:effectLst>
              </a:rPr>
              <a:t>Hendrix</a:t>
            </a: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 y su esposa se disponían a salir hacia el campo, con sus dos hijos Marie y Jones de 5 y 7 años respectivamente. El matrimonio </a:t>
            </a:r>
            <a:r>
              <a:rPr lang="es-ES" sz="2000" i="1" cap="none" spc="300" dirty="0" err="1">
                <a:ln w="11430" cmpd="sng">
                  <a:solidFill>
                    <a:srgbClr val="1DEF27"/>
                  </a:solidFill>
                  <a:prstDash val="solid"/>
                  <a:miter lim="800000"/>
                </a:ln>
                <a:solidFill>
                  <a:schemeClr val="bg1"/>
                </a:solidFill>
                <a:effectLst>
                  <a:glow rad="45500">
                    <a:schemeClr val="accent1">
                      <a:satMod val="220000"/>
                      <a:alpha val="35000"/>
                    </a:schemeClr>
                  </a:glow>
                </a:effectLst>
              </a:rPr>
              <a:t>Hendrix</a:t>
            </a: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 era uno de los pocos que se llevaba relativamente bien. Se habían casado jóvenes, habían tenido dos hijos maravillosos para ellos, y a pesar de haber tenido algunas discusiones en su matrimonio, habían sido más sus alegrías y por eso seguían amándose. Aquel día parecía amanecer muy bien para los </a:t>
            </a:r>
            <a:r>
              <a:rPr lang="es-ES" sz="2000" i="1" cap="none" spc="300" dirty="0" err="1">
                <a:ln w="11430" cmpd="sng">
                  <a:solidFill>
                    <a:srgbClr val="1DEF27"/>
                  </a:solidFill>
                  <a:prstDash val="solid"/>
                  <a:miter lim="800000"/>
                </a:ln>
                <a:solidFill>
                  <a:schemeClr val="bg1"/>
                </a:solidFill>
                <a:effectLst>
                  <a:glow rad="45500">
                    <a:schemeClr val="accent1">
                      <a:satMod val="220000"/>
                      <a:alpha val="35000"/>
                    </a:schemeClr>
                  </a:glow>
                </a:effectLst>
              </a:rPr>
              <a:t>Hendrix</a:t>
            </a: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 pero no acabaría tan bien, ni muchísimo menos como hubieran querido ellos. La mujer estaba preparando unos pequeños </a:t>
            </a:r>
            <a:r>
              <a:rPr lang="es-ES" sz="2000" i="1" cap="none" spc="300" dirty="0" err="1">
                <a:ln w="11430" cmpd="sng">
                  <a:solidFill>
                    <a:srgbClr val="1DEF27"/>
                  </a:solidFill>
                  <a:prstDash val="solid"/>
                  <a:miter lim="800000"/>
                </a:ln>
                <a:solidFill>
                  <a:schemeClr val="bg1"/>
                </a:solidFill>
                <a:effectLst>
                  <a:glow rad="45500">
                    <a:schemeClr val="accent1">
                      <a:satMod val="220000"/>
                      <a:alpha val="35000"/>
                    </a:schemeClr>
                  </a:glow>
                </a:effectLst>
              </a:rPr>
              <a:t>sandwiches</a:t>
            </a: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 mientras el marido hacia el pequeño equipaje.</a:t>
            </a:r>
            <a:b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b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
            </a:r>
            <a:b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b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 Cuando de pronto </a:t>
            </a:r>
            <a:r>
              <a:rPr lang="es-ES" sz="2000" i="1" cap="none" spc="300" dirty="0" err="1">
                <a:ln w="11430" cmpd="sng">
                  <a:solidFill>
                    <a:srgbClr val="1DEF27"/>
                  </a:solidFill>
                  <a:prstDash val="solid"/>
                  <a:miter lim="800000"/>
                </a:ln>
                <a:solidFill>
                  <a:schemeClr val="bg1"/>
                </a:solidFill>
                <a:effectLst>
                  <a:glow rad="45500">
                    <a:schemeClr val="accent1">
                      <a:satMod val="220000"/>
                      <a:alpha val="35000"/>
                    </a:schemeClr>
                  </a:glow>
                </a:effectLst>
              </a:rPr>
              <a:t>Jhon</a:t>
            </a:r>
            <a:r>
              <a:rPr lang="es-ES" sz="2000" i="1" cap="none" spc="300" dirty="0">
                <a:ln w="11430" cmpd="sng">
                  <a:solidFill>
                    <a:srgbClr val="1DEF27"/>
                  </a:solidFill>
                  <a:prstDash val="solid"/>
                  <a:miter lim="800000"/>
                </a:ln>
                <a:solidFill>
                  <a:schemeClr val="bg1"/>
                </a:solidFill>
                <a:effectLst>
                  <a:glow rad="45500">
                    <a:schemeClr val="accent1">
                      <a:satMod val="220000"/>
                      <a:alpha val="35000"/>
                    </a:schemeClr>
                  </a:glow>
                </a:effectLst>
              </a:rPr>
              <a:t> gritó a su mujer, mientras se agarraba con ambas manos el pecho:</a:t>
            </a:r>
            <a:endParaRPr lang="es-ES" sz="2000" cap="none" spc="300" dirty="0">
              <a:ln w="11430" cmpd="sng">
                <a:solidFill>
                  <a:srgbClr val="1DEF27"/>
                </a:solidFill>
                <a:prstDash val="solid"/>
                <a:miter lim="800000"/>
              </a:ln>
              <a:solidFill>
                <a:schemeClr val="bg1"/>
              </a:solidFill>
              <a:effectLst>
                <a:glow rad="45500">
                  <a:schemeClr val="accent1">
                    <a:satMod val="220000"/>
                    <a:alpha val="35000"/>
                  </a:schemeClr>
                </a:glow>
              </a:effectLst>
            </a:endParaRPr>
          </a:p>
        </p:txBody>
      </p:sp>
      <p:pic>
        <p:nvPicPr>
          <p:cNvPr id="4"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19050"/>
            <a:ext cx="9144000" cy="6877050"/>
          </a:xfrm>
          <a:prstGeom prst="rect">
            <a:avLst/>
          </a:prstGeom>
          <a:noFill/>
        </p:spPr>
      </p:pic>
    </p:spTree>
  </p:cSld>
  <p:clrMapOvr>
    <a:masterClrMapping/>
  </p:clrMapOvr>
  <p:transition spd="med"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infarto.jpg"/>
          <p:cNvPicPr>
            <a:picLocks noChangeAspect="1" noChangeArrowheads="1"/>
          </p:cNvPicPr>
          <p:nvPr/>
        </p:nvPicPr>
        <p:blipFill>
          <a:blip r:embed="rId2" cstate="print"/>
          <a:srcRect/>
          <a:stretch>
            <a:fillRect/>
          </a:stretch>
        </p:blipFill>
        <p:spPr bwMode="auto">
          <a:xfrm>
            <a:off x="-1" y="0"/>
            <a:ext cx="9294429" cy="70294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lum bright="51000"/>
          </a:blip>
          <a:srcRect/>
          <a:stretch>
            <a:fillRect/>
          </a:stretch>
        </p:blipFill>
        <p:spPr bwMode="auto">
          <a:xfrm>
            <a:off x="0" y="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3"/>
                                        </p:tgtEl>
                                      </p:cBhvr>
                                    </p:animEffect>
                                    <p:set>
                                      <p:cBhvr>
                                        <p:cTn id="12"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paro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lum bright="51000"/>
          </a:blip>
          <a:srcRect/>
          <a:stretch>
            <a:fillRect/>
          </a:stretch>
        </p:blipFill>
        <p:spPr bwMode="auto">
          <a:xfrm>
            <a:off x="0" y="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3"/>
                                        </p:tgtEl>
                                      </p:cBhvr>
                                    </p:animEffect>
                                    <p:set>
                                      <p:cBhvr>
                                        <p:cTn id="12"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Rectángulo"/>
          <p:cNvSpPr/>
          <p:nvPr/>
        </p:nvSpPr>
        <p:spPr>
          <a:xfrm>
            <a:off x="899592" y="764704"/>
            <a:ext cx="7560840" cy="5262979"/>
          </a:xfrm>
          <a:prstGeom prst="rect">
            <a:avLst/>
          </a:prstGeom>
          <a:noFill/>
        </p:spPr>
        <p:txBody>
          <a:bodyPr wrap="square" lIns="91440" tIns="45720" rIns="91440" bIns="45720">
            <a:spAutoFit/>
          </a:bodyPr>
          <a:lstStyle/>
          <a:p>
            <a:pPr algn="ct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-Elisa, el corazón, Elisa.... Si, efectivamente, </a:t>
            </a:r>
            <a:r>
              <a:rPr lang="es-ES" sz="2400" b="1" i="1" cap="none" spc="0" dirty="0" err="1">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Jhon</a:t>
            </a: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a:t>
            </a:r>
            <a:r>
              <a:rPr lang="es-ES" sz="2400" b="1" i="1" cap="none" spc="0" dirty="0" err="1">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Hendrix</a:t>
            </a: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padecía del corazón y ya le habían dado algunos ataques, pero éste parecía ser mucho más fuerte.</a:t>
            </a:r>
            <a:b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b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a:r>
            <a:b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b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La mujer corrió frenéticamente junto a él:</a:t>
            </a:r>
            <a:b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b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a:r>
            <a:b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b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a:t>
            </a:r>
            <a:r>
              <a:rPr lang="es-ES" sz="2400" b="1" i="1" cap="none" spc="0" dirty="0" err="1">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Jhon</a:t>
            </a: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,aguanta, </a:t>
            </a:r>
            <a:r>
              <a:rPr lang="es-ES" sz="2400" b="1" i="1" cap="none" spc="0" dirty="0" err="1">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Jhon</a:t>
            </a: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...Cariño..</a:t>
            </a:r>
            <a:b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b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a:r>
            <a:b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b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Pero ya nada se podía hacer por su vida. A pesar de que a los pocos instantes una ambulancia lo llevaba hacia el hospital, </a:t>
            </a:r>
            <a:r>
              <a:rPr lang="es-ES" sz="2400" b="1" i="1" cap="none" spc="0" dirty="0" err="1">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Jhon</a:t>
            </a: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dejaba de existir por el camino. El enfermero dijo con tristeza:</a:t>
            </a:r>
            <a:b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b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a:r>
            <a:b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br>
            <a:r>
              <a:rPr lang="es-ES" sz="2400" b="1" i="1" cap="none" spc="0" dirty="0">
                <a:ln w="31550" cmpd="sng">
                  <a:solidFill>
                    <a:srgbClr val="1DEF27"/>
                  </a:solidFill>
                  <a:prstDash val="solid"/>
                </a:ln>
                <a:solidFill>
                  <a:schemeClr val="bg1"/>
                </a:solidFill>
                <a:effectLst>
                  <a:outerShdw blurRad="50800" dist="40000" dir="5400000" algn="tl" rotWithShape="0">
                    <a:srgbClr val="000000">
                      <a:shade val="5000"/>
                      <a:satMod val="120000"/>
                      <a:alpha val="33000"/>
                    </a:srgbClr>
                  </a:outerShdw>
                </a:effectLst>
              </a:rPr>
              <a:t> -Lo siento señora, no hemos podido hacer más.</a:t>
            </a:r>
          </a:p>
        </p:txBody>
      </p:sp>
      <p:pic>
        <p:nvPicPr>
          <p:cNvPr id="4"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100_408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lum bright="51000"/>
          </a:blip>
          <a:srcRect/>
          <a:stretch>
            <a:fillRect/>
          </a:stretch>
        </p:blipFill>
        <p:spPr bwMode="auto">
          <a:xfrm>
            <a:off x="0" y="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3"/>
                                        </p:tgtEl>
                                      </p:cBhvr>
                                    </p:animEffect>
                                    <p:set>
                                      <p:cBhvr>
                                        <p:cTn id="12"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Rectángulo"/>
          <p:cNvSpPr/>
          <p:nvPr/>
        </p:nvSpPr>
        <p:spPr>
          <a:xfrm>
            <a:off x="683568" y="620688"/>
            <a:ext cx="7992888" cy="7200800"/>
          </a:xfrm>
          <a:prstGeom prst="rect">
            <a:avLst/>
          </a:prstGeom>
          <a:noFill/>
          <a:ln>
            <a:noFill/>
          </a:ln>
        </p:spPr>
        <p:txBody>
          <a:bodyPr wrap="square" lIns="91440" tIns="45720" rIns="91440" bIns="45720">
            <a:prstTxWarp prst="textInflateBottom">
              <a:avLst/>
            </a:prstTxWarp>
            <a:spAutoFit/>
          </a:bodyPr>
          <a:lstStyle/>
          <a:p>
            <a:pPr algn="ctr"/>
            <a:r>
              <a:rPr lang="es-ES" sz="2400" dirty="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t> </a:t>
            </a:r>
            <a:r>
              <a:rPr lang="es-ES" sz="2400" dirty="0" smtClean="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t>¿</a:t>
            </a:r>
            <a:r>
              <a:rPr lang="es-ES" sz="2400" dirty="0" err="1">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t>Jhon</a:t>
            </a:r>
            <a:r>
              <a:rPr lang="es-ES" sz="2400" dirty="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t> estaba en realidad muerto?... NO. Su cerebro seguía vivo. Puesto que lo único que le había ocurrido era un ataque de catalepsia. El podía oír, ver, pero no se podía mover, no podía comunicarse. Pero si oyó las palabras del enfermero. Y por eso gritó con fuerza en su interior:</a:t>
            </a:r>
            <a:br>
              <a:rPr lang="es-ES" sz="2400" dirty="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br>
            <a:r>
              <a:rPr lang="es-ES" sz="2400" dirty="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t/>
            </a:r>
            <a:br>
              <a:rPr lang="es-ES" sz="2400" dirty="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br>
            <a:r>
              <a:rPr lang="es-ES" sz="2400" dirty="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t> -Claro que podéis hacer más, mirarme, yo estoy vivo, estoy vivo!!! Nadie le podía escuchar, puesto que sólo podía pensar y no hablar. Estaba lleno de terror. Ojala el ataque de catalepsia que no le había afectado a su cerebro pasara pronto. No fue así. Y al día siguiente se preparaba su funeral. ¡Que ironía!. Su funeral. Vio a su mujer llorando, y a sus dos hijos, también a sus amigos y conocidos. Todos estaban tristes. Por él. Por su muerte. Pero él estaba vivo...Y por eso </a:t>
            </a:r>
            <a:r>
              <a:rPr lang="es-ES" sz="2400" dirty="0" err="1" smtClean="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t>gritó:Pero</a:t>
            </a:r>
            <a:r>
              <a:rPr lang="es-ES" sz="2400" dirty="0" smtClean="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rPr>
              <a:t> </a:t>
            </a:r>
            <a:endParaRPr lang="es-ES" sz="2400" dirty="0">
              <a:ln w="18415" cmpd="sng">
                <a:solidFill>
                  <a:srgbClr val="FFFF00"/>
                </a:solidFill>
                <a:prstDash val="solid"/>
              </a:ln>
              <a:solidFill>
                <a:srgbClr val="FFFFFF"/>
              </a:solidFill>
              <a:effectLst>
                <a:glow rad="139700">
                  <a:schemeClr val="accent3">
                    <a:satMod val="175000"/>
                    <a:alpha val="40000"/>
                  </a:schemeClr>
                </a:glow>
                <a:outerShdw blurRad="63500" dir="3600000" algn="tl" rotWithShape="0">
                  <a:srgbClr val="000000">
                    <a:alpha val="70000"/>
                  </a:srgbClr>
                </a:outerShdw>
              </a:effectLst>
            </a:endParaRPr>
          </a:p>
        </p:txBody>
      </p:sp>
      <p:pic>
        <p:nvPicPr>
          <p:cNvPr id="5"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100_408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lum bright="51000"/>
          </a:blip>
          <a:srcRect/>
          <a:stretch>
            <a:fillRect/>
          </a:stretch>
        </p:blipFill>
        <p:spPr bwMode="auto">
          <a:xfrm>
            <a:off x="0" y="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3"/>
                                        </p:tgtEl>
                                      </p:cBhvr>
                                    </p:animEffect>
                                    <p:set>
                                      <p:cBhvr>
                                        <p:cTn id="12"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Rectángulo"/>
          <p:cNvSpPr/>
          <p:nvPr/>
        </p:nvSpPr>
        <p:spPr>
          <a:xfrm>
            <a:off x="1331640" y="692696"/>
            <a:ext cx="7200800" cy="6001643"/>
          </a:xfrm>
          <a:prstGeom prst="rect">
            <a:avLst/>
          </a:prstGeom>
          <a:noFill/>
        </p:spPr>
        <p:txBody>
          <a:bodyPr wrap="square" lIns="91440" tIns="45720" rIns="91440" bIns="45720">
            <a:spAutoFit/>
          </a:bodyPr>
          <a:lstStyle/>
          <a:p>
            <a:pPr algn="ctr"/>
            <a: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t/>
            </a:r>
            <a:b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br>
            <a: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t> -Estoy vivo, no estéis tristes, maldita sea, Yo estoy vivo!... Estaba en su cama amortajado, con las dos manos sobre el pecho. De pronto vio como dos hombres se acercaban a la cama, y lo agarraban uno por las piernas, y otro por la espalda. El se preguntaba donde lo llevarían. Pronto lo iba a saber.</a:t>
            </a:r>
            <a:b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br>
            <a: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t/>
            </a:r>
            <a:b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br>
            <a: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t> -No, no al féretro no, esto nooooooooooo, nooooooooo!!!! Si, efectivamente</a:t>
            </a:r>
            <a:r>
              <a:rPr lang="es-ES" sz="2400" b="1" dirty="0" smtClean="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t>, lo </a:t>
            </a:r>
            <a: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t>metieron en el féretro y después escuchó que le preguntaban a su mujer si quería darle un último beso de despedida. Ella accedió y así lo hizo. Cuando lo besó </a:t>
            </a:r>
            <a:r>
              <a:rPr lang="es-ES" sz="2400" b="1" dirty="0" err="1">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t>Jhon</a:t>
            </a:r>
            <a: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t> gritó hacia sus adentros:</a:t>
            </a:r>
            <a:br>
              <a:rPr lang="es-ES" sz="2400" b="1" dirty="0">
                <a:ln w="18000">
                  <a:solidFill>
                    <a:schemeClr val="accent2">
                      <a:satMod val="140000"/>
                    </a:schemeClr>
                  </a:solidFill>
                  <a:prstDash val="solid"/>
                  <a:miter lim="800000"/>
                </a:ln>
                <a:solidFill>
                  <a:srgbClr val="FFFF00"/>
                </a:solidFill>
                <a:effectLst>
                  <a:glow rad="101600">
                    <a:schemeClr val="accent1">
                      <a:satMod val="175000"/>
                      <a:alpha val="40000"/>
                    </a:schemeClr>
                  </a:glow>
                  <a:outerShdw blurRad="25500" dist="23000" dir="7020000" algn="tl">
                    <a:srgbClr val="000000">
                      <a:alpha val="50000"/>
                    </a:srgbClr>
                  </a:outerShdw>
                </a:effectLst>
              </a:rPr>
            </a:br>
            <a:r>
              <a:rPr lang="es-ES" sz="2400" b="1" cap="none" spc="0" dirty="0">
                <a:ln w="19050">
                  <a:solidFill>
                    <a:schemeClr val="tx2">
                      <a:tint val="1000"/>
                    </a:schemeClr>
                  </a:solidFill>
                  <a:prstDash val="solid"/>
                </a:ln>
                <a:solidFill>
                  <a:srgbClr val="FFFF00"/>
                </a:solidFill>
                <a:effectLst>
                  <a:outerShdw blurRad="50000" dist="50800" dir="7500000" algn="tl">
                    <a:srgbClr val="000000">
                      <a:shade val="5000"/>
                      <a:alpha val="35000"/>
                    </a:srgbClr>
                  </a:outerShdw>
                </a:effectLst>
              </a:rPr>
              <a:t/>
            </a:r>
            <a:br>
              <a:rPr lang="es-ES" sz="2400" b="1" cap="none" spc="0" dirty="0">
                <a:ln w="19050">
                  <a:solidFill>
                    <a:schemeClr val="tx2">
                      <a:tint val="1000"/>
                    </a:schemeClr>
                  </a:solidFill>
                  <a:prstDash val="solid"/>
                </a:ln>
                <a:solidFill>
                  <a:srgbClr val="FFFF00"/>
                </a:solidFill>
                <a:effectLst>
                  <a:outerShdw blurRad="50000" dist="50800" dir="7500000" algn="tl">
                    <a:srgbClr val="000000">
                      <a:shade val="5000"/>
                      <a:alpha val="35000"/>
                    </a:srgbClr>
                  </a:outerShdw>
                </a:effectLst>
              </a:rPr>
            </a:br>
            <a:endParaRPr lang="es-ES" sz="2400" b="1" cap="none" spc="0" dirty="0">
              <a:ln w="19050">
                <a:solidFill>
                  <a:schemeClr val="tx2">
                    <a:tint val="1000"/>
                  </a:schemeClr>
                </a:solidFill>
                <a:prstDash val="solid"/>
              </a:ln>
              <a:solidFill>
                <a:srgbClr val="FFFF00"/>
              </a:solidFill>
              <a:effectLst>
                <a:outerShdw blurRad="50000" dist="50800" dir="7500000" algn="tl">
                  <a:srgbClr val="000000">
                    <a:shade val="5000"/>
                    <a:alpha val="35000"/>
                  </a:srgbClr>
                </a:outerShdw>
              </a:effectLst>
            </a:endParaRPr>
          </a:p>
        </p:txBody>
      </p:sp>
      <p:pic>
        <p:nvPicPr>
          <p:cNvPr id="4"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19050"/>
            <a:ext cx="9144000" cy="6877050"/>
          </a:xfrm>
          <a:prstGeom prst="rect">
            <a:avLst/>
          </a:prstGeom>
          <a:noFill/>
        </p:spPr>
      </p:pic>
    </p:spTree>
  </p:cSld>
  <p:clrMapOvr>
    <a:masterClrMapping/>
  </p:clrMapOvr>
  <p:transition spd="med"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lum bright="51000"/>
          </a:blip>
          <a:srcRect/>
          <a:stretch>
            <a:fillRect/>
          </a:stretch>
        </p:blipFill>
        <p:spPr bwMode="auto">
          <a:xfrm>
            <a:off x="0" y="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3"/>
                                        </p:tgtEl>
                                      </p:cBhvr>
                                    </p:animEffect>
                                    <p:set>
                                      <p:cBhvr>
                                        <p:cTn id="12"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554" name="Picture 2" descr="C:\Documents and Settings\Dell\Escritorio\MASAJE CARDIACO.jpg"/>
          <p:cNvPicPr>
            <a:picLocks noChangeAspect="1" noChangeArrowheads="1"/>
          </p:cNvPicPr>
          <p:nvPr/>
        </p:nvPicPr>
        <p:blipFill>
          <a:blip r:embed="rId2" cstate="print"/>
          <a:srcRect l="34704" t="6620" r="8315" b="10140"/>
          <a:stretch>
            <a:fillRect/>
          </a:stretch>
        </p:blipFill>
        <p:spPr bwMode="auto">
          <a:xfrm>
            <a:off x="3275856" y="0"/>
            <a:ext cx="5868144" cy="6858000"/>
          </a:xfrm>
          <a:prstGeom prst="rect">
            <a:avLst/>
          </a:prstGeom>
          <a:noFill/>
        </p:spPr>
      </p:pic>
      <p:sp>
        <p:nvSpPr>
          <p:cNvPr id="3" name="2 Rectángulo"/>
          <p:cNvSpPr/>
          <p:nvPr/>
        </p:nvSpPr>
        <p:spPr>
          <a:xfrm flipH="1">
            <a:off x="2771800" y="476672"/>
            <a:ext cx="2520280" cy="2016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2915816" y="5633864"/>
            <a:ext cx="1368152" cy="12241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95536" y="-171400"/>
            <a:ext cx="2915816" cy="6863417"/>
          </a:xfrm>
          <a:prstGeom prst="rect">
            <a:avLst/>
          </a:prstGeom>
        </p:spPr>
        <p:txBody>
          <a:bodyPr wrap="square">
            <a:spAutoFit/>
          </a:bodyPr>
          <a:lstStyle/>
          <a:p>
            <a:endParaRPr lang="es-ES" sz="2000" b="1" i="1" dirty="0" smtClean="0">
              <a:ln w="19050">
                <a:solidFill>
                  <a:schemeClr val="tx2">
                    <a:tint val="1000"/>
                  </a:schemeClr>
                </a:solidFill>
                <a:prstDash val="solid"/>
              </a:ln>
              <a:effectLst>
                <a:glow rad="139700">
                  <a:schemeClr val="accent5">
                    <a:satMod val="175000"/>
                    <a:alpha val="40000"/>
                  </a:schemeClr>
                </a:glow>
                <a:outerShdw blurRad="50000" dist="50800" dir="7500000" algn="tl">
                  <a:srgbClr val="000000">
                    <a:shade val="5000"/>
                    <a:alpha val="35000"/>
                  </a:srgbClr>
                </a:outerShdw>
              </a:effectLst>
              <a:latin typeface="Arial Black" pitchFamily="34" charset="0"/>
            </a:endParaRPr>
          </a:p>
          <a:p>
            <a:r>
              <a:rPr lang="es-ES" sz="2000" b="1" i="1" dirty="0" smtClean="0">
                <a:ln w="19050">
                  <a:solidFill>
                    <a:schemeClr val="tx2">
                      <a:tint val="1000"/>
                    </a:schemeClr>
                  </a:solidFill>
                  <a:prstDash val="solid"/>
                </a:ln>
                <a:effectLst>
                  <a:glow rad="139700">
                    <a:schemeClr val="accent5">
                      <a:satMod val="175000"/>
                      <a:alpha val="40000"/>
                    </a:schemeClr>
                  </a:glow>
                  <a:outerShdw blurRad="50000" dist="50800" dir="7500000" algn="tl">
                    <a:srgbClr val="000000">
                      <a:shade val="5000"/>
                      <a:alpha val="35000"/>
                    </a:srgbClr>
                  </a:outerShdw>
                </a:effectLst>
                <a:latin typeface="Arial Black" pitchFamily="34" charset="0"/>
              </a:rPr>
              <a:t> -Elisa, cariño, tú no puedes creer que he muerto, tú no lo puedes creer! Después todo fue oscuridad. Cerraron la tapa y luego sintió como transportaban el ataúd hacia lo que él creyó que era un coche fúnebre. </a:t>
            </a:r>
            <a:endParaRPr lang="es-ES" sz="2000" b="1" i="1" dirty="0" smtClean="0">
              <a:ln w="19050">
                <a:solidFill>
                  <a:schemeClr val="tx2">
                    <a:tint val="1000"/>
                  </a:schemeClr>
                </a:solidFill>
                <a:prstDash val="solid"/>
              </a:ln>
              <a:effectLst>
                <a:glow rad="139700">
                  <a:schemeClr val="accent5">
                    <a:satMod val="175000"/>
                    <a:alpha val="40000"/>
                  </a:schemeClr>
                </a:glow>
                <a:outerShdw blurRad="50000" dist="50800" dir="7500000" algn="tl">
                  <a:srgbClr val="000000">
                    <a:shade val="5000"/>
                    <a:alpha val="35000"/>
                  </a:srgbClr>
                </a:outerShdw>
              </a:effectLst>
              <a:latin typeface="Arial Black" pitchFamily="34" charset="0"/>
            </a:endParaRPr>
          </a:p>
          <a:p>
            <a:r>
              <a:rPr lang="es-ES" sz="2000" b="1" i="1" dirty="0" smtClean="0">
                <a:ln w="19050">
                  <a:solidFill>
                    <a:schemeClr val="tx2">
                      <a:tint val="1000"/>
                    </a:schemeClr>
                  </a:solidFill>
                  <a:prstDash val="solid"/>
                </a:ln>
                <a:effectLst>
                  <a:glow rad="139700">
                    <a:schemeClr val="accent5">
                      <a:satMod val="175000"/>
                      <a:alpha val="40000"/>
                    </a:schemeClr>
                  </a:glow>
                  <a:outerShdw blurRad="50000" dist="50800" dir="7500000" algn="tl">
                    <a:srgbClr val="000000">
                      <a:shade val="5000"/>
                      <a:alpha val="35000"/>
                    </a:srgbClr>
                  </a:outerShdw>
                </a:effectLst>
                <a:latin typeface="Arial Black" pitchFamily="34" charset="0"/>
              </a:rPr>
              <a:t>Más </a:t>
            </a:r>
            <a:r>
              <a:rPr lang="es-ES" sz="2000" b="1" i="1" dirty="0" smtClean="0">
                <a:ln w="19050">
                  <a:solidFill>
                    <a:schemeClr val="tx2">
                      <a:tint val="1000"/>
                    </a:schemeClr>
                  </a:solidFill>
                  <a:prstDash val="solid"/>
                </a:ln>
                <a:effectLst>
                  <a:glow rad="139700">
                    <a:schemeClr val="accent5">
                      <a:satMod val="175000"/>
                      <a:alpha val="40000"/>
                    </a:schemeClr>
                  </a:glow>
                  <a:outerShdw blurRad="50000" dist="50800" dir="7500000" algn="tl">
                    <a:srgbClr val="000000">
                      <a:shade val="5000"/>
                      <a:alpha val="35000"/>
                    </a:srgbClr>
                  </a:outerShdw>
                </a:effectLst>
                <a:latin typeface="Arial Black" pitchFamily="34" charset="0"/>
              </a:rPr>
              <a:t>tarde lo volvieron a sacar y notó como si fuera bajado a una fosa. Si, era bajado a su propia fosa. El siguió gritando a pesar de que no lo escuchaban:</a:t>
            </a:r>
            <a:endParaRPr lang="es-ES" sz="2000" b="1" i="1" dirty="0">
              <a:effectLst>
                <a:glow rad="139700">
                  <a:schemeClr val="accent5">
                    <a:satMod val="175000"/>
                    <a:alpha val="40000"/>
                  </a:schemeClr>
                </a:glow>
                <a:outerShdw blurRad="50000" dist="50800" dir="7500000" algn="tl">
                  <a:srgbClr val="000000">
                    <a:shade val="5000"/>
                    <a:alpha val="35000"/>
                  </a:srgbClr>
                </a:outerShdw>
              </a:effectLst>
              <a:latin typeface="Arial Black" pitchFamily="34" charset="0"/>
            </a:endParaRPr>
          </a:p>
        </p:txBody>
      </p:sp>
      <p:pic>
        <p:nvPicPr>
          <p:cNvPr id="6" name="Picture 3" descr="illusion-017"/>
          <p:cNvPicPr>
            <a:picLocks noChangeAspect="1" noChangeArrowheads="1" noCrop="1"/>
          </p:cNvPicPr>
          <p:nvPr/>
        </p:nvPicPr>
        <p:blipFill>
          <a:blip r:embed="rId3" cstate="print">
            <a:duotone>
              <a:schemeClr val="accent2">
                <a:shade val="45000"/>
                <a:satMod val="135000"/>
              </a:schemeClr>
              <a:prstClr val="white"/>
            </a:duotone>
            <a:lum bright="-30000" contrast="-28000"/>
          </a:blip>
          <a:srcRect/>
          <a:stretch>
            <a:fillRect/>
          </a:stretch>
        </p:blipFill>
        <p:spPr bwMode="auto">
          <a:xfrm>
            <a:off x="0" y="-19050"/>
            <a:ext cx="9144000" cy="6877050"/>
          </a:xfrm>
          <a:prstGeom prst="rect">
            <a:avLst/>
          </a:prstGeom>
          <a:noFill/>
        </p:spPr>
      </p:pic>
    </p:spTree>
  </p:cSld>
  <p:clrMapOvr>
    <a:masterClrMapping/>
  </p:clrMapOvr>
  <p:transition spd="med"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5"/>
                                      </p:to>
                                    </p:set>
                                    <p:animEffect filter="image" prLst="opacity: 0.5">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Rectángulo"/>
          <p:cNvSpPr/>
          <p:nvPr/>
        </p:nvSpPr>
        <p:spPr>
          <a:xfrm>
            <a:off x="611560" y="836712"/>
            <a:ext cx="7920880" cy="5632311"/>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i="1"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-¡No, yo estoy vivo, esto es una pesadilla, Dios mío.... Pero pronto se dio cuenta de que no era ningún sueño. Escuchó un ruido procedente de arriba. Y pronto supo lo que era. Eran paletadas de tierra que echaba el sepulturero. También escuchó unas palabras y pudo saber de quien provenían: -Polvo </a:t>
            </a:r>
            <a:r>
              <a:rPr lang="es-ES" sz="2400" i="1" cap="none" spc="50" dirty="0" err="1">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eres,y</a:t>
            </a:r>
            <a:r>
              <a:rPr lang="es-ES" sz="2400" i="1"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 en polvo te convertirás. Un </a:t>
            </a:r>
            <a:r>
              <a:rPr lang="es-ES" sz="2400" i="1" cap="none" spc="50" dirty="0" err="1">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escalofrio</a:t>
            </a:r>
            <a:r>
              <a:rPr lang="es-ES" sz="2400" i="1"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 recorrió el inerte cuerpo de </a:t>
            </a:r>
            <a:r>
              <a:rPr lang="es-ES" sz="2400" i="1" cap="none" spc="50" dirty="0" err="1">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Jhon</a:t>
            </a:r>
            <a:r>
              <a:rPr lang="es-ES" sz="2400" i="1"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 ¡Era el sacerdote! Después siguió escuchando las horribles paletadas y ya no escuchó nada más.</a:t>
            </a:r>
            <a:br>
              <a:rPr lang="es-ES" sz="2400" i="1"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br>
            <a:r>
              <a:rPr lang="es-ES" sz="2400" i="1"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
            </a:r>
            <a:br>
              <a:rPr lang="es-ES" sz="2400" i="1"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br>
            <a:r>
              <a:rPr lang="es-ES" sz="2400" i="1"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rPr>
              <a:t> Un silencio de muerte y nunca mejor dicho se había hecho en la tumba. Supo que hacia ya rato que todos se habían marchado. Entonces empezó a darse cuenta de que al fin podía moverse. Si, sus músculos empezaban a desentumecerse. Intentó hablar y lo consiguió. </a:t>
            </a:r>
            <a:endParaRPr lang="es-ES" sz="2400" cap="none" spc="50" dirty="0">
              <a:ln w="11430"/>
              <a:solidFill>
                <a:srgbClr val="FFFF00"/>
              </a:solidFill>
              <a:effectLst>
                <a:glow rad="228600">
                  <a:schemeClr val="accent1">
                    <a:satMod val="175000"/>
                    <a:alpha val="40000"/>
                  </a:schemeClr>
                </a:glow>
                <a:outerShdw blurRad="76200" dist="50800" dir="5400000" algn="tl" rotWithShape="0">
                  <a:srgbClr val="000000">
                    <a:alpha val="65000"/>
                  </a:srgbClr>
                </a:outerShdw>
              </a:effectLst>
            </a:endParaRPr>
          </a:p>
        </p:txBody>
      </p:sp>
      <p:pic>
        <p:nvPicPr>
          <p:cNvPr id="4"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4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entierro1.jpg"/>
          <p:cNvPicPr>
            <a:picLocks noChangeAspect="1" noChangeArrowheads="1"/>
          </p:cNvPicPr>
          <p:nvPr/>
        </p:nvPicPr>
        <p:blipFill>
          <a:blip r:embed="rId3" cstate="print"/>
          <a:srcRect/>
          <a:stretch>
            <a:fillRect/>
          </a:stretch>
        </p:blipFill>
        <p:spPr bwMode="auto">
          <a:xfrm>
            <a:off x="-1" y="0"/>
            <a:ext cx="9162851" cy="6858000"/>
          </a:xfrm>
          <a:prstGeom prst="rect">
            <a:avLst/>
          </a:prstGeom>
          <a:noFill/>
        </p:spPr>
      </p:pic>
      <p:pic>
        <p:nvPicPr>
          <p:cNvPr id="3" name="Picture 3" descr="illusion-017"/>
          <p:cNvPicPr>
            <a:picLocks noChangeAspect="1" noChangeArrowheads="1" noCrop="1"/>
          </p:cNvPicPr>
          <p:nvPr/>
        </p:nvPicPr>
        <p:blipFill>
          <a:blip r:embed="rId4" cstate="print">
            <a:duotone>
              <a:schemeClr val="accent6">
                <a:shade val="45000"/>
                <a:satMod val="135000"/>
              </a:schemeClr>
              <a:prstClr val="white"/>
            </a:duotone>
            <a:lum bright="51000"/>
          </a:blip>
          <a:srcRect/>
          <a:stretch>
            <a:fillRect/>
          </a:stretch>
        </p:blipFill>
        <p:spPr bwMode="auto">
          <a:xfrm>
            <a:off x="0" y="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3"/>
                                        </p:tgtEl>
                                      </p:cBhvr>
                                    </p:animEffect>
                                    <p:set>
                                      <p:cBhvr>
                                        <p:cTn id="12"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Rectángulo"/>
          <p:cNvSpPr/>
          <p:nvPr/>
        </p:nvSpPr>
        <p:spPr>
          <a:xfrm>
            <a:off x="1259632" y="1052736"/>
            <a:ext cx="6840760" cy="4524315"/>
          </a:xfrm>
          <a:prstGeom prst="rect">
            <a:avLst/>
          </a:prstGeom>
          <a:noFill/>
        </p:spPr>
        <p:txBody>
          <a:bodyPr wrap="square" lIns="91440" tIns="45720" rIns="91440" bIns="45720">
            <a:spAutoFit/>
          </a:bodyPr>
          <a:lstStyle/>
          <a:p>
            <a:pPr algn="ctr"/>
            <a:r>
              <a:rPr lang="es-ES" sz="2400" b="1" i="1" dirty="0" smtClean="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rPr>
              <a:t>Ya </a:t>
            </a:r>
            <a:r>
              <a:rPr lang="es-ES" sz="2400" b="1" i="1" dirty="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rPr>
              <a:t>había pasado el horrible ataque de catalepsia. Ahora lo importante era salir de allí. Y lo empezó a intentar. Golpeó el féretro con los puños, arañó el terciopelo de la caja con las uñas.</a:t>
            </a:r>
            <a:br>
              <a:rPr lang="es-ES" sz="2400" b="1" i="1" dirty="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rPr>
            </a:br>
            <a:r>
              <a:rPr lang="es-ES" sz="2400" b="1" i="1" dirty="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rPr>
              <a:t/>
            </a:r>
            <a:br>
              <a:rPr lang="es-ES" sz="2400" b="1" i="1" dirty="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rPr>
            </a:br>
            <a:r>
              <a:rPr lang="es-ES" sz="2400" b="1" i="1" dirty="0">
                <a:ln w="18000">
                  <a:solidFill>
                    <a:schemeClr val="accent2">
                      <a:satMod val="140000"/>
                    </a:schemeClr>
                  </a:solidFill>
                  <a:prstDash val="solid"/>
                  <a:miter lim="800000"/>
                </a:ln>
                <a:solidFill>
                  <a:srgbClr val="FFFF00"/>
                </a:solidFill>
                <a:effectLst>
                  <a:glow rad="228600">
                    <a:schemeClr val="accent1">
                      <a:satMod val="175000"/>
                      <a:alpha val="40000"/>
                    </a:schemeClr>
                  </a:glow>
                  <a:outerShdw blurRad="25500" dist="23000" dir="7020000" algn="tl">
                    <a:srgbClr val="000000">
                      <a:alpha val="50000"/>
                    </a:srgbClr>
                  </a:outerShdw>
                </a:effectLst>
              </a:rPr>
              <a:t> Pero nada. Notó como le salía sangre de las manos. Como se le rompían las uñas. Descansó. Debía recuperar fuerzas. Luego empezó a patalear con los pies. Pero nada. Oía su respiración fuerte; jadeante. Su corazón que latía fuertemente. Gotas de sudor le caían por la frente. Estaba agotado. Pero debía seguir. Pronto no le quedaría aire.</a:t>
            </a:r>
          </a:p>
        </p:txBody>
      </p:sp>
      <p:pic>
        <p:nvPicPr>
          <p:cNvPr id="4"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19050"/>
            <a:ext cx="9144000" cy="6877050"/>
          </a:xfrm>
          <a:prstGeom prst="rect">
            <a:avLst/>
          </a:prstGeom>
          <a:noFill/>
        </p:spPr>
      </p:pic>
    </p:spTree>
  </p:cSld>
  <p:clrMapOvr>
    <a:masterClrMapping/>
  </p:clrMapOvr>
  <p:transition spd="med"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entierro2.jpg"/>
          <p:cNvPicPr>
            <a:picLocks noChangeAspect="1" noChangeArrowheads="1"/>
          </p:cNvPicPr>
          <p:nvPr/>
        </p:nvPicPr>
        <p:blipFill>
          <a:blip r:embed="rId2" cstate="print"/>
          <a:srcRect/>
          <a:stretch>
            <a:fillRect/>
          </a:stretch>
        </p:blipFill>
        <p:spPr bwMode="auto">
          <a:xfrm>
            <a:off x="-88267" y="0"/>
            <a:ext cx="9232267"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lum bright="51000"/>
          </a:blip>
          <a:srcRect/>
          <a:stretch>
            <a:fillRect/>
          </a:stretch>
        </p:blipFill>
        <p:spPr bwMode="auto">
          <a:xfrm>
            <a:off x="0" y="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3"/>
                                        </p:tgtEl>
                                      </p:cBhvr>
                                    </p:animEffect>
                                    <p:set>
                                      <p:cBhvr>
                                        <p:cTn id="12"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Rectángulo"/>
          <p:cNvSpPr/>
          <p:nvPr/>
        </p:nvSpPr>
        <p:spPr>
          <a:xfrm>
            <a:off x="827584" y="1268760"/>
            <a:ext cx="7416824" cy="4401205"/>
          </a:xfrm>
          <a:prstGeom prst="rect">
            <a:avLst/>
          </a:prstGeom>
          <a:noFill/>
        </p:spPr>
        <p:txBody>
          <a:bodyPr wrap="square" lIns="91440" tIns="45720" rIns="91440" bIns="45720">
            <a:spAutoFit/>
          </a:bodyPr>
          <a:lstStyle/>
          <a:p>
            <a:pPr algn="ctr"/>
            <a:r>
              <a:rPr lang="es-ES" sz="2800" i="1" dirty="0">
                <a:ln w="18415" cmpd="sng">
                  <a:solidFill>
                    <a:srgbClr val="FFFFFF"/>
                  </a:solidFill>
                  <a:prstDash val="solid"/>
                </a:ln>
                <a:solidFill>
                  <a:srgbClr val="FFFF00"/>
                </a:solidFill>
                <a:effectLst>
                  <a:glow rad="228600">
                    <a:schemeClr val="accent1">
                      <a:satMod val="175000"/>
                      <a:alpha val="40000"/>
                    </a:schemeClr>
                  </a:glow>
                  <a:outerShdw blurRad="63500" dir="3600000" algn="tl" rotWithShape="0">
                    <a:srgbClr val="000000">
                      <a:alpha val="70000"/>
                    </a:srgbClr>
                  </a:outerShdw>
                </a:effectLst>
              </a:rPr>
              <a:t>Hacia ya bastante rato que estaba golpeando la caja intentando romperla por arriba, pero pronto se dio cuenta que sería imposible. Entonces empezó a golpear por un lado. Y notó como la madera se empezaba a resquebrajar. Quizás pudiera salvarse. Entonces fue cuando escuchó como unos leves rasguños al otro lado de la caja. Se le pasó por la cabeza que quizá hubieran enterrado a otro pobre hombre vivo igual que él. Pero pronto la desechó.</a:t>
            </a:r>
            <a:endParaRPr lang="es-ES" sz="2800" dirty="0">
              <a:ln w="18415" cmpd="sng">
                <a:solidFill>
                  <a:srgbClr val="FFFFFF"/>
                </a:solidFill>
                <a:prstDash val="solid"/>
              </a:ln>
              <a:solidFill>
                <a:srgbClr val="FFFF00"/>
              </a:solidFill>
              <a:effectLst>
                <a:glow rad="228600">
                  <a:schemeClr val="accent1">
                    <a:satMod val="175000"/>
                    <a:alpha val="40000"/>
                  </a:schemeClr>
                </a:glow>
                <a:outerShdw blurRad="63500" dir="3600000" algn="tl" rotWithShape="0">
                  <a:srgbClr val="000000">
                    <a:alpha val="70000"/>
                  </a:srgbClr>
                </a:outerShdw>
              </a:effectLst>
            </a:endParaRPr>
          </a:p>
        </p:txBody>
      </p:sp>
      <p:pic>
        <p:nvPicPr>
          <p:cNvPr id="4"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19050"/>
            <a:ext cx="9144000" cy="6877050"/>
          </a:xfrm>
          <a:prstGeom prst="rect">
            <a:avLst/>
          </a:prstGeom>
          <a:noFill/>
        </p:spPr>
      </p:pic>
    </p:spTree>
  </p:cSld>
  <p:clrMapOvr>
    <a:masterClrMapping/>
  </p:clrMapOvr>
  <p:transition spd="med"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2 Rectángulo"/>
          <p:cNvSpPr/>
          <p:nvPr/>
        </p:nvSpPr>
        <p:spPr>
          <a:xfrm>
            <a:off x="1259632" y="1412776"/>
            <a:ext cx="6948264" cy="3970318"/>
          </a:xfrm>
          <a:prstGeom prst="rect">
            <a:avLst/>
          </a:prstGeom>
          <a:noFill/>
        </p:spPr>
        <p:txBody>
          <a:bodyPr wrap="square" lIns="91440" tIns="45720" rIns="91440" bIns="45720">
            <a:spAutoFit/>
          </a:bodyPr>
          <a:lstStyle/>
          <a:p>
            <a:pPr algn="ctr"/>
            <a:r>
              <a:rPr lang="es-ES" sz="1400" b="0" i="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es-ES" sz="1400" b="0" i="1" cap="none" spc="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es-ES" sz="1400" b="1"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es-ES" sz="1400" b="1"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es-ES" sz="3200" b="1"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Entonces. ¿Que eran aquellos rasguños?. ¿A quien pertenecían?. Pronto supo de que se trataba. Y un ramalazo de terror sacudió todo su cuerpo. Un grito lleno de horror brotó de su seca garganta: -¡¡¡No, eso no, Dios.......</a:t>
            </a:r>
            <a:r>
              <a:rPr lang="es-ES" sz="3200" b="1" i="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nooooooo</a:t>
            </a:r>
            <a:r>
              <a:rPr lang="es-ES" sz="32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endParaRPr lang="es-ES" sz="32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5"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0"/>
            <a:ext cx="9144000" cy="6877050"/>
          </a:xfrm>
          <a:prstGeom prst="rect">
            <a:avLst/>
          </a:prstGeom>
          <a:noFill/>
        </p:spPr>
      </p:pic>
    </p:spTree>
  </p:cSld>
  <p:clrMapOvr>
    <a:masterClrMapping/>
  </p:clrMapOvr>
  <p:transition spd="med"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67544" y="980728"/>
            <a:ext cx="7740352" cy="5262979"/>
          </a:xfrm>
          <a:prstGeom prst="rect">
            <a:avLst/>
          </a:prstGeom>
          <a:noFill/>
        </p:spPr>
        <p:txBody>
          <a:bodyPr wrap="square" lIns="91440" tIns="45720" rIns="91440" bIns="45720">
            <a:spAutoFit/>
          </a:bodyPr>
          <a:lstStyle/>
          <a:p>
            <a:pPr algn="ctr"/>
            <a:r>
              <a:rPr lang="es-ES" sz="60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es-ES" sz="6000" b="1" i="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nooooooo</a:t>
            </a:r>
            <a:r>
              <a:rPr lang="es-ES" sz="60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p>
          <a:p>
            <a:pPr algn="ctr"/>
            <a:r>
              <a:rPr lang="es-ES" sz="60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endParaRPr lang="es-ES" sz="60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r>
              <a:rPr lang="es-ES" sz="60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las </a:t>
            </a:r>
            <a:r>
              <a:rPr lang="es-ES" sz="96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RATAS</a:t>
            </a:r>
          </a:p>
          <a:p>
            <a:pPr algn="ctr"/>
            <a:r>
              <a:rPr lang="es-ES" sz="60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endParaRPr lang="es-ES" sz="60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pPr algn="ctr"/>
            <a:r>
              <a:rPr lang="es-ES" sz="6000" b="1" i="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es-ES" sz="6000" b="1" i="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nooooooo</a:t>
            </a:r>
            <a:r>
              <a:rPr lang="es-ES" sz="6000" b="1" i="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endParaRPr lang="es-ES" sz="6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5" name="Picture 3" descr="illusion-017"/>
          <p:cNvPicPr>
            <a:picLocks noChangeAspect="1" noChangeArrowheads="1" noCrop="1"/>
          </p:cNvPicPr>
          <p:nvPr/>
        </p:nvPicPr>
        <p:blipFill>
          <a:blip r:embed="rId2" cstate="print">
            <a:duotone>
              <a:schemeClr val="accent2">
                <a:shade val="45000"/>
                <a:satMod val="135000"/>
              </a:schemeClr>
              <a:prstClr val="white"/>
            </a:duotone>
            <a:lum bright="-30000" contrast="-28000"/>
          </a:blip>
          <a:srcRect/>
          <a:stretch>
            <a:fillRect/>
          </a:stretch>
        </p:blipFill>
        <p:spPr bwMode="auto">
          <a:xfrm>
            <a:off x="0" y="-19050"/>
            <a:ext cx="9144000" cy="6877050"/>
          </a:xfrm>
          <a:prstGeom prst="rect">
            <a:avLst/>
          </a:prstGeom>
          <a:noFill/>
        </p:spPr>
      </p:pic>
    </p:spTree>
  </p:cSld>
  <p:clrMapOvr>
    <a:masterClrMapping/>
  </p:clrMapOvr>
  <p:transition spd="med"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olorspiralillusion-in-color1"/>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5 Rectángulo"/>
          <p:cNvSpPr/>
          <p:nvPr/>
        </p:nvSpPr>
        <p:spPr>
          <a:xfrm>
            <a:off x="-285784" y="428604"/>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pic>
        <p:nvPicPr>
          <p:cNvPr id="12" name="Picture 3" descr="illusion-017"/>
          <p:cNvPicPr>
            <a:picLocks noChangeAspect="1" noChangeArrowheads="1" noCrop="1"/>
          </p:cNvPicPr>
          <p:nvPr/>
        </p:nvPicPr>
        <p:blipFill>
          <a:blip r:embed="rId6" cstate="print">
            <a:duotone>
              <a:schemeClr val="accent6">
                <a:shade val="45000"/>
                <a:satMod val="135000"/>
              </a:schemeClr>
              <a:prstClr val="white"/>
            </a:duotone>
            <a:lum bright="51000"/>
          </a:blip>
          <a:srcRect/>
          <a:stretch>
            <a:fillRect/>
          </a:stretch>
        </p:blipFill>
        <p:spPr bwMode="auto">
          <a:xfrm>
            <a:off x="0" y="0"/>
            <a:ext cx="9144000" cy="687705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12"/>
                                        </p:tgtEl>
                                      </p:cBhvr>
                                    </p:animEffect>
                                    <p:set>
                                      <p:cBhvr>
                                        <p:cTn id="12"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RAGICA AGON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TRAGICA AGONIA</Template>
  <TotalTime>48</TotalTime>
  <Words>465</Words>
  <Application>Microsoft Office PowerPoint</Application>
  <PresentationFormat>Presentación en pantalla (4:3)</PresentationFormat>
  <Paragraphs>51</Paragraphs>
  <Slides>20</Slides>
  <Notes>1</Notes>
  <HiddenSlides>0</HiddenSlides>
  <MMClips>0</MMClips>
  <ScaleCrop>false</ScaleCrop>
  <HeadingPairs>
    <vt:vector size="4" baseType="variant">
      <vt:variant>
        <vt:lpstr>Tema</vt:lpstr>
      </vt:variant>
      <vt:variant>
        <vt:i4>2</vt:i4>
      </vt:variant>
      <vt:variant>
        <vt:lpstr>Títulos de diapositiva</vt:lpstr>
      </vt:variant>
      <vt:variant>
        <vt:i4>20</vt:i4>
      </vt:variant>
    </vt:vector>
  </HeadingPairs>
  <TitlesOfParts>
    <vt:vector size="22" baseType="lpstr">
      <vt:lpstr>TRAGICA AGONIA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2014-07-20T14:18:35Z</dcterms:created>
  <dcterms:modified xsi:type="dcterms:W3CDTF">2014-07-20T15:07:05Z</dcterms:modified>
</cp:coreProperties>
</file>