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7"/>
  </p:notesMasterIdLst>
  <p:sldIdLst>
    <p:sldId id="438" r:id="rId4"/>
    <p:sldId id="346" r:id="rId5"/>
    <p:sldId id="414" r:id="rId6"/>
    <p:sldId id="350" r:id="rId7"/>
    <p:sldId id="419" r:id="rId8"/>
    <p:sldId id="341" r:id="rId9"/>
    <p:sldId id="417" r:id="rId10"/>
    <p:sldId id="336" r:id="rId11"/>
    <p:sldId id="415" r:id="rId12"/>
    <p:sldId id="352" r:id="rId13"/>
    <p:sldId id="436" r:id="rId14"/>
    <p:sldId id="368" r:id="rId15"/>
    <p:sldId id="433" r:id="rId16"/>
    <p:sldId id="345" r:id="rId17"/>
    <p:sldId id="418" r:id="rId18"/>
    <p:sldId id="343" r:id="rId19"/>
    <p:sldId id="435" r:id="rId20"/>
    <p:sldId id="362" r:id="rId21"/>
    <p:sldId id="420" r:id="rId22"/>
    <p:sldId id="348" r:id="rId23"/>
    <p:sldId id="421" r:id="rId24"/>
    <p:sldId id="382" r:id="rId25"/>
    <p:sldId id="428" r:id="rId26"/>
    <p:sldId id="342" r:id="rId27"/>
    <p:sldId id="422" r:id="rId28"/>
    <p:sldId id="374" r:id="rId29"/>
    <p:sldId id="423" r:id="rId30"/>
    <p:sldId id="338" r:id="rId31"/>
    <p:sldId id="424" r:id="rId32"/>
    <p:sldId id="375" r:id="rId33"/>
    <p:sldId id="425" r:id="rId34"/>
    <p:sldId id="388" r:id="rId35"/>
    <p:sldId id="426" r:id="rId36"/>
    <p:sldId id="384" r:id="rId37"/>
    <p:sldId id="427" r:id="rId38"/>
    <p:sldId id="389" r:id="rId39"/>
    <p:sldId id="429" r:id="rId40"/>
    <p:sldId id="387" r:id="rId41"/>
    <p:sldId id="431" r:id="rId42"/>
    <p:sldId id="401" r:id="rId43"/>
    <p:sldId id="432" r:id="rId44"/>
    <p:sldId id="440" r:id="rId45"/>
    <p:sldId id="441" r:id="rId46"/>
  </p:sldIdLst>
  <p:sldSz cx="7489825" cy="5437188"/>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qqvdFEn+p10L7NsSRdSW4g" hashData="w2i6Y3PQ8v9ouNHxpCqlh/mHZK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20C4"/>
    <a:srgbClr val="00FF00"/>
    <a:srgbClr val="6600CC"/>
    <a:srgbClr val="0000FF"/>
    <a:srgbClr val="602E04"/>
    <a:srgbClr val="6600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1758" autoAdjust="0"/>
    <p:restoredTop sz="94712" autoAdjust="0"/>
  </p:normalViewPr>
  <p:slideViewPr>
    <p:cSldViewPr>
      <p:cViewPr>
        <p:scale>
          <a:sx n="60" d="100"/>
          <a:sy n="60" d="100"/>
        </p:scale>
        <p:origin x="-1968" y="-894"/>
      </p:cViewPr>
      <p:guideLst>
        <p:guide orient="horz" pos="1713"/>
        <p:guide pos="2359"/>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C3DD366E-FCFA-47C8-860D-6F2029D35B69}" type="datetimeFigureOut">
              <a:rPr lang="es-ES"/>
              <a:pPr>
                <a:defRPr/>
              </a:pPr>
              <a:t>11/11/2015</a:t>
            </a:fld>
            <a:endParaRPr lang="es-ES"/>
          </a:p>
        </p:txBody>
      </p:sp>
      <p:sp>
        <p:nvSpPr>
          <p:cNvPr id="4" name="3 Marcador de imagen de diapositiva"/>
          <p:cNvSpPr>
            <a:spLocks noGrp="1" noRot="1" noChangeAspect="1"/>
          </p:cNvSpPr>
          <p:nvPr>
            <p:ph type="sldImg" idx="2"/>
          </p:nvPr>
        </p:nvSpPr>
        <p:spPr>
          <a:xfrm>
            <a:off x="1066800" y="685800"/>
            <a:ext cx="4724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74AF2CE-DB56-455C-A737-7CAB44FB2A23}"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xfrm>
            <a:off x="1066800" y="685800"/>
            <a:ext cx="4724400" cy="3429000"/>
          </a:xfrm>
          <a:noFill/>
          <a:ln>
            <a:solidFill>
              <a:srgbClr val="000000"/>
            </a:solidFill>
            <a:miter lim="800000"/>
            <a:headEnd/>
            <a:tailEnd/>
          </a:ln>
        </p:spPr>
      </p:sp>
      <p:sp>
        <p:nvSpPr>
          <p:cNvPr id="5017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0180" name="3 Marcador de número de diapositiva"/>
          <p:cNvSpPr>
            <a:spLocks noGrp="1"/>
          </p:cNvSpPr>
          <p:nvPr>
            <p:ph type="sldNum" sz="quarter" idx="5"/>
          </p:nvPr>
        </p:nvSpPr>
        <p:spPr bwMode="auto">
          <a:noFill/>
          <a:ln>
            <a:miter lim="800000"/>
            <a:headEnd/>
            <a:tailEnd/>
          </a:ln>
        </p:spPr>
        <p:txBody>
          <a:bodyPr/>
          <a:lstStyle/>
          <a:p>
            <a:fld id="{01D07375-2494-4F26-844C-894366FF73C9}" type="slidenum">
              <a:rPr lang="es-ES" smtClean="0"/>
              <a:pPr/>
              <a:t>28</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61737" y="1689053"/>
            <a:ext cx="6366351" cy="116547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123474" y="3081073"/>
            <a:ext cx="5242877" cy="138950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5A43FC1-2CDF-4E59-8F54-610210E7DFEF}" type="datetimeFigureOut">
              <a:rPr lang="es-ES"/>
              <a:pPr>
                <a:defRPr/>
              </a:pPr>
              <a:t>11/11/2015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0A3997C-43C8-44E8-946E-AF832A700BA4}" type="slidenum">
              <a:rPr lang="es-ES"/>
              <a:pPr>
                <a:defRPr/>
              </a:pPr>
              <a:t>‹Nº›</a:t>
            </a:fld>
            <a:endParaRPr lang="es-ES"/>
          </a:p>
        </p:txBody>
      </p:sp>
    </p:spTree>
  </p:cSld>
  <p:clrMapOvr>
    <a:masterClrMapping/>
  </p:clrMapOvr>
  <p:transition spd="med" advTm="7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6E80C4B-447E-4FE7-823A-E77BB9F2E27D}" type="datetimeFigureOut">
              <a:rPr lang="es-ES"/>
              <a:pPr>
                <a:defRPr/>
              </a:pPr>
              <a:t>11/11/2015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46D7BFA-43EB-4E4C-B18F-13D0EB5EBF05}" type="slidenum">
              <a:rPr lang="es-ES"/>
              <a:pPr>
                <a:defRPr/>
              </a:pPr>
              <a:t>‹Nº›</a:t>
            </a:fld>
            <a:endParaRPr lang="es-ES"/>
          </a:p>
        </p:txBody>
      </p:sp>
    </p:spTree>
  </p:cSld>
  <p:clrMapOvr>
    <a:masterClrMapping/>
  </p:clrMapOvr>
  <p:transition spd="med" advTm="7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591645" y="3493898"/>
            <a:ext cx="6366351" cy="107988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91645" y="2304513"/>
            <a:ext cx="6366351" cy="11893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85239E4-FAF0-4D13-A853-79D5DC9ED4F6}" type="datetimeFigureOut">
              <a:rPr lang="es-ES"/>
              <a:pPr>
                <a:defRPr/>
              </a:pPr>
              <a:t>11/11/2015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0095F92-29FD-4F3C-A182-7FE25B5A33E0}" type="slidenum">
              <a:rPr lang="es-ES"/>
              <a:pPr>
                <a:defRPr/>
              </a:pPr>
              <a:t>‹Nº›</a:t>
            </a:fld>
            <a:endParaRPr lang="es-ES"/>
          </a:p>
        </p:txBody>
      </p:sp>
    </p:spTree>
  </p:cSld>
  <p:clrMapOvr>
    <a:masterClrMapping/>
  </p:clrMapOvr>
  <p:transition spd="med" advTm="7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74492" y="1268679"/>
            <a:ext cx="3308006" cy="358829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807328" y="1268679"/>
            <a:ext cx="3308006" cy="358829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50392BA-7F7C-476A-8D21-32EBEB489D59}" type="datetimeFigureOut">
              <a:rPr lang="es-ES"/>
              <a:pPr>
                <a:defRPr/>
              </a:pPr>
              <a:t>11/11/2015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0EC0006-3DC4-47BB-AF7A-E3D8DFA79625}" type="slidenum">
              <a:rPr lang="es-ES"/>
              <a:pPr>
                <a:defRPr/>
              </a:pPr>
              <a:t>‹Nº›</a:t>
            </a:fld>
            <a:endParaRPr lang="es-ES"/>
          </a:p>
        </p:txBody>
      </p:sp>
    </p:spTree>
  </p:cSld>
  <p:clrMapOvr>
    <a:masterClrMapping/>
  </p:clrMapOvr>
  <p:transition spd="med" advTm="7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74491" y="1217076"/>
            <a:ext cx="3309307" cy="5072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374491" y="1724294"/>
            <a:ext cx="3309307" cy="313267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3804729" y="1217076"/>
            <a:ext cx="3310606" cy="5072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3804729" y="1724294"/>
            <a:ext cx="3310606" cy="313267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340038E-886F-4B5B-B836-2F488A79ECDA}" type="datetimeFigureOut">
              <a:rPr lang="es-ES"/>
              <a:pPr>
                <a:defRPr/>
              </a:pPr>
              <a:t>11/11/2015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B97D9A5-DB54-4520-A5C9-2BC57ABBD011}" type="slidenum">
              <a:rPr lang="es-ES"/>
              <a:pPr>
                <a:defRPr/>
              </a:pPr>
              <a:t>‹Nº›</a:t>
            </a:fld>
            <a:endParaRPr lang="es-ES"/>
          </a:p>
        </p:txBody>
      </p:sp>
    </p:spTree>
  </p:cSld>
  <p:clrMapOvr>
    <a:masterClrMapping/>
  </p:clrMapOvr>
  <p:transition spd="med" advTm="7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C4B1ED5-F725-428E-B427-631B135089E7}" type="datetimeFigureOut">
              <a:rPr lang="es-ES"/>
              <a:pPr>
                <a:defRPr/>
              </a:pPr>
              <a:t>11/11/2015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735AB4C-B0CD-42B7-9076-BA363997A55D}" type="slidenum">
              <a:rPr lang="es-ES"/>
              <a:pPr>
                <a:defRPr/>
              </a:pPr>
              <a:t>‹Nº›</a:t>
            </a:fld>
            <a:endParaRPr lang="es-ES"/>
          </a:p>
        </p:txBody>
      </p:sp>
    </p:spTree>
  </p:cSld>
  <p:clrMapOvr>
    <a:masterClrMapping/>
  </p:clrMapOvr>
  <p:transition spd="med" advTm="7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35A18B0-FCDF-41FB-BC78-8243EF07166E}" type="datetimeFigureOut">
              <a:rPr lang="es-ES"/>
              <a:pPr>
                <a:defRPr/>
              </a:pPr>
              <a:t>11/11/2015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944BCFE-DBF4-49C5-AD68-78DACBE207A2}" type="slidenum">
              <a:rPr lang="es-ES"/>
              <a:pPr>
                <a:defRPr/>
              </a:pPr>
              <a:t>‹Nº›</a:t>
            </a:fld>
            <a:endParaRPr lang="es-ES"/>
          </a:p>
        </p:txBody>
      </p:sp>
    </p:spTree>
  </p:cSld>
  <p:clrMapOvr>
    <a:masterClrMapping/>
  </p:clrMapOvr>
  <p:transition spd="med" advTm="7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74493" y="216480"/>
            <a:ext cx="2464100" cy="921302"/>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2928314" y="216481"/>
            <a:ext cx="4187020" cy="46404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374493" y="1137783"/>
            <a:ext cx="2464100" cy="37191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728040C-6B47-4108-9B71-161202A728C9}" type="datetimeFigureOut">
              <a:rPr lang="es-ES"/>
              <a:pPr>
                <a:defRPr/>
              </a:pPr>
              <a:t>11/11/2015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0D2290B-3634-498C-B692-FA3042ACF6F7}" type="slidenum">
              <a:rPr lang="es-ES"/>
              <a:pPr>
                <a:defRPr/>
              </a:pPr>
              <a:t>‹Nº›</a:t>
            </a:fld>
            <a:endParaRPr lang="es-ES"/>
          </a:p>
        </p:txBody>
      </p:sp>
    </p:spTree>
  </p:cSld>
  <p:clrMapOvr>
    <a:masterClrMapping/>
  </p:clrMapOvr>
  <p:transition spd="med" advTm="7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68058" y="3806032"/>
            <a:ext cx="4493895" cy="44932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468058" y="485823"/>
            <a:ext cx="4493895" cy="326231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468058" y="4255356"/>
            <a:ext cx="4493895" cy="6381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E76BF82-4CB4-4896-8247-590781B27468}" type="datetimeFigureOut">
              <a:rPr lang="es-ES"/>
              <a:pPr>
                <a:defRPr/>
              </a:pPr>
              <a:t>11/11/2015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1786E68-9FFC-4B02-95DA-510A7A29D158}" type="slidenum">
              <a:rPr lang="es-ES"/>
              <a:pPr>
                <a:defRPr/>
              </a:pPr>
              <a:t>‹Nº›</a:t>
            </a:fld>
            <a:endParaRPr lang="es-ES"/>
          </a:p>
        </p:txBody>
      </p:sp>
    </p:spTree>
  </p:cSld>
  <p:clrMapOvr>
    <a:masterClrMapping/>
  </p:clrMapOvr>
  <p:transition spd="med" advTm="7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C6EECFC-DC73-4C84-8DEC-300718990E3A}" type="datetimeFigureOut">
              <a:rPr lang="es-ES"/>
              <a:pPr>
                <a:defRPr/>
              </a:pPr>
              <a:t>11/11/2015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9CEF499-79EE-464C-AF30-0BD9C3AED0AE}" type="slidenum">
              <a:rPr lang="es-ES"/>
              <a:pPr>
                <a:defRPr/>
              </a:pPr>
              <a:t>‹Nº›</a:t>
            </a:fld>
            <a:endParaRPr lang="es-ES"/>
          </a:p>
        </p:txBody>
      </p:sp>
    </p:spTree>
  </p:cSld>
  <p:clrMapOvr>
    <a:masterClrMapping/>
  </p:clrMapOvr>
  <p:transition spd="med" advTm="7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430123" y="217741"/>
            <a:ext cx="1685211" cy="463923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74492" y="217741"/>
            <a:ext cx="4930802" cy="463923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CDAEC6A-CDDE-4CD8-8890-E48F2E6277B2}" type="datetimeFigureOut">
              <a:rPr lang="es-ES"/>
              <a:pPr>
                <a:defRPr/>
              </a:pPr>
              <a:t>11/11/2015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3E61FEA-1663-438B-9CA9-518119EBF2EB}" type="slidenum">
              <a:rPr lang="es-ES"/>
              <a:pPr>
                <a:defRPr/>
              </a:pPr>
              <a:t>‹Nº›</a:t>
            </a:fld>
            <a:endParaRPr lang="es-ES"/>
          </a:p>
        </p:txBody>
      </p:sp>
    </p:spTree>
  </p:cSld>
  <p:clrMapOvr>
    <a:masterClrMapping/>
  </p:clrMapOvr>
  <p:transition spd="med" advTm="7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61738" y="1689054"/>
            <a:ext cx="6366351" cy="1165471"/>
          </a:xfrm>
          <a:prstGeom prst="rect">
            <a:avLst/>
          </a:prstGeom>
        </p:spPr>
        <p:txBody>
          <a:bodyPr lIns="73857" tIns="36929" rIns="73857" bIns="36929"/>
          <a:lstStyle/>
          <a:p>
            <a:r>
              <a:rPr lang="es-ES" smtClean="0"/>
              <a:t>Haga clic para modificar el estilo de título del patrón</a:t>
            </a:r>
            <a:endParaRPr lang="es-ES"/>
          </a:p>
        </p:txBody>
      </p:sp>
      <p:sp>
        <p:nvSpPr>
          <p:cNvPr id="3" name="2 Subtítulo"/>
          <p:cNvSpPr>
            <a:spLocks noGrp="1"/>
          </p:cNvSpPr>
          <p:nvPr>
            <p:ph type="subTitle" idx="1"/>
          </p:nvPr>
        </p:nvSpPr>
        <p:spPr>
          <a:xfrm>
            <a:off x="1123474" y="3081074"/>
            <a:ext cx="5242878" cy="1389504"/>
          </a:xfrm>
          <a:prstGeom prst="rect">
            <a:avLst/>
          </a:prstGeom>
        </p:spPr>
        <p:txBody>
          <a:bodyPr lIns="73857" tIns="36929" rIns="73857" bIns="36929"/>
          <a:lstStyle>
            <a:lvl1pPr marL="0" indent="0" algn="ctr">
              <a:buNone/>
              <a:defRPr/>
            </a:lvl1pPr>
            <a:lvl2pPr marL="369287" indent="0" algn="ctr">
              <a:buNone/>
              <a:defRPr/>
            </a:lvl2pPr>
            <a:lvl3pPr marL="738574" indent="0" algn="ctr">
              <a:buNone/>
              <a:defRPr/>
            </a:lvl3pPr>
            <a:lvl4pPr marL="1107861" indent="0" algn="ctr">
              <a:buNone/>
              <a:defRPr/>
            </a:lvl4pPr>
            <a:lvl5pPr marL="1477150" indent="0" algn="ctr">
              <a:buNone/>
              <a:defRPr/>
            </a:lvl5pPr>
            <a:lvl6pPr marL="1846437" indent="0" algn="ctr">
              <a:buNone/>
              <a:defRPr/>
            </a:lvl6pPr>
            <a:lvl7pPr marL="2215724" indent="0" algn="ctr">
              <a:buNone/>
              <a:defRPr/>
            </a:lvl7pPr>
            <a:lvl8pPr marL="2585011" indent="0" algn="ctr">
              <a:buNone/>
              <a:defRPr/>
            </a:lvl8pPr>
            <a:lvl9pPr marL="295429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374491" y="218159"/>
            <a:ext cx="6740843" cy="9061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374491" y="1268679"/>
            <a:ext cx="6740843" cy="358787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374492" y="5039469"/>
            <a:ext cx="1747625" cy="290318"/>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DA591991-8D04-46F4-B1C3-F69FB8C463EE}" type="datetimeFigureOut">
              <a:rPr lang="es-ES"/>
              <a:pPr>
                <a:defRPr/>
              </a:pPr>
              <a:t>11/11/2015</a:t>
            </a:fld>
            <a:endParaRPr lang="es-ES"/>
          </a:p>
        </p:txBody>
      </p:sp>
      <p:sp>
        <p:nvSpPr>
          <p:cNvPr id="5" name="4 Marcador de pie de página"/>
          <p:cNvSpPr>
            <a:spLocks noGrp="1"/>
          </p:cNvSpPr>
          <p:nvPr>
            <p:ph type="ftr" sz="quarter" idx="3"/>
          </p:nvPr>
        </p:nvSpPr>
        <p:spPr>
          <a:xfrm>
            <a:off x="2559024" y="5039469"/>
            <a:ext cx="2371778" cy="290318"/>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5367708" y="5039469"/>
            <a:ext cx="1747625" cy="290318"/>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5EA6C23A-030B-4BF4-9F8E-BC64F7968C0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7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514926" y="290320"/>
            <a:ext cx="6459974" cy="1050518"/>
          </a:xfrm>
          <a:prstGeom prst="rect">
            <a:avLst/>
          </a:prstGeom>
          <a:noFill/>
          <a:ln w="9525">
            <a:noFill/>
            <a:miter lim="800000"/>
            <a:headEnd/>
            <a:tailEnd/>
          </a:ln>
        </p:spPr>
        <p:txBody>
          <a:bodyPr vert="horz" wrap="square" lIns="68580" tIns="34290" rIns="68580" bIns="3429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514926" y="1448239"/>
            <a:ext cx="6459974" cy="3448586"/>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514926" y="5039469"/>
            <a:ext cx="1685211" cy="290318"/>
          </a:xfrm>
          <a:prstGeom prst="rect">
            <a:avLst/>
          </a:prstGeom>
        </p:spPr>
        <p:txBody>
          <a:bodyPr vert="horz" wrap="square" lIns="68580" tIns="34290" rIns="68580" bIns="34290" numCol="1" anchor="ctr" anchorCtr="0" compatLnSpc="1">
            <a:prstTxWarp prst="textNoShape">
              <a:avLst/>
            </a:prstTxWarp>
          </a:bodyPr>
          <a:lstStyle>
            <a:lvl1pPr>
              <a:defRPr sz="900">
                <a:solidFill>
                  <a:srgbClr val="898989"/>
                </a:solidFill>
                <a:latin typeface="Calibri" pitchFamily="34" charset="0"/>
              </a:defRPr>
            </a:lvl1pPr>
          </a:lstStyle>
          <a:p>
            <a:pPr>
              <a:defRPr/>
            </a:pPr>
            <a:fld id="{DE8CE94F-0BEF-4E01-A560-E8B871FBA878}" type="datetimeFigureOut">
              <a:rPr lang="es-ES"/>
              <a:pPr>
                <a:defRPr/>
              </a:pPr>
              <a:t>11/11/2015</a:t>
            </a:fld>
            <a:endParaRPr lang="es-ES"/>
          </a:p>
        </p:txBody>
      </p:sp>
      <p:sp>
        <p:nvSpPr>
          <p:cNvPr id="5" name="Marcador de pie de página 4"/>
          <p:cNvSpPr>
            <a:spLocks noGrp="1"/>
          </p:cNvSpPr>
          <p:nvPr>
            <p:ph type="ftr" sz="quarter" idx="3"/>
          </p:nvPr>
        </p:nvSpPr>
        <p:spPr>
          <a:xfrm>
            <a:off x="2481005" y="5039469"/>
            <a:ext cx="2527816" cy="290318"/>
          </a:xfrm>
          <a:prstGeom prst="rect">
            <a:avLst/>
          </a:prstGeom>
        </p:spPr>
        <p:txBody>
          <a:bodyPr vert="horz" wrap="square" lIns="68580" tIns="34290" rIns="68580" bIns="34290" numCol="1" anchor="ctr" anchorCtr="0" compatLnSpc="1">
            <a:prstTxWarp prst="textNoShape">
              <a:avLst/>
            </a:prstTxWarp>
          </a:bodyPr>
          <a:lstStyle>
            <a:lvl1pPr algn="ctr">
              <a:defRPr sz="900">
                <a:solidFill>
                  <a:srgbClr val="898989"/>
                </a:solidFill>
                <a:latin typeface="Calibri" pitchFamily="34" charset="0"/>
              </a:defRPr>
            </a:lvl1pPr>
          </a:lstStyle>
          <a:p>
            <a:pPr>
              <a:defRPr/>
            </a:pPr>
            <a:endParaRPr lang="es-ES"/>
          </a:p>
        </p:txBody>
      </p:sp>
      <p:sp>
        <p:nvSpPr>
          <p:cNvPr id="6" name="Marcador de número de diapositiva 5"/>
          <p:cNvSpPr>
            <a:spLocks noGrp="1"/>
          </p:cNvSpPr>
          <p:nvPr>
            <p:ph type="sldNum" sz="quarter" idx="4"/>
          </p:nvPr>
        </p:nvSpPr>
        <p:spPr>
          <a:xfrm>
            <a:off x="5289688" y="5039469"/>
            <a:ext cx="1685211" cy="290318"/>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latin typeface="Calibri" pitchFamily="34" charset="0"/>
              </a:defRPr>
            </a:lvl1pPr>
          </a:lstStyle>
          <a:p>
            <a:pPr>
              <a:defRPr/>
            </a:pPr>
            <a:fld id="{549ECE3A-F1EE-47AD-8420-D05F95512C72}"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7000">
    <p:fade/>
  </p:transition>
  <p:txStyles>
    <p:title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itchFamily="34" charset="0"/>
        </a:defRPr>
      </a:lvl2pPr>
      <a:lvl3pPr algn="l" rtl="0" eaLnBrk="0" fontAlgn="base" hangingPunct="0">
        <a:lnSpc>
          <a:spcPct val="90000"/>
        </a:lnSpc>
        <a:spcBef>
          <a:spcPct val="0"/>
        </a:spcBef>
        <a:spcAft>
          <a:spcPct val="0"/>
        </a:spcAft>
        <a:defRPr sz="3300">
          <a:solidFill>
            <a:schemeClr val="tx1"/>
          </a:solidFill>
          <a:latin typeface="Calibri Light" pitchFamily="34" charset="0"/>
        </a:defRPr>
      </a:lvl3pPr>
      <a:lvl4pPr algn="l" rtl="0" eaLnBrk="0" fontAlgn="base" hangingPunct="0">
        <a:lnSpc>
          <a:spcPct val="90000"/>
        </a:lnSpc>
        <a:spcBef>
          <a:spcPct val="0"/>
        </a:spcBef>
        <a:spcAft>
          <a:spcPct val="0"/>
        </a:spcAft>
        <a:defRPr sz="3300">
          <a:solidFill>
            <a:schemeClr val="tx1"/>
          </a:solidFill>
          <a:latin typeface="Calibri Light" pitchFamily="34" charset="0"/>
        </a:defRPr>
      </a:lvl4pPr>
      <a:lvl5pPr algn="l" rtl="0" eaLnBrk="0" fontAlgn="base" hangingPunct="0">
        <a:lnSpc>
          <a:spcPct val="90000"/>
        </a:lnSpc>
        <a:spcBef>
          <a:spcPct val="0"/>
        </a:spcBef>
        <a:spcAft>
          <a:spcPct val="0"/>
        </a:spcAft>
        <a:defRPr sz="3300">
          <a:solidFill>
            <a:schemeClr val="tx1"/>
          </a:solidFill>
          <a:latin typeface="Calibri Light" pitchFamily="34" charset="0"/>
        </a:defRPr>
      </a:lvl5pPr>
      <a:lvl6pPr marL="342900" algn="l" rtl="0" fontAlgn="base">
        <a:lnSpc>
          <a:spcPct val="90000"/>
        </a:lnSpc>
        <a:spcBef>
          <a:spcPct val="0"/>
        </a:spcBef>
        <a:spcAft>
          <a:spcPct val="0"/>
        </a:spcAft>
        <a:defRPr sz="3300">
          <a:solidFill>
            <a:schemeClr val="tx1"/>
          </a:solidFill>
          <a:latin typeface="Calibri Light" pitchFamily="34" charset="0"/>
        </a:defRPr>
      </a:lvl6pPr>
      <a:lvl7pPr marL="685800" algn="l" rtl="0" fontAlgn="base">
        <a:lnSpc>
          <a:spcPct val="90000"/>
        </a:lnSpc>
        <a:spcBef>
          <a:spcPct val="0"/>
        </a:spcBef>
        <a:spcAft>
          <a:spcPct val="0"/>
        </a:spcAft>
        <a:defRPr sz="3300">
          <a:solidFill>
            <a:schemeClr val="tx1"/>
          </a:solidFill>
          <a:latin typeface="Calibri Light" pitchFamily="34" charset="0"/>
        </a:defRPr>
      </a:lvl7pPr>
      <a:lvl8pPr marL="1028700" algn="l" rtl="0" fontAlgn="base">
        <a:lnSpc>
          <a:spcPct val="90000"/>
        </a:lnSpc>
        <a:spcBef>
          <a:spcPct val="0"/>
        </a:spcBef>
        <a:spcAft>
          <a:spcPct val="0"/>
        </a:spcAft>
        <a:defRPr sz="3300">
          <a:solidFill>
            <a:schemeClr val="tx1"/>
          </a:solidFill>
          <a:latin typeface="Calibri Light" pitchFamily="34" charset="0"/>
        </a:defRPr>
      </a:lvl8pPr>
      <a:lvl9pPr marL="1371600" algn="l"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eaLnBrk="0" fontAlgn="base" hangingPunct="0">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pitchFamily="34" charset="0"/>
        <a:buChar char="•"/>
        <a:defRPr sz="2800" kern="1200">
          <a:solidFill>
            <a:schemeClr val="tx1"/>
          </a:solidFill>
          <a:latin typeface="+mn-lt"/>
          <a:ea typeface="+mn-ea"/>
          <a:cs typeface="+mn-cs"/>
        </a:defRPr>
      </a:lvl2pPr>
      <a:lvl3pPr marL="857250" indent="-171450" algn="l" rtl="0" eaLnBrk="0" fontAlgn="base" hangingPunct="0">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rtl="0" eaLnBrk="0" fontAlgn="base" hangingPunct="0">
        <a:lnSpc>
          <a:spcPct val="90000"/>
        </a:lnSpc>
        <a:spcBef>
          <a:spcPts val="375"/>
        </a:spcBef>
        <a:spcAft>
          <a:spcPct val="0"/>
        </a:spcAft>
        <a:buFont typeface="Arial" pitchFamily="34" charset="0"/>
        <a:buChar char="•"/>
        <a:defRPr sz="2000" kern="1200">
          <a:solidFill>
            <a:schemeClr val="tx1"/>
          </a:solidFill>
          <a:latin typeface="+mn-lt"/>
          <a:ea typeface="+mn-ea"/>
          <a:cs typeface="+mn-cs"/>
        </a:defRPr>
      </a:lvl4pPr>
      <a:lvl5pPr marL="1543050" indent="-171450" algn="l" rtl="0" eaLnBrk="0" fontAlgn="base" hangingPunct="0">
        <a:lnSpc>
          <a:spcPct val="90000"/>
        </a:lnSpc>
        <a:spcBef>
          <a:spcPts val="375"/>
        </a:spcBef>
        <a:spcAft>
          <a:spcPct val="0"/>
        </a:spcAft>
        <a:buFont typeface="Arial"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74491" y="4951365"/>
            <a:ext cx="1747626" cy="377583"/>
          </a:xfrm>
          <a:prstGeom prst="rect">
            <a:avLst/>
          </a:prstGeom>
          <a:noFill/>
          <a:ln w="9525">
            <a:noFill/>
            <a:miter lim="800000"/>
            <a:headEnd/>
            <a:tailEnd/>
          </a:ln>
          <a:effectLst/>
        </p:spPr>
        <p:txBody>
          <a:bodyPr vert="horz" wrap="square" lIns="73865" tIns="36933" rIns="73865" bIns="36933" numCol="1" anchor="t" anchorCtr="0" compatLnSpc="1">
            <a:prstTxWarp prst="textNoShape">
              <a:avLst/>
            </a:prstTxWarp>
          </a:bodyPr>
          <a:lstStyle>
            <a:lvl1pPr>
              <a:defRPr sz="11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3600">
          <a:solidFill>
            <a:schemeClr val="tx2"/>
          </a:solidFill>
          <a:latin typeface="+mj-lt"/>
          <a:ea typeface="+mj-ea"/>
          <a:cs typeface="+mj-cs"/>
        </a:defRPr>
      </a:lvl1pPr>
      <a:lvl2pPr algn="ctr" rtl="0" fontAlgn="base">
        <a:spcBef>
          <a:spcPct val="0"/>
        </a:spcBef>
        <a:spcAft>
          <a:spcPct val="0"/>
        </a:spcAft>
        <a:defRPr sz="3600">
          <a:solidFill>
            <a:schemeClr val="tx2"/>
          </a:solidFill>
          <a:latin typeface="Arial" charset="0"/>
          <a:cs typeface="Arial" charset="0"/>
        </a:defRPr>
      </a:lvl2pPr>
      <a:lvl3pPr algn="ctr" rtl="0" fontAlgn="base">
        <a:spcBef>
          <a:spcPct val="0"/>
        </a:spcBef>
        <a:spcAft>
          <a:spcPct val="0"/>
        </a:spcAft>
        <a:defRPr sz="3600">
          <a:solidFill>
            <a:schemeClr val="tx2"/>
          </a:solidFill>
          <a:latin typeface="Arial" charset="0"/>
          <a:cs typeface="Arial" charset="0"/>
        </a:defRPr>
      </a:lvl3pPr>
      <a:lvl4pPr algn="ctr" rtl="0" fontAlgn="base">
        <a:spcBef>
          <a:spcPct val="0"/>
        </a:spcBef>
        <a:spcAft>
          <a:spcPct val="0"/>
        </a:spcAft>
        <a:defRPr sz="3600">
          <a:solidFill>
            <a:schemeClr val="tx2"/>
          </a:solidFill>
          <a:latin typeface="Arial" charset="0"/>
          <a:cs typeface="Arial" charset="0"/>
        </a:defRPr>
      </a:lvl4pPr>
      <a:lvl5pPr algn="ctr" rtl="0" fontAlgn="base">
        <a:spcBef>
          <a:spcPct val="0"/>
        </a:spcBef>
        <a:spcAft>
          <a:spcPct val="0"/>
        </a:spcAft>
        <a:defRPr sz="3600">
          <a:solidFill>
            <a:schemeClr val="tx2"/>
          </a:solidFill>
          <a:latin typeface="Arial" charset="0"/>
          <a:cs typeface="Arial" charset="0"/>
        </a:defRPr>
      </a:lvl5pPr>
      <a:lvl6pPr marL="369326" algn="ctr" rtl="0" fontAlgn="base">
        <a:spcBef>
          <a:spcPct val="0"/>
        </a:spcBef>
        <a:spcAft>
          <a:spcPct val="0"/>
        </a:spcAft>
        <a:defRPr sz="3600">
          <a:solidFill>
            <a:schemeClr val="tx2"/>
          </a:solidFill>
          <a:latin typeface="Arial" charset="0"/>
          <a:cs typeface="Arial" charset="0"/>
        </a:defRPr>
      </a:lvl6pPr>
      <a:lvl7pPr marL="738652" algn="ctr" rtl="0" fontAlgn="base">
        <a:spcBef>
          <a:spcPct val="0"/>
        </a:spcBef>
        <a:spcAft>
          <a:spcPct val="0"/>
        </a:spcAft>
        <a:defRPr sz="3600">
          <a:solidFill>
            <a:schemeClr val="tx2"/>
          </a:solidFill>
          <a:latin typeface="Arial" charset="0"/>
          <a:cs typeface="Arial" charset="0"/>
        </a:defRPr>
      </a:lvl7pPr>
      <a:lvl8pPr marL="1107978" algn="ctr" rtl="0" fontAlgn="base">
        <a:spcBef>
          <a:spcPct val="0"/>
        </a:spcBef>
        <a:spcAft>
          <a:spcPct val="0"/>
        </a:spcAft>
        <a:defRPr sz="3600">
          <a:solidFill>
            <a:schemeClr val="tx2"/>
          </a:solidFill>
          <a:latin typeface="Arial" charset="0"/>
          <a:cs typeface="Arial" charset="0"/>
        </a:defRPr>
      </a:lvl8pPr>
      <a:lvl9pPr marL="1477305" algn="ctr" rtl="0" fontAlgn="base">
        <a:spcBef>
          <a:spcPct val="0"/>
        </a:spcBef>
        <a:spcAft>
          <a:spcPct val="0"/>
        </a:spcAft>
        <a:defRPr sz="3600">
          <a:solidFill>
            <a:schemeClr val="tx2"/>
          </a:solidFill>
          <a:latin typeface="Arial" charset="0"/>
          <a:cs typeface="Arial" charset="0"/>
        </a:defRPr>
      </a:lvl9pPr>
    </p:titleStyle>
    <p:bodyStyle>
      <a:lvl1pPr marL="276995" indent="-276995" algn="l" rtl="0" fontAlgn="base">
        <a:spcBef>
          <a:spcPct val="20000"/>
        </a:spcBef>
        <a:spcAft>
          <a:spcPct val="0"/>
        </a:spcAft>
        <a:buChar char="•"/>
        <a:defRPr sz="2600">
          <a:solidFill>
            <a:schemeClr val="tx1"/>
          </a:solidFill>
          <a:latin typeface="+mn-lt"/>
          <a:ea typeface="+mn-ea"/>
          <a:cs typeface="+mn-cs"/>
        </a:defRPr>
      </a:lvl1pPr>
      <a:lvl2pPr marL="600155" indent="-230829" algn="l" rtl="0" fontAlgn="base">
        <a:spcBef>
          <a:spcPct val="20000"/>
        </a:spcBef>
        <a:spcAft>
          <a:spcPct val="0"/>
        </a:spcAft>
        <a:buChar char="–"/>
        <a:defRPr sz="2300">
          <a:solidFill>
            <a:schemeClr val="tx1"/>
          </a:solidFill>
          <a:latin typeface="+mn-lt"/>
          <a:cs typeface="+mn-cs"/>
        </a:defRPr>
      </a:lvl2pPr>
      <a:lvl3pPr marL="923315" indent="-184663" algn="l" rtl="0" fontAlgn="base">
        <a:spcBef>
          <a:spcPct val="20000"/>
        </a:spcBef>
        <a:spcAft>
          <a:spcPct val="0"/>
        </a:spcAft>
        <a:buChar char="•"/>
        <a:defRPr sz="1900">
          <a:solidFill>
            <a:schemeClr val="tx1"/>
          </a:solidFill>
          <a:latin typeface="+mn-lt"/>
          <a:cs typeface="+mn-cs"/>
        </a:defRPr>
      </a:lvl3pPr>
      <a:lvl4pPr marL="1292642" indent="-184663" algn="l" rtl="0" fontAlgn="base">
        <a:spcBef>
          <a:spcPct val="20000"/>
        </a:spcBef>
        <a:spcAft>
          <a:spcPct val="0"/>
        </a:spcAft>
        <a:buChar char="–"/>
        <a:defRPr sz="1600">
          <a:solidFill>
            <a:schemeClr val="tx1"/>
          </a:solidFill>
          <a:latin typeface="+mn-lt"/>
          <a:cs typeface="+mn-cs"/>
        </a:defRPr>
      </a:lvl4pPr>
      <a:lvl5pPr marL="1661968" indent="-184663" algn="l" rtl="0" fontAlgn="base">
        <a:spcBef>
          <a:spcPct val="20000"/>
        </a:spcBef>
        <a:spcAft>
          <a:spcPct val="0"/>
        </a:spcAft>
        <a:buChar char="»"/>
        <a:defRPr sz="1600">
          <a:solidFill>
            <a:schemeClr val="tx1"/>
          </a:solidFill>
          <a:latin typeface="+mn-lt"/>
          <a:cs typeface="+mn-cs"/>
        </a:defRPr>
      </a:lvl5pPr>
      <a:lvl6pPr marL="2031294" indent="-184663" algn="l" rtl="0" fontAlgn="base">
        <a:spcBef>
          <a:spcPct val="20000"/>
        </a:spcBef>
        <a:spcAft>
          <a:spcPct val="0"/>
        </a:spcAft>
        <a:buChar char="»"/>
        <a:defRPr sz="1600">
          <a:solidFill>
            <a:schemeClr val="tx1"/>
          </a:solidFill>
          <a:latin typeface="+mn-lt"/>
          <a:cs typeface="+mn-cs"/>
        </a:defRPr>
      </a:lvl6pPr>
      <a:lvl7pPr marL="2400620" indent="-184663" algn="l" rtl="0" fontAlgn="base">
        <a:spcBef>
          <a:spcPct val="20000"/>
        </a:spcBef>
        <a:spcAft>
          <a:spcPct val="0"/>
        </a:spcAft>
        <a:buChar char="»"/>
        <a:defRPr sz="1600">
          <a:solidFill>
            <a:schemeClr val="tx1"/>
          </a:solidFill>
          <a:latin typeface="+mn-lt"/>
          <a:cs typeface="+mn-cs"/>
        </a:defRPr>
      </a:lvl7pPr>
      <a:lvl8pPr marL="2769946" indent="-184663" algn="l" rtl="0" fontAlgn="base">
        <a:spcBef>
          <a:spcPct val="20000"/>
        </a:spcBef>
        <a:spcAft>
          <a:spcPct val="0"/>
        </a:spcAft>
        <a:buChar char="»"/>
        <a:defRPr sz="1600">
          <a:solidFill>
            <a:schemeClr val="tx1"/>
          </a:solidFill>
          <a:latin typeface="+mn-lt"/>
          <a:cs typeface="+mn-cs"/>
        </a:defRPr>
      </a:lvl8pPr>
      <a:lvl9pPr marL="3139272" indent="-184663" algn="l" rtl="0" fontAlgn="base">
        <a:spcBef>
          <a:spcPct val="20000"/>
        </a:spcBef>
        <a:spcAft>
          <a:spcPct val="0"/>
        </a:spcAft>
        <a:buChar char="»"/>
        <a:defRPr sz="1600">
          <a:solidFill>
            <a:schemeClr val="tx1"/>
          </a:solidFill>
          <a:latin typeface="+mn-lt"/>
          <a:cs typeface="+mn-cs"/>
        </a:defRPr>
      </a:lvl9pPr>
    </p:bodyStyle>
    <p:otherStyle>
      <a:defPPr>
        <a:defRPr lang="es-ES"/>
      </a:defPPr>
      <a:lvl1pPr marL="0" algn="l" defTabSz="738652" rtl="0" eaLnBrk="1" latinLnBrk="0" hangingPunct="1">
        <a:defRPr sz="1500" kern="1200">
          <a:solidFill>
            <a:schemeClr val="tx1"/>
          </a:solidFill>
          <a:latin typeface="+mn-lt"/>
          <a:ea typeface="+mn-ea"/>
          <a:cs typeface="+mn-cs"/>
        </a:defRPr>
      </a:lvl1pPr>
      <a:lvl2pPr marL="369326" algn="l" defTabSz="738652" rtl="0" eaLnBrk="1" latinLnBrk="0" hangingPunct="1">
        <a:defRPr sz="1500" kern="1200">
          <a:solidFill>
            <a:schemeClr val="tx1"/>
          </a:solidFill>
          <a:latin typeface="+mn-lt"/>
          <a:ea typeface="+mn-ea"/>
          <a:cs typeface="+mn-cs"/>
        </a:defRPr>
      </a:lvl2pPr>
      <a:lvl3pPr marL="738652" algn="l" defTabSz="738652" rtl="0" eaLnBrk="1" latinLnBrk="0" hangingPunct="1">
        <a:defRPr sz="1500" kern="1200">
          <a:solidFill>
            <a:schemeClr val="tx1"/>
          </a:solidFill>
          <a:latin typeface="+mn-lt"/>
          <a:ea typeface="+mn-ea"/>
          <a:cs typeface="+mn-cs"/>
        </a:defRPr>
      </a:lvl3pPr>
      <a:lvl4pPr marL="1107978" algn="l" defTabSz="738652" rtl="0" eaLnBrk="1" latinLnBrk="0" hangingPunct="1">
        <a:defRPr sz="1500" kern="1200">
          <a:solidFill>
            <a:schemeClr val="tx1"/>
          </a:solidFill>
          <a:latin typeface="+mn-lt"/>
          <a:ea typeface="+mn-ea"/>
          <a:cs typeface="+mn-cs"/>
        </a:defRPr>
      </a:lvl4pPr>
      <a:lvl5pPr marL="1477305" algn="l" defTabSz="738652" rtl="0" eaLnBrk="1" latinLnBrk="0" hangingPunct="1">
        <a:defRPr sz="1500" kern="1200">
          <a:solidFill>
            <a:schemeClr val="tx1"/>
          </a:solidFill>
          <a:latin typeface="+mn-lt"/>
          <a:ea typeface="+mn-ea"/>
          <a:cs typeface="+mn-cs"/>
        </a:defRPr>
      </a:lvl5pPr>
      <a:lvl6pPr marL="1846631" algn="l" defTabSz="738652" rtl="0" eaLnBrk="1" latinLnBrk="0" hangingPunct="1">
        <a:defRPr sz="1500" kern="1200">
          <a:solidFill>
            <a:schemeClr val="tx1"/>
          </a:solidFill>
          <a:latin typeface="+mn-lt"/>
          <a:ea typeface="+mn-ea"/>
          <a:cs typeface="+mn-cs"/>
        </a:defRPr>
      </a:lvl6pPr>
      <a:lvl7pPr marL="2215957" algn="l" defTabSz="738652" rtl="0" eaLnBrk="1" latinLnBrk="0" hangingPunct="1">
        <a:defRPr sz="1500" kern="1200">
          <a:solidFill>
            <a:schemeClr val="tx1"/>
          </a:solidFill>
          <a:latin typeface="+mn-lt"/>
          <a:ea typeface="+mn-ea"/>
          <a:cs typeface="+mn-cs"/>
        </a:defRPr>
      </a:lvl7pPr>
      <a:lvl8pPr marL="2585283" algn="l" defTabSz="738652" rtl="0" eaLnBrk="1" latinLnBrk="0" hangingPunct="1">
        <a:defRPr sz="1500" kern="1200">
          <a:solidFill>
            <a:schemeClr val="tx1"/>
          </a:solidFill>
          <a:latin typeface="+mn-lt"/>
          <a:ea typeface="+mn-ea"/>
          <a:cs typeface="+mn-cs"/>
        </a:defRPr>
      </a:lvl8pPr>
      <a:lvl9pPr marL="2954609" algn="l" defTabSz="738652"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jpe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6.gif"/><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9.gif"/><Relationship Id="rId4" Type="http://schemas.openxmlformats.org/officeDocument/2006/relationships/image" Target="../media/image4.gif"/></Relationships>
</file>

<file path=ppt/slides/_rels/slide43.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26960_1395870452169_2777822_n.jpg"/>
          <p:cNvPicPr>
            <a:picLocks noChangeAspect="1" noChangeArrowheads="1"/>
          </p:cNvPicPr>
          <p:nvPr/>
        </p:nvPicPr>
        <p:blipFill>
          <a:blip r:embed="rId3" cstate="print"/>
          <a:srcRect/>
          <a:stretch>
            <a:fillRect/>
          </a:stretch>
        </p:blipFill>
        <p:spPr bwMode="auto">
          <a:xfrm>
            <a:off x="0" y="0"/>
            <a:ext cx="7489825" cy="54371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print"/>
          <a:srcRect/>
          <a:stretch>
            <a:fillRect/>
          </a:stretch>
        </p:blipFill>
        <p:spPr bwMode="auto">
          <a:xfrm>
            <a:off x="391572" y="4327952"/>
            <a:ext cx="635655" cy="777997"/>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224281" y="4697312"/>
            <a:ext cx="1167284" cy="340631"/>
          </a:xfrm>
          <a:prstGeom prst="rect">
            <a:avLst/>
          </a:prstGeom>
        </p:spPr>
        <p:txBody>
          <a:bodyPr wrap="none" lIns="30696" tIns="15348" rIns="30696" bIns="15348" fromWordArt="1">
            <a:prstTxWarp prst="textPlain">
              <a:avLst>
                <a:gd name="adj" fmla="val 50000"/>
              </a:avLst>
            </a:prstTxWarp>
          </a:bodyPr>
          <a:lstStyle/>
          <a:p>
            <a:pPr algn="ctr"/>
            <a:r>
              <a:rPr lang="es-ES" sz="1200" b="1" kern="10" dirty="0">
                <a:ln w="9525">
                  <a:solidFill>
                    <a:srgbClr val="E31C07"/>
                  </a:solidFill>
                  <a:round/>
                  <a:headEnd/>
                  <a:tailEnd/>
                </a:ln>
                <a:blipFill dpi="0" rotWithShape="1">
                  <a:blip r:embed="rId5"/>
                  <a:srcRect/>
                  <a:stretch>
                    <a:fillRect/>
                  </a:stretch>
                </a:blipFill>
                <a:latin typeface="Forte"/>
              </a:rPr>
              <a:t>José Luis</a:t>
            </a:r>
          </a:p>
        </p:txBody>
      </p:sp>
      <p:pic>
        <p:nvPicPr>
          <p:cNvPr id="155652" name="Image 2" descr="swirlrainbw3.gif"/>
          <p:cNvPicPr>
            <a:picLocks noChangeAspect="1"/>
          </p:cNvPicPr>
          <p:nvPr/>
        </p:nvPicPr>
        <p:blipFill>
          <a:blip r:embed="rId6" cstate="print"/>
          <a:srcRect/>
          <a:stretch>
            <a:fillRect/>
          </a:stretch>
        </p:blipFill>
        <p:spPr bwMode="auto">
          <a:xfrm rot="5400000">
            <a:off x="-2690087" y="2690087"/>
            <a:ext cx="5437188" cy="57014"/>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4742724" y="2690087"/>
            <a:ext cx="5437188" cy="57014"/>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0" y="0"/>
            <a:ext cx="7489825" cy="55111"/>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0" y="5377974"/>
            <a:ext cx="7489825" cy="59214"/>
          </a:xfrm>
          <a:prstGeom prst="rect">
            <a:avLst/>
          </a:prstGeom>
          <a:noFill/>
          <a:ln w="9525">
            <a:noFill/>
            <a:miter lim="800000"/>
            <a:headEnd/>
            <a:tailEnd/>
          </a:ln>
        </p:spPr>
      </p:pic>
      <p:pic>
        <p:nvPicPr>
          <p:cNvPr id="155656" name="Picture 8"/>
          <p:cNvPicPr>
            <a:picLocks noChangeAspect="1" noChangeArrowheads="1"/>
          </p:cNvPicPr>
          <p:nvPr/>
        </p:nvPicPr>
        <p:blipFill>
          <a:blip r:embed="rId7" cstate="print"/>
          <a:srcRect/>
          <a:stretch>
            <a:fillRect/>
          </a:stretch>
        </p:blipFill>
        <p:spPr bwMode="auto">
          <a:xfrm>
            <a:off x="414078" y="317749"/>
            <a:ext cx="839704" cy="573971"/>
          </a:xfrm>
          <a:prstGeom prst="rect">
            <a:avLst/>
          </a:prstGeom>
          <a:noFill/>
          <a:ln w="9525">
            <a:noFill/>
            <a:round/>
            <a:headEnd/>
            <a:tailEnd/>
          </a:ln>
          <a:effectLst/>
        </p:spPr>
      </p:pic>
      <p:sp>
        <p:nvSpPr>
          <p:cNvPr id="155658" name="WordArt 5"/>
          <p:cNvSpPr>
            <a:spLocks noChangeArrowheads="1" noChangeShapeType="1" noTextEdit="1"/>
          </p:cNvSpPr>
          <p:nvPr/>
        </p:nvSpPr>
        <p:spPr bwMode="auto">
          <a:xfrm>
            <a:off x="1030268" y="1218396"/>
            <a:ext cx="5357850" cy="2428892"/>
          </a:xfrm>
          <a:prstGeom prst="rect">
            <a:avLst/>
          </a:prstGeom>
        </p:spPr>
        <p:txBody>
          <a:bodyPr wrap="none" lIns="30696" tIns="15348" rIns="30696" bIns="15348" fromWordArt="1">
            <a:prstTxWarp prst="textPlain">
              <a:avLst>
                <a:gd name="adj" fmla="val 50000"/>
              </a:avLst>
            </a:prstTxWarp>
          </a:bodyPr>
          <a:lstStyle/>
          <a:p>
            <a:pPr algn="ctr"/>
            <a:r>
              <a:rPr lang="es-ES" sz="1300" b="1" i="1" kern="10" smtClean="0">
                <a:ln w="25400">
                  <a:solidFill>
                    <a:srgbClr val="EBEF39"/>
                  </a:solidFill>
                  <a:round/>
                  <a:headEnd/>
                  <a:tailEnd/>
                </a:ln>
                <a:solidFill>
                  <a:srgbClr val="E31C07"/>
                </a:solidFill>
                <a:effectLst>
                  <a:outerShdw blurRad="38100" dist="38100" dir="2700000" algn="tl">
                    <a:srgbClr val="000000">
                      <a:alpha val="43137"/>
                    </a:srgbClr>
                  </a:outerShdw>
                </a:effectLst>
                <a:latin typeface="Rockwell Extra Bold" pitchFamily="18" charset="0"/>
                <a:cs typeface="Times New Roman"/>
              </a:rPr>
              <a:t>Teorías </a:t>
            </a:r>
            <a:r>
              <a:rPr lang="es-ES" sz="1300" b="1" i="1" kern="10" dirty="0" smtClean="0">
                <a:ln w="25400">
                  <a:solidFill>
                    <a:srgbClr val="EBEF39"/>
                  </a:solidFill>
                  <a:round/>
                  <a:headEnd/>
                  <a:tailEnd/>
                </a:ln>
                <a:solidFill>
                  <a:srgbClr val="E31C07"/>
                </a:solidFill>
                <a:effectLst>
                  <a:outerShdw blurRad="38100" dist="38100" dir="2700000" algn="tl">
                    <a:srgbClr val="000000">
                      <a:alpha val="43137"/>
                    </a:srgbClr>
                  </a:outerShdw>
                </a:effectLst>
                <a:latin typeface="Rockwell Extra Bold" pitchFamily="18" charset="0"/>
                <a:cs typeface="Times New Roman"/>
              </a:rPr>
              <a:t>Sobre</a:t>
            </a:r>
          </a:p>
          <a:p>
            <a:pPr algn="ctr"/>
            <a:r>
              <a:rPr lang="es-ES" sz="1300" b="1" i="1" kern="10" dirty="0" smtClean="0">
                <a:ln w="25400">
                  <a:solidFill>
                    <a:srgbClr val="EBEF39"/>
                  </a:solidFill>
                  <a:round/>
                  <a:headEnd/>
                  <a:tailEnd/>
                </a:ln>
                <a:solidFill>
                  <a:srgbClr val="E31C07"/>
                </a:solidFill>
                <a:effectLst>
                  <a:outerShdw blurRad="38100" dist="38100" dir="2700000" algn="tl">
                    <a:srgbClr val="000000">
                      <a:alpha val="43137"/>
                    </a:srgbClr>
                  </a:outerShdw>
                </a:effectLst>
                <a:latin typeface="Rockwell Extra Bold" pitchFamily="18" charset="0"/>
                <a:cs typeface="Times New Roman"/>
              </a:rPr>
              <a:t>El Fin Del Mundo</a:t>
            </a:r>
            <a:endParaRPr lang="es-ES" sz="1400" b="1" dirty="0" smtClean="0">
              <a:solidFill>
                <a:srgbClr val="FF0000"/>
              </a:solidFill>
              <a:effectLst>
                <a:outerShdw blurRad="38100" dist="38100" dir="2700000" algn="tl">
                  <a:srgbClr val="000000">
                    <a:alpha val="43137"/>
                  </a:srgbClr>
                </a:outerShdw>
              </a:effectLst>
              <a:latin typeface="Rockwell Extra Bold" pitchFamily="18" charset="0"/>
            </a:endParaRPr>
          </a:p>
        </p:txBody>
      </p:sp>
    </p:spTree>
  </p:cSld>
  <p:clrMapOvr>
    <a:masterClrMapping/>
  </p:clrMapOvr>
  <p:transition spd="slow" advTm="11000">
    <p:randomBar/>
    <p:sndAc>
      <p:stSnd loop="1">
        <p:snd r:embed="rId2" name="Banda-Sonora-La-guerra-de-las-galaxias-Princip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55658">
                                            <p:txEl>
                                              <p:pRg st="0" end="0"/>
                                            </p:txEl>
                                          </p:spTgt>
                                        </p:tgtEl>
                                        <p:attrNameLst>
                                          <p:attrName>style.visibility</p:attrName>
                                        </p:attrNameLst>
                                      </p:cBhvr>
                                      <p:to>
                                        <p:strVal val="visible"/>
                                      </p:to>
                                    </p:set>
                                    <p:anim calcmode="lin" valueType="num">
                                      <p:cBhvr>
                                        <p:cTn id="7" dur="1000" fill="hold"/>
                                        <p:tgtEl>
                                          <p:spTgt spid="155658">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55658">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55658">
                                            <p:txEl>
                                              <p:pRg st="0" end="0"/>
                                            </p:txEl>
                                          </p:spTgt>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155658">
                                            <p:txEl>
                                              <p:pRg st="1" end="1"/>
                                            </p:txEl>
                                          </p:spTgt>
                                        </p:tgtEl>
                                        <p:attrNameLst>
                                          <p:attrName>style.visibility</p:attrName>
                                        </p:attrNameLst>
                                      </p:cBhvr>
                                      <p:to>
                                        <p:strVal val="visible"/>
                                      </p:to>
                                    </p:set>
                                    <p:anim calcmode="lin" valueType="num">
                                      <p:cBhvr>
                                        <p:cTn id="13" dur="1000" fill="hold"/>
                                        <p:tgtEl>
                                          <p:spTgt spid="155658">
                                            <p:txEl>
                                              <p:pRg st="1" end="1"/>
                                            </p:txEl>
                                          </p:spTgt>
                                        </p:tgtEl>
                                        <p:attrNameLst>
                                          <p:attrName>ppt_w</p:attrName>
                                        </p:attrNameLst>
                                      </p:cBhvr>
                                      <p:tavLst>
                                        <p:tav tm="0">
                                          <p:val>
                                            <p:strVal val="#ppt_w*0.70"/>
                                          </p:val>
                                        </p:tav>
                                        <p:tav tm="100000">
                                          <p:val>
                                            <p:strVal val="#ppt_w"/>
                                          </p:val>
                                        </p:tav>
                                      </p:tavLst>
                                    </p:anim>
                                    <p:anim calcmode="lin" valueType="num">
                                      <p:cBhvr>
                                        <p:cTn id="14" dur="1000" fill="hold"/>
                                        <p:tgtEl>
                                          <p:spTgt spid="155658">
                                            <p:txEl>
                                              <p:pRg st="1" end="1"/>
                                            </p:txEl>
                                          </p:spTgt>
                                        </p:tgtEl>
                                        <p:attrNameLst>
                                          <p:attrName>ppt_h</p:attrName>
                                        </p:attrNameLst>
                                      </p:cBhvr>
                                      <p:tavLst>
                                        <p:tav tm="0">
                                          <p:val>
                                            <p:strVal val="#ppt_h"/>
                                          </p:val>
                                        </p:tav>
                                        <p:tav tm="100000">
                                          <p:val>
                                            <p:strVal val="#ppt_h"/>
                                          </p:val>
                                        </p:tav>
                                      </p:tavLst>
                                    </p:anim>
                                    <p:animEffect transition="in" filter="fade">
                                      <p:cBhvr>
                                        <p:cTn id="15" dur="1000"/>
                                        <p:tgtEl>
                                          <p:spTgt spid="15565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33" name="Picture 2" descr="sobre"/>
          <p:cNvPicPr>
            <a:picLocks noChangeAspect="1" noChangeArrowheads="1"/>
          </p:cNvPicPr>
          <p:nvPr/>
        </p:nvPicPr>
        <p:blipFill>
          <a:blip r:embed="rId3"/>
          <a:srcRect/>
          <a:stretch>
            <a:fillRect/>
          </a:stretch>
        </p:blipFill>
        <p:spPr bwMode="auto">
          <a:xfrm>
            <a:off x="0" y="861206"/>
            <a:ext cx="4509499" cy="3755687"/>
          </a:xfrm>
          <a:prstGeom prst="rect">
            <a:avLst/>
          </a:prstGeom>
          <a:noFill/>
        </p:spPr>
      </p:pic>
      <p:grpSp>
        <p:nvGrpSpPr>
          <p:cNvPr id="2" name="4 Franja diagonal"/>
          <p:cNvGrpSpPr>
            <a:grpSpLocks/>
          </p:cNvGrpSpPr>
          <p:nvPr/>
        </p:nvGrpSpPr>
        <p:grpSpPr bwMode="auto">
          <a:xfrm>
            <a:off x="-5201" y="-290320"/>
            <a:ext cx="3755315" cy="5735899"/>
            <a:chOff x="-4" y="-173"/>
            <a:chExt cx="2888" cy="3418"/>
          </a:xfrm>
        </p:grpSpPr>
        <p:pic>
          <p:nvPicPr>
            <p:cNvPr id="10271" name="4 Franja diagonal"/>
            <p:cNvPicPr>
              <a:picLocks noChangeArrowheads="1"/>
            </p:cNvPicPr>
            <p:nvPr/>
          </p:nvPicPr>
          <p:blipFill>
            <a:blip r:embed="rId4"/>
            <a:srcRect/>
            <a:stretch>
              <a:fillRect/>
            </a:stretch>
          </p:blipFill>
          <p:spPr bwMode="auto">
            <a:xfrm>
              <a:off x="-4" y="-173"/>
              <a:ext cx="2888" cy="3418"/>
            </a:xfrm>
            <a:prstGeom prst="rect">
              <a:avLst/>
            </a:prstGeom>
            <a:noFill/>
            <a:ln w="9525">
              <a:noFill/>
              <a:miter lim="800000"/>
              <a:headEnd/>
              <a:tailEnd/>
            </a:ln>
          </p:spPr>
        </p:pic>
        <p:sp>
          <p:nvSpPr>
            <p:cNvPr id="10272" name="Text Box 4"/>
            <p:cNvSpPr txBox="1">
              <a:spLocks noChangeArrowheads="1"/>
            </p:cNvSpPr>
            <p:nvPr/>
          </p:nvSpPr>
          <p:spPr bwMode="auto">
            <a:xfrm rot="5400000">
              <a:off x="15" y="72"/>
              <a:ext cx="3106" cy="2625"/>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3" name="5 Franja diagonal"/>
          <p:cNvGrpSpPr>
            <a:grpSpLocks/>
          </p:cNvGrpSpPr>
          <p:nvPr/>
        </p:nvGrpSpPr>
        <p:grpSpPr bwMode="auto">
          <a:xfrm>
            <a:off x="3739711" y="-347376"/>
            <a:ext cx="3755315" cy="5792956"/>
            <a:chOff x="2876" y="-207"/>
            <a:chExt cx="2888" cy="3452"/>
          </a:xfrm>
        </p:grpSpPr>
        <p:pic>
          <p:nvPicPr>
            <p:cNvPr id="10269" name="5 Franja diagonal"/>
            <p:cNvPicPr>
              <a:picLocks noChangeArrowheads="1"/>
            </p:cNvPicPr>
            <p:nvPr/>
          </p:nvPicPr>
          <p:blipFill>
            <a:blip r:embed="rId5"/>
            <a:srcRect/>
            <a:stretch>
              <a:fillRect/>
            </a:stretch>
          </p:blipFill>
          <p:spPr bwMode="auto">
            <a:xfrm>
              <a:off x="2876" y="-207"/>
              <a:ext cx="2888" cy="3452"/>
            </a:xfrm>
            <a:prstGeom prst="rect">
              <a:avLst/>
            </a:prstGeom>
            <a:noFill/>
            <a:ln w="9525">
              <a:noFill/>
              <a:miter lim="800000"/>
              <a:headEnd/>
              <a:tailEnd/>
            </a:ln>
          </p:spPr>
        </p:pic>
        <p:sp>
          <p:nvSpPr>
            <p:cNvPr id="10270" name="Text Box 7"/>
            <p:cNvSpPr txBox="1">
              <a:spLocks noChangeArrowheads="1"/>
            </p:cNvSpPr>
            <p:nvPr/>
          </p:nvSpPr>
          <p:spPr bwMode="auto">
            <a:xfrm rot="-5400000">
              <a:off x="2622" y="55"/>
              <a:ext cx="3154" cy="2638"/>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4" name="6 Franja diagonal"/>
          <p:cNvGrpSpPr>
            <a:grpSpLocks/>
          </p:cNvGrpSpPr>
          <p:nvPr/>
        </p:nvGrpSpPr>
        <p:grpSpPr bwMode="auto">
          <a:xfrm>
            <a:off x="733379" y="-290319"/>
            <a:ext cx="3016735" cy="4614898"/>
            <a:chOff x="564" y="-173"/>
            <a:chExt cx="2320" cy="2750"/>
          </a:xfrm>
        </p:grpSpPr>
        <p:pic>
          <p:nvPicPr>
            <p:cNvPr id="10267" name="6 Franja diagonal"/>
            <p:cNvPicPr>
              <a:picLocks noChangeArrowheads="1"/>
            </p:cNvPicPr>
            <p:nvPr/>
          </p:nvPicPr>
          <p:blipFill>
            <a:blip r:embed="rId6"/>
            <a:srcRect/>
            <a:stretch>
              <a:fillRect/>
            </a:stretch>
          </p:blipFill>
          <p:spPr bwMode="auto">
            <a:xfrm>
              <a:off x="564" y="-173"/>
              <a:ext cx="2320" cy="2750"/>
            </a:xfrm>
            <a:prstGeom prst="rect">
              <a:avLst/>
            </a:prstGeom>
            <a:noFill/>
            <a:ln w="9525">
              <a:noFill/>
              <a:miter lim="800000"/>
              <a:headEnd/>
              <a:tailEnd/>
            </a:ln>
          </p:spPr>
        </p:pic>
        <p:sp>
          <p:nvSpPr>
            <p:cNvPr id="10268" name="Text Box 10"/>
            <p:cNvSpPr txBox="1">
              <a:spLocks noChangeArrowheads="1"/>
            </p:cNvSpPr>
            <p:nvPr/>
          </p:nvSpPr>
          <p:spPr bwMode="auto">
            <a:xfrm rot="5400000">
              <a:off x="601" y="24"/>
              <a:ext cx="2472" cy="2086"/>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5" name="7 Franja diagonal"/>
          <p:cNvGrpSpPr>
            <a:grpSpLocks/>
          </p:cNvGrpSpPr>
          <p:nvPr/>
        </p:nvGrpSpPr>
        <p:grpSpPr bwMode="auto">
          <a:xfrm>
            <a:off x="3739711" y="-308778"/>
            <a:ext cx="3016735" cy="4633357"/>
            <a:chOff x="2876" y="-184"/>
            <a:chExt cx="2320" cy="2761"/>
          </a:xfrm>
        </p:grpSpPr>
        <p:pic>
          <p:nvPicPr>
            <p:cNvPr id="10265" name="7 Franja diagonal"/>
            <p:cNvPicPr>
              <a:picLocks noChangeArrowheads="1"/>
            </p:cNvPicPr>
            <p:nvPr/>
          </p:nvPicPr>
          <p:blipFill>
            <a:blip r:embed="rId7"/>
            <a:srcRect/>
            <a:stretch>
              <a:fillRect/>
            </a:stretch>
          </p:blipFill>
          <p:spPr bwMode="auto">
            <a:xfrm>
              <a:off x="2876" y="-184"/>
              <a:ext cx="2320" cy="2761"/>
            </a:xfrm>
            <a:prstGeom prst="rect">
              <a:avLst/>
            </a:prstGeom>
            <a:noFill/>
            <a:ln w="9525">
              <a:noFill/>
              <a:miter lim="800000"/>
              <a:headEnd/>
              <a:tailEnd/>
            </a:ln>
          </p:spPr>
        </p:pic>
        <p:sp>
          <p:nvSpPr>
            <p:cNvPr id="10266" name="Text Box 13"/>
            <p:cNvSpPr txBox="1">
              <a:spLocks noChangeArrowheads="1"/>
            </p:cNvSpPr>
            <p:nvPr/>
          </p:nvSpPr>
          <p:spPr bwMode="auto">
            <a:xfrm rot="-5400000">
              <a:off x="2682" y="18"/>
              <a:ext cx="2485" cy="2089"/>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6" name="10 Franja diagonal"/>
          <p:cNvGrpSpPr>
            <a:grpSpLocks/>
          </p:cNvGrpSpPr>
          <p:nvPr/>
        </p:nvGrpSpPr>
        <p:grpSpPr bwMode="auto">
          <a:xfrm>
            <a:off x="1438152" y="-290319"/>
            <a:ext cx="2311963" cy="3550955"/>
            <a:chOff x="1106" y="-173"/>
            <a:chExt cx="1778" cy="2116"/>
          </a:xfrm>
        </p:grpSpPr>
        <p:pic>
          <p:nvPicPr>
            <p:cNvPr id="10263" name="10 Franja diagonal"/>
            <p:cNvPicPr>
              <a:picLocks noChangeArrowheads="1"/>
            </p:cNvPicPr>
            <p:nvPr/>
          </p:nvPicPr>
          <p:blipFill>
            <a:blip r:embed="rId8"/>
            <a:srcRect/>
            <a:stretch>
              <a:fillRect/>
            </a:stretch>
          </p:blipFill>
          <p:spPr bwMode="auto">
            <a:xfrm>
              <a:off x="1106" y="-173"/>
              <a:ext cx="1778" cy="2116"/>
            </a:xfrm>
            <a:prstGeom prst="rect">
              <a:avLst/>
            </a:prstGeom>
            <a:noFill/>
            <a:ln w="9525">
              <a:noFill/>
              <a:miter lim="800000"/>
              <a:headEnd/>
              <a:tailEnd/>
            </a:ln>
          </p:spPr>
        </p:pic>
        <p:sp>
          <p:nvSpPr>
            <p:cNvPr id="10264" name="Text Box 16"/>
            <p:cNvSpPr txBox="1">
              <a:spLocks noChangeArrowheads="1"/>
            </p:cNvSpPr>
            <p:nvPr/>
          </p:nvSpPr>
          <p:spPr bwMode="auto">
            <a:xfrm rot="5400000">
              <a:off x="1199" y="-23"/>
              <a:ext cx="1828" cy="1534"/>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7" name="11 Franja diagonal"/>
          <p:cNvGrpSpPr>
            <a:grpSpLocks/>
          </p:cNvGrpSpPr>
          <p:nvPr/>
        </p:nvGrpSpPr>
        <p:grpSpPr bwMode="auto">
          <a:xfrm>
            <a:off x="3739712" y="-308778"/>
            <a:ext cx="2311963" cy="3569414"/>
            <a:chOff x="2876" y="-184"/>
            <a:chExt cx="1778" cy="2127"/>
          </a:xfrm>
        </p:grpSpPr>
        <p:pic>
          <p:nvPicPr>
            <p:cNvPr id="10261" name="11 Franja diagonal"/>
            <p:cNvPicPr>
              <a:picLocks noChangeArrowheads="1"/>
            </p:cNvPicPr>
            <p:nvPr/>
          </p:nvPicPr>
          <p:blipFill>
            <a:blip r:embed="rId9"/>
            <a:srcRect/>
            <a:stretch>
              <a:fillRect/>
            </a:stretch>
          </p:blipFill>
          <p:spPr bwMode="auto">
            <a:xfrm>
              <a:off x="2876" y="-184"/>
              <a:ext cx="1778" cy="2127"/>
            </a:xfrm>
            <a:prstGeom prst="rect">
              <a:avLst/>
            </a:prstGeom>
            <a:noFill/>
            <a:ln w="9525">
              <a:noFill/>
              <a:miter lim="800000"/>
              <a:headEnd/>
              <a:tailEnd/>
            </a:ln>
          </p:spPr>
        </p:pic>
        <p:sp>
          <p:nvSpPr>
            <p:cNvPr id="10262" name="Text Box 19"/>
            <p:cNvSpPr txBox="1">
              <a:spLocks noChangeArrowheads="1"/>
            </p:cNvSpPr>
            <p:nvPr/>
          </p:nvSpPr>
          <p:spPr bwMode="auto">
            <a:xfrm rot="-5400000">
              <a:off x="2728" y="-28"/>
              <a:ext cx="1851" cy="1547"/>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8" name="12 Franja diagonal"/>
          <p:cNvGrpSpPr>
            <a:grpSpLocks/>
          </p:cNvGrpSpPr>
          <p:nvPr/>
        </p:nvGrpSpPr>
        <p:grpSpPr bwMode="auto">
          <a:xfrm>
            <a:off x="2146824" y="-290320"/>
            <a:ext cx="1603291" cy="2559171"/>
            <a:chOff x="1651" y="-173"/>
            <a:chExt cx="1233" cy="1525"/>
          </a:xfrm>
        </p:grpSpPr>
        <p:pic>
          <p:nvPicPr>
            <p:cNvPr id="10259" name="12 Franja diagonal"/>
            <p:cNvPicPr>
              <a:picLocks noChangeArrowheads="1"/>
            </p:cNvPicPr>
            <p:nvPr/>
          </p:nvPicPr>
          <p:blipFill>
            <a:blip r:embed="rId10"/>
            <a:srcRect/>
            <a:stretch>
              <a:fillRect/>
            </a:stretch>
          </p:blipFill>
          <p:spPr bwMode="auto">
            <a:xfrm>
              <a:off x="1651" y="-173"/>
              <a:ext cx="1233" cy="1525"/>
            </a:xfrm>
            <a:prstGeom prst="rect">
              <a:avLst/>
            </a:prstGeom>
            <a:noFill/>
            <a:ln w="9525">
              <a:noFill/>
              <a:miter lim="800000"/>
              <a:headEnd/>
              <a:tailEnd/>
            </a:ln>
          </p:spPr>
        </p:pic>
        <p:sp>
          <p:nvSpPr>
            <p:cNvPr id="10260" name="Text Box 22"/>
            <p:cNvSpPr txBox="1">
              <a:spLocks noChangeArrowheads="1"/>
            </p:cNvSpPr>
            <p:nvPr/>
          </p:nvSpPr>
          <p:spPr bwMode="auto">
            <a:xfrm rot="5400000">
              <a:off x="1729" y="-47"/>
              <a:ext cx="1274" cy="1028"/>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9" name="13 Franja diagonal"/>
          <p:cNvGrpSpPr>
            <a:grpSpLocks/>
          </p:cNvGrpSpPr>
          <p:nvPr/>
        </p:nvGrpSpPr>
        <p:grpSpPr bwMode="auto">
          <a:xfrm>
            <a:off x="3739711" y="-308778"/>
            <a:ext cx="1603292" cy="2654825"/>
            <a:chOff x="2876" y="-184"/>
            <a:chExt cx="1233" cy="1582"/>
          </a:xfrm>
        </p:grpSpPr>
        <p:pic>
          <p:nvPicPr>
            <p:cNvPr id="10257" name="13 Franja diagonal"/>
            <p:cNvPicPr>
              <a:picLocks noChangeArrowheads="1"/>
            </p:cNvPicPr>
            <p:nvPr/>
          </p:nvPicPr>
          <p:blipFill>
            <a:blip r:embed="rId11"/>
            <a:srcRect/>
            <a:stretch>
              <a:fillRect/>
            </a:stretch>
          </p:blipFill>
          <p:spPr bwMode="auto">
            <a:xfrm>
              <a:off x="2876" y="-184"/>
              <a:ext cx="1233" cy="1582"/>
            </a:xfrm>
            <a:prstGeom prst="rect">
              <a:avLst/>
            </a:prstGeom>
            <a:noFill/>
            <a:ln w="9525">
              <a:noFill/>
              <a:miter lim="800000"/>
              <a:headEnd/>
              <a:tailEnd/>
            </a:ln>
          </p:spPr>
        </p:pic>
        <p:sp>
          <p:nvSpPr>
            <p:cNvPr id="10258" name="Text Box 25"/>
            <p:cNvSpPr txBox="1">
              <a:spLocks noChangeArrowheads="1"/>
            </p:cNvSpPr>
            <p:nvPr/>
          </p:nvSpPr>
          <p:spPr bwMode="auto">
            <a:xfrm rot="-5400000">
              <a:off x="2736" y="-36"/>
              <a:ext cx="1301" cy="1012"/>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10" name="14 Franja diagonal"/>
          <p:cNvGrpSpPr>
            <a:grpSpLocks/>
          </p:cNvGrpSpPr>
          <p:nvPr/>
        </p:nvGrpSpPr>
        <p:grpSpPr bwMode="auto">
          <a:xfrm>
            <a:off x="2735867" y="-290319"/>
            <a:ext cx="1014247" cy="1565709"/>
            <a:chOff x="2104" y="-173"/>
            <a:chExt cx="780" cy="933"/>
          </a:xfrm>
        </p:grpSpPr>
        <p:pic>
          <p:nvPicPr>
            <p:cNvPr id="10255" name="14 Franja diagonal"/>
            <p:cNvPicPr>
              <a:picLocks noChangeArrowheads="1"/>
            </p:cNvPicPr>
            <p:nvPr/>
          </p:nvPicPr>
          <p:blipFill>
            <a:blip r:embed="rId12"/>
            <a:srcRect/>
            <a:stretch>
              <a:fillRect/>
            </a:stretch>
          </p:blipFill>
          <p:spPr bwMode="auto">
            <a:xfrm>
              <a:off x="2104" y="-173"/>
              <a:ext cx="780" cy="933"/>
            </a:xfrm>
            <a:prstGeom prst="rect">
              <a:avLst/>
            </a:prstGeom>
            <a:noFill/>
            <a:ln w="9525">
              <a:noFill/>
              <a:miter lim="800000"/>
              <a:headEnd/>
              <a:tailEnd/>
            </a:ln>
          </p:spPr>
        </p:pic>
        <p:sp>
          <p:nvSpPr>
            <p:cNvPr id="10256" name="Text Box 28"/>
            <p:cNvSpPr txBox="1">
              <a:spLocks noChangeArrowheads="1"/>
            </p:cNvSpPr>
            <p:nvPr/>
          </p:nvSpPr>
          <p:spPr bwMode="auto">
            <a:xfrm rot="5400000">
              <a:off x="2243" y="-111"/>
              <a:ext cx="696" cy="578"/>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11" name="15 Franja diagonal"/>
          <p:cNvGrpSpPr>
            <a:grpSpLocks/>
          </p:cNvGrpSpPr>
          <p:nvPr/>
        </p:nvGrpSpPr>
        <p:grpSpPr bwMode="auto">
          <a:xfrm>
            <a:off x="3739711" y="-308778"/>
            <a:ext cx="1014247" cy="1584168"/>
            <a:chOff x="2876" y="-184"/>
            <a:chExt cx="780" cy="944"/>
          </a:xfrm>
        </p:grpSpPr>
        <p:pic>
          <p:nvPicPr>
            <p:cNvPr id="10253" name="15 Franja diagonal"/>
            <p:cNvPicPr>
              <a:picLocks noChangeArrowheads="1"/>
            </p:cNvPicPr>
            <p:nvPr/>
          </p:nvPicPr>
          <p:blipFill>
            <a:blip r:embed="rId13"/>
            <a:srcRect/>
            <a:stretch>
              <a:fillRect/>
            </a:stretch>
          </p:blipFill>
          <p:spPr bwMode="auto">
            <a:xfrm>
              <a:off x="2876" y="-184"/>
              <a:ext cx="780" cy="944"/>
            </a:xfrm>
            <a:prstGeom prst="rect">
              <a:avLst/>
            </a:prstGeom>
            <a:noFill/>
            <a:ln w="9525">
              <a:noFill/>
              <a:miter lim="800000"/>
              <a:headEnd/>
              <a:tailEnd/>
            </a:ln>
          </p:spPr>
        </p:pic>
        <p:sp>
          <p:nvSpPr>
            <p:cNvPr id="10254" name="Text Box 31"/>
            <p:cNvSpPr txBox="1">
              <a:spLocks noChangeArrowheads="1"/>
            </p:cNvSpPr>
            <p:nvPr/>
          </p:nvSpPr>
          <p:spPr bwMode="auto">
            <a:xfrm rot="-5400000">
              <a:off x="2816" y="-117"/>
              <a:ext cx="715" cy="588"/>
            </a:xfrm>
            <a:prstGeom prst="rect">
              <a:avLst/>
            </a:prstGeom>
            <a:noFill/>
            <a:ln w="9525">
              <a:noFill/>
              <a:miter lim="800000"/>
              <a:headEnd/>
              <a:tailEnd/>
            </a:ln>
          </p:spPr>
          <p:txBody>
            <a:bodyPr vert="eaVert" anchor="ctr"/>
            <a:lstStyle/>
            <a:p>
              <a:pPr algn="ctr"/>
              <a:endParaRPr lang="es-ES">
                <a:latin typeface="Calibri" pitchFamily="34" charset="0"/>
              </a:endParaRPr>
            </a:p>
          </p:txBody>
        </p:sp>
      </p:grpSp>
      <p:sp>
        <p:nvSpPr>
          <p:cNvPr id="17" name="16 CuadroTexto"/>
          <p:cNvSpPr txBox="1"/>
          <p:nvPr/>
        </p:nvSpPr>
        <p:spPr>
          <a:xfrm>
            <a:off x="0" y="2038947"/>
            <a:ext cx="3393827" cy="769441"/>
          </a:xfrm>
          <a:prstGeom prst="rect">
            <a:avLst/>
          </a:prstGeom>
          <a:noFill/>
        </p:spPr>
        <p:txBody>
          <a:bodyPr>
            <a:spAutoFit/>
          </a:bodyPr>
          <a:lstStyle/>
          <a:p>
            <a:pPr algn="ctr">
              <a:defRPr/>
            </a:pPr>
            <a:endParaRPr lang="es-ES" sz="4400">
              <a:solidFill>
                <a:srgbClr val="FFFF00"/>
              </a:solidFill>
              <a:effectLst>
                <a:outerShdw blurRad="38100" dist="38100" dir="2700000" algn="tl">
                  <a:srgbClr val="FFFFFF"/>
                </a:outerShdw>
              </a:effectLst>
              <a:latin typeface="Anabelle Script Light"/>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4"/>
                                        </p:tgtEl>
                                        <p:attrNameLst>
                                          <p:attrName>style.opacity</p:attrName>
                                        </p:attrNameLst>
                                      </p:cBhvr>
                                      <p:to>
                                        <p:strVal val="0.25"/>
                                      </p:to>
                                    </p:set>
                                    <p:animEffect filter="image" prLst="opacity: 0.25">
                                      <p:cBhvr rctx="IE">
                                        <p:cTn id="7" dur="indefinite"/>
                                        <p:tgtEl>
                                          <p:spTgt spid="34"/>
                                        </p:tgtEl>
                                      </p:cBhvr>
                                    </p:animEffect>
                                  </p:childTnLst>
                                </p:cTn>
                              </p:par>
                              <p:par>
                                <p:cTn id="8" presetID="2" presetClass="entr" presetSubtype="9"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0-#ppt_w/2"/>
                                          </p:val>
                                        </p:tav>
                                        <p:tav tm="100000">
                                          <p:val>
                                            <p:strVal val="#ppt_x"/>
                                          </p:val>
                                        </p:tav>
                                      </p:tavLst>
                                    </p:anim>
                                    <p:anim calcmode="lin" valueType="num">
                                      <p:cBhvr additive="base">
                                        <p:cTn id="11" dur="3000" fill="hold"/>
                                        <p:tgtEl>
                                          <p:spTgt spid="2"/>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3000" fill="hold"/>
                                        <p:tgtEl>
                                          <p:spTgt spid="3"/>
                                        </p:tgtEl>
                                        <p:attrNameLst>
                                          <p:attrName>ppt_x</p:attrName>
                                        </p:attrNameLst>
                                      </p:cBhvr>
                                      <p:tavLst>
                                        <p:tav tm="0">
                                          <p:val>
                                            <p:strVal val="1+#ppt_w/2"/>
                                          </p:val>
                                        </p:tav>
                                        <p:tav tm="100000">
                                          <p:val>
                                            <p:strVal val="#ppt_x"/>
                                          </p:val>
                                        </p:tav>
                                      </p:tavLst>
                                    </p:anim>
                                    <p:anim calcmode="lin" valueType="num">
                                      <p:cBhvr additive="base">
                                        <p:cTn id="31" dur="3000" fill="hold"/>
                                        <p:tgtEl>
                                          <p:spTgt spid="3"/>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childTnLst>
                          </p:cTn>
                        </p:par>
                        <p:par>
                          <p:cTn id="48" fill="hold">
                            <p:stCondLst>
                              <p:cond delay="3000"/>
                            </p:stCondLst>
                            <p:childTnLst>
                              <p:par>
                                <p:cTn id="49" presetID="2" presetClass="exit" presetSubtype="6" fill="hold" nodeType="afterEffect">
                                  <p:stCondLst>
                                    <p:cond delay="0"/>
                                  </p:stCondLst>
                                  <p:childTnLst>
                                    <p:anim calcmode="lin" valueType="num">
                                      <p:cBhvr additive="base">
                                        <p:cTn id="50" dur="3000"/>
                                        <p:tgtEl>
                                          <p:spTgt spid="2"/>
                                        </p:tgtEl>
                                        <p:attrNameLst>
                                          <p:attrName>ppt_x</p:attrName>
                                        </p:attrNameLst>
                                      </p:cBhvr>
                                      <p:tavLst>
                                        <p:tav tm="0">
                                          <p:val>
                                            <p:strVal val="ppt_x"/>
                                          </p:val>
                                        </p:tav>
                                        <p:tav tm="100000">
                                          <p:val>
                                            <p:strVal val="1+ppt_w/2"/>
                                          </p:val>
                                        </p:tav>
                                      </p:tavLst>
                                    </p:anim>
                                    <p:anim calcmode="lin" valueType="num">
                                      <p:cBhvr additive="base">
                                        <p:cTn id="51" dur="3000"/>
                                        <p:tgtEl>
                                          <p:spTgt spid="2"/>
                                        </p:tgtEl>
                                        <p:attrNameLst>
                                          <p:attrName>ppt_y</p:attrName>
                                        </p:attrNameLst>
                                      </p:cBhvr>
                                      <p:tavLst>
                                        <p:tav tm="0">
                                          <p:val>
                                            <p:strVal val="ppt_y"/>
                                          </p:val>
                                        </p:tav>
                                        <p:tav tm="100000">
                                          <p:val>
                                            <p:strVal val="1+ppt_h/2"/>
                                          </p:val>
                                        </p:tav>
                                      </p:tavLst>
                                    </p:anim>
                                    <p:set>
                                      <p:cBhvr>
                                        <p:cTn id="52" dur="1" fill="hold">
                                          <p:stCondLst>
                                            <p:cond delay="2999"/>
                                          </p:stCondLst>
                                        </p:cTn>
                                        <p:tgtEl>
                                          <p:spTgt spid="2"/>
                                        </p:tgtEl>
                                        <p:attrNameLst>
                                          <p:attrName>style.visibility</p:attrName>
                                        </p:attrNameLst>
                                      </p:cBhvr>
                                      <p:to>
                                        <p:strVal val="hidden"/>
                                      </p:to>
                                    </p:set>
                                  </p:childTnLst>
                                </p:cTn>
                              </p:par>
                              <p:par>
                                <p:cTn id="53" presetID="2" presetClass="exit" presetSubtype="6" fill="hold" nodeType="withEffect">
                                  <p:stCondLst>
                                    <p:cond delay="0"/>
                                  </p:stCondLst>
                                  <p:childTnLst>
                                    <p:anim calcmode="lin" valueType="num">
                                      <p:cBhvr additive="base">
                                        <p:cTn id="54" dur="3000"/>
                                        <p:tgtEl>
                                          <p:spTgt spid="4"/>
                                        </p:tgtEl>
                                        <p:attrNameLst>
                                          <p:attrName>ppt_x</p:attrName>
                                        </p:attrNameLst>
                                      </p:cBhvr>
                                      <p:tavLst>
                                        <p:tav tm="0">
                                          <p:val>
                                            <p:strVal val="ppt_x"/>
                                          </p:val>
                                        </p:tav>
                                        <p:tav tm="100000">
                                          <p:val>
                                            <p:strVal val="1+ppt_w/2"/>
                                          </p:val>
                                        </p:tav>
                                      </p:tavLst>
                                    </p:anim>
                                    <p:anim calcmode="lin" valueType="num">
                                      <p:cBhvr additive="base">
                                        <p:cTn id="55" dur="3000"/>
                                        <p:tgtEl>
                                          <p:spTgt spid="4"/>
                                        </p:tgtEl>
                                        <p:attrNameLst>
                                          <p:attrName>ppt_y</p:attrName>
                                        </p:attrNameLst>
                                      </p:cBhvr>
                                      <p:tavLst>
                                        <p:tav tm="0">
                                          <p:val>
                                            <p:strVal val="ppt_y"/>
                                          </p:val>
                                        </p:tav>
                                        <p:tav tm="100000">
                                          <p:val>
                                            <p:strVal val="1+ppt_h/2"/>
                                          </p:val>
                                        </p:tav>
                                      </p:tavLst>
                                    </p:anim>
                                    <p:set>
                                      <p:cBhvr>
                                        <p:cTn id="56" dur="1" fill="hold">
                                          <p:stCondLst>
                                            <p:cond delay="2999"/>
                                          </p:stCondLst>
                                        </p:cTn>
                                        <p:tgtEl>
                                          <p:spTgt spid="4"/>
                                        </p:tgtEl>
                                        <p:attrNameLst>
                                          <p:attrName>style.visibility</p:attrName>
                                        </p:attrNameLst>
                                      </p:cBhvr>
                                      <p:to>
                                        <p:strVal val="hidden"/>
                                      </p:to>
                                    </p:set>
                                  </p:childTnLst>
                                </p:cTn>
                              </p:par>
                              <p:par>
                                <p:cTn id="57" presetID="2" presetClass="exit" presetSubtype="6" fill="hold"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6" fill="hold"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2" fill="hold" nodeType="with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0-ppt_w/2"/>
                                          </p:val>
                                        </p:tav>
                                      </p:tavLst>
                                    </p:anim>
                                    <p:anim calcmode="lin" valueType="num">
                                      <p:cBhvr additive="base">
                                        <p:cTn id="71" dur="3000"/>
                                        <p:tgtEl>
                                          <p:spTgt spid="3"/>
                                        </p:tgtEl>
                                        <p:attrNameLst>
                                          <p:attrName>ppt_y</p:attrName>
                                        </p:attrNameLst>
                                      </p:cBhvr>
                                      <p:tavLst>
                                        <p:tav tm="0">
                                          <p:val>
                                            <p:strVal val="ppt_y"/>
                                          </p:val>
                                        </p:tav>
                                        <p:tav tm="100000">
                                          <p:val>
                                            <p:strVal val="1+ppt_h/2"/>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1+ppt_h/2"/>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2" fill="hold"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55" presetClass="entr" presetSubtype="0" fill="hold" nodeType="with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p:cTn id="91" dur="3000" fill="hold"/>
                                        <p:tgtEl>
                                          <p:spTgt spid="33"/>
                                        </p:tgtEl>
                                        <p:attrNameLst>
                                          <p:attrName>ppt_w</p:attrName>
                                        </p:attrNameLst>
                                      </p:cBhvr>
                                      <p:tavLst>
                                        <p:tav tm="0">
                                          <p:val>
                                            <p:strVal val="#ppt_w*0.70"/>
                                          </p:val>
                                        </p:tav>
                                        <p:tav tm="100000">
                                          <p:val>
                                            <p:strVal val="#ppt_w"/>
                                          </p:val>
                                        </p:tav>
                                      </p:tavLst>
                                    </p:anim>
                                    <p:anim calcmode="lin" valueType="num">
                                      <p:cBhvr>
                                        <p:cTn id="92" dur="3000" fill="hold"/>
                                        <p:tgtEl>
                                          <p:spTgt spid="33"/>
                                        </p:tgtEl>
                                        <p:attrNameLst>
                                          <p:attrName>ppt_h</p:attrName>
                                        </p:attrNameLst>
                                      </p:cBhvr>
                                      <p:tavLst>
                                        <p:tav tm="0">
                                          <p:val>
                                            <p:strVal val="#ppt_h"/>
                                          </p:val>
                                        </p:tav>
                                        <p:tav tm="100000">
                                          <p:val>
                                            <p:strVal val="#ppt_h"/>
                                          </p:val>
                                        </p:tav>
                                      </p:tavLst>
                                    </p:anim>
                                    <p:animEffect transition="in" filter="fade">
                                      <p:cBhvr>
                                        <p:cTn id="93" dur="3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62466" name="Picture 2" descr="sobre"/>
          <p:cNvPicPr>
            <a:picLocks noChangeAspect="1" noChangeArrowheads="1"/>
          </p:cNvPicPr>
          <p:nvPr/>
        </p:nvPicPr>
        <p:blipFill>
          <a:blip r:embed="rId3"/>
          <a:srcRect/>
          <a:stretch>
            <a:fillRect/>
          </a:stretch>
        </p:blipFill>
        <p:spPr bwMode="auto">
          <a:xfrm>
            <a:off x="0" y="861206"/>
            <a:ext cx="4509499" cy="3755687"/>
          </a:xfrm>
          <a:prstGeom prst="rect">
            <a:avLst/>
          </a:prstGeom>
          <a:noFill/>
        </p:spPr>
      </p:pic>
      <p:sp>
        <p:nvSpPr>
          <p:cNvPr id="3" name="2 Rectángulo"/>
          <p:cNvSpPr/>
          <p:nvPr/>
        </p:nvSpPr>
        <p:spPr>
          <a:xfrm>
            <a:off x="4673606" y="361140"/>
            <a:ext cx="2530467" cy="4770537"/>
          </a:xfrm>
          <a:prstGeom prst="rect">
            <a:avLst/>
          </a:prstGeom>
        </p:spPr>
        <p:txBody>
          <a:bodyPr wrap="square">
            <a:spAutoFit/>
          </a:bodyPr>
          <a:lstStyle/>
          <a:p>
            <a:pPr algn="ctr"/>
            <a:r>
              <a:rPr lang="es-ES" sz="1600" b="1" dirty="0">
                <a:solidFill>
                  <a:srgbClr val="FFFF00"/>
                </a:solidFill>
              </a:rPr>
              <a:t>Recientemente, el grupo cristiano de la </a:t>
            </a:r>
            <a:r>
              <a:rPr lang="es-ES" sz="1600" b="1" dirty="0" err="1">
                <a:solidFill>
                  <a:srgbClr val="FFFF00"/>
                </a:solidFill>
              </a:rPr>
              <a:t>eBible</a:t>
            </a:r>
            <a:r>
              <a:rPr lang="es-ES" sz="1600" b="1" dirty="0">
                <a:solidFill>
                  <a:srgbClr val="FFFF00"/>
                </a:solidFill>
              </a:rPr>
              <a:t> </a:t>
            </a:r>
            <a:r>
              <a:rPr lang="es-ES" sz="1600" b="1" dirty="0" err="1">
                <a:solidFill>
                  <a:srgbClr val="FFFF00"/>
                </a:solidFill>
              </a:rPr>
              <a:t>Fellowship</a:t>
            </a:r>
            <a:r>
              <a:rPr lang="es-ES" sz="1600" b="1" dirty="0">
                <a:solidFill>
                  <a:srgbClr val="FFFF00"/>
                </a:solidFill>
              </a:rPr>
              <a:t> predijo que el mundo terminaría el pasado 7 de octubre. Afortunadamente, parece que volvimos a esquivar la bala del destino. Pero ellos no han sido los primeros (ni los únicos) en elucubrar teorías sobre el apocalipsis de la Tierra. Hagamos un repaso a algunas de las teorías conspiratorias sobre el fin del mundo, que no fueron ciertas</a:t>
            </a:r>
            <a:r>
              <a:rPr lang="es-ES" sz="1600" b="1" dirty="0"/>
              <a:t>.</a:t>
            </a:r>
            <a:endParaRPr lang="es-ES" sz="1600" dirty="0"/>
          </a:p>
        </p:txBody>
      </p:sp>
      <p:pic>
        <p:nvPicPr>
          <p:cNvPr id="5" name="Picture 4" descr="pc12"/>
          <p:cNvPicPr>
            <a:picLocks noChangeAspect="1" noChangeArrowheads="1" noCrop="1"/>
          </p:cNvPicPr>
          <p:nvPr/>
        </p:nvPicPr>
        <p:blipFill>
          <a:blip r:embed="rId4" cstate="print"/>
          <a:srcRect/>
          <a:stretch>
            <a:fillRect/>
          </a:stretch>
        </p:blipFill>
        <p:spPr bwMode="auto">
          <a:xfrm>
            <a:off x="315888" y="4790296"/>
            <a:ext cx="683272" cy="646892"/>
          </a:xfrm>
          <a:prstGeom prst="rect">
            <a:avLst/>
          </a:prstGeom>
          <a:noFill/>
          <a:ln w="9525">
            <a:noFill/>
            <a:miter lim="800000"/>
            <a:headEnd/>
            <a:tailEnd/>
          </a:ln>
        </p:spPr>
      </p:pic>
    </p:spTree>
  </p:cSld>
  <p:clrMapOvr>
    <a:masterClrMapping/>
  </p:clrMapOvr>
  <p:transition spd="med" advTm="3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ridiculas"/>
          <p:cNvPicPr>
            <a:picLocks noChangeAspect="1" noChangeArrowheads="1"/>
          </p:cNvPicPr>
          <p:nvPr/>
        </p:nvPicPr>
        <p:blipFill>
          <a:blip r:embed="rId2"/>
          <a:srcRect/>
          <a:stretch>
            <a:fillRect/>
          </a:stretch>
        </p:blipFill>
        <p:spPr bwMode="auto">
          <a:xfrm>
            <a:off x="0" y="218264"/>
            <a:ext cx="4102102" cy="3181782"/>
          </a:xfrm>
          <a:prstGeom prst="rect">
            <a:avLst/>
          </a:prstGeom>
          <a:noFill/>
        </p:spPr>
      </p:pic>
      <p:sp>
        <p:nvSpPr>
          <p:cNvPr id="5" name="4 Franja diagonal"/>
          <p:cNvSpPr/>
          <p:nvPr/>
        </p:nvSpPr>
        <p:spPr>
          <a:xfrm>
            <a:off x="0" y="0"/>
            <a:ext cx="819199" cy="1347551"/>
          </a:xfrm>
          <a:prstGeom prst="diagStripe">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a:off x="0" y="1"/>
            <a:ext cx="1579885" cy="2434988"/>
          </a:xfrm>
          <a:prstGeom prst="diagStripe">
            <a:avLst>
              <a:gd name="adj" fmla="val 70897"/>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a:off x="1" y="1"/>
            <a:ext cx="2574627" cy="3284129"/>
          </a:xfrm>
          <a:prstGeom prst="diagStripe">
            <a:avLst>
              <a:gd name="adj" fmla="val 76607"/>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1" y="2"/>
            <a:ext cx="3978969" cy="4077891"/>
          </a:xfrm>
          <a:prstGeom prst="diagStripe">
            <a:avLst>
              <a:gd name="adj" fmla="val 82302"/>
            </a:avLst>
          </a:prstGeom>
          <a:solidFill>
            <a:schemeClr val="accent6">
              <a:lumMod val="75000"/>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0" y="0"/>
            <a:ext cx="5558855" cy="4871654"/>
          </a:xfrm>
          <a:prstGeom prst="diagStripe">
            <a:avLst>
              <a:gd name="adj" fmla="val 86213"/>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0" y="0"/>
            <a:ext cx="7489825" cy="5437188"/>
          </a:xfrm>
          <a:prstGeom prst="diagStripe">
            <a:avLst>
              <a:gd name="adj" fmla="val 90581"/>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2543163" y="490527"/>
            <a:ext cx="3398242" cy="6495082"/>
          </a:xfrm>
          <a:prstGeom prst="diagStripe">
            <a:avLst>
              <a:gd name="adj" fmla="val 89051"/>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1423200" y="-629437"/>
            <a:ext cx="4643425" cy="7489825"/>
          </a:xfrm>
          <a:prstGeom prst="diagStripe">
            <a:avLst>
              <a:gd name="adj" fmla="val 8995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3519137" y="1466500"/>
            <a:ext cx="2265495" cy="5675882"/>
          </a:xfrm>
          <a:prstGeom prst="diagStripe">
            <a:avLst>
              <a:gd name="adj" fmla="val 8337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4384133" y="2331495"/>
            <a:ext cx="1471732" cy="4739655"/>
          </a:xfrm>
          <a:prstGeom prst="diagStripe">
            <a:avLst>
              <a:gd name="adj" fmla="val 7375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rot="16200000" flipV="1">
            <a:off x="5424560" y="3371923"/>
            <a:ext cx="736705" cy="3393827"/>
          </a:xfrm>
          <a:prstGeom prst="diagStripe">
            <a:avLst>
              <a:gd name="adj" fmla="val 59678"/>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79874" name="Picture 2" descr="ridiculas"/>
          <p:cNvPicPr>
            <a:picLocks noChangeAspect="1" noChangeArrowheads="1"/>
          </p:cNvPicPr>
          <p:nvPr/>
        </p:nvPicPr>
        <p:blipFill>
          <a:blip r:embed="rId3"/>
          <a:srcRect/>
          <a:stretch>
            <a:fillRect/>
          </a:stretch>
        </p:blipFill>
        <p:spPr bwMode="auto">
          <a:xfrm>
            <a:off x="0" y="218264"/>
            <a:ext cx="4102102" cy="3181782"/>
          </a:xfrm>
          <a:prstGeom prst="rect">
            <a:avLst/>
          </a:prstGeom>
          <a:noFill/>
        </p:spPr>
      </p:pic>
      <p:sp>
        <p:nvSpPr>
          <p:cNvPr id="3" name="2 Rectángulo"/>
          <p:cNvSpPr/>
          <p:nvPr/>
        </p:nvSpPr>
        <p:spPr>
          <a:xfrm>
            <a:off x="4530730" y="1218396"/>
            <a:ext cx="2351927" cy="954107"/>
          </a:xfrm>
          <a:prstGeom prst="rect">
            <a:avLst/>
          </a:prstGeom>
        </p:spPr>
        <p:txBody>
          <a:bodyPr wrap="none">
            <a:spAutoFit/>
          </a:bodyPr>
          <a:lstStyle/>
          <a:p>
            <a:pPr algn="ctr"/>
            <a:r>
              <a:rPr lang="es-ES" sz="2800" b="1" dirty="0">
                <a:solidFill>
                  <a:srgbClr val="FFFF00"/>
                </a:solidFill>
              </a:rPr>
              <a:t>EL COMETA </a:t>
            </a:r>
            <a:endParaRPr lang="es-ES" sz="2800" b="1" dirty="0" smtClean="0">
              <a:solidFill>
                <a:srgbClr val="FFFF00"/>
              </a:solidFill>
            </a:endParaRPr>
          </a:p>
          <a:p>
            <a:pPr algn="ctr"/>
            <a:r>
              <a:rPr lang="es-ES" sz="2800" b="1" dirty="0" smtClean="0">
                <a:solidFill>
                  <a:srgbClr val="FFFF00"/>
                </a:solidFill>
              </a:rPr>
              <a:t>C/2010 </a:t>
            </a:r>
            <a:r>
              <a:rPr lang="es-ES" sz="2800" b="1" dirty="0">
                <a:solidFill>
                  <a:srgbClr val="FFFF00"/>
                </a:solidFill>
              </a:rPr>
              <a:t>X1</a:t>
            </a:r>
            <a:endParaRPr lang="es-ES" sz="2800" dirty="0">
              <a:solidFill>
                <a:srgbClr val="FFFF00"/>
              </a:solidFill>
            </a:endParaRPr>
          </a:p>
        </p:txBody>
      </p:sp>
      <p:sp>
        <p:nvSpPr>
          <p:cNvPr id="4" name="3 Rectángulo"/>
          <p:cNvSpPr/>
          <p:nvPr/>
        </p:nvSpPr>
        <p:spPr>
          <a:xfrm>
            <a:off x="530202" y="3718726"/>
            <a:ext cx="6315093" cy="1477328"/>
          </a:xfrm>
          <a:prstGeom prst="rect">
            <a:avLst/>
          </a:prstGeom>
        </p:spPr>
        <p:txBody>
          <a:bodyPr wrap="square">
            <a:spAutoFit/>
          </a:bodyPr>
          <a:lstStyle/>
          <a:p>
            <a:pPr algn="ctr"/>
            <a:r>
              <a:rPr lang="es-ES" dirty="0">
                <a:solidFill>
                  <a:srgbClr val="FFFF00"/>
                </a:solidFill>
              </a:rPr>
              <a:t>Varias personas calcularon que el cometa C/2010 X1 colisionaría con la Tierra, el 16 de octubre de 2011. Muchos temían que el cometa que circulaba entre la </a:t>
            </a:r>
            <a:r>
              <a:rPr lang="es-ES" dirty="0" err="1">
                <a:solidFill>
                  <a:srgbClr val="FFFF00"/>
                </a:solidFill>
              </a:rPr>
              <a:t>TIerra</a:t>
            </a:r>
            <a:r>
              <a:rPr lang="es-ES" dirty="0">
                <a:solidFill>
                  <a:srgbClr val="FFFF00"/>
                </a:solidFill>
              </a:rPr>
              <a:t> y el Sol fuera a generar desastres naturales, como terremotos y tsunamis entre agosto y octubre de 2011.</a:t>
            </a:r>
          </a:p>
        </p:txBody>
      </p:sp>
      <p:pic>
        <p:nvPicPr>
          <p:cNvPr id="6" name="Picture 4" descr="pc12"/>
          <p:cNvPicPr>
            <a:picLocks noChangeAspect="1" noChangeArrowheads="1" noCrop="1"/>
          </p:cNvPicPr>
          <p:nvPr/>
        </p:nvPicPr>
        <p:blipFill>
          <a:blip r:embed="rId4" cstate="print"/>
          <a:srcRect/>
          <a:stretch>
            <a:fillRect/>
          </a:stretch>
        </p:blipFill>
        <p:spPr bwMode="auto">
          <a:xfrm>
            <a:off x="315888" y="4790296"/>
            <a:ext cx="683272" cy="646892"/>
          </a:xfrm>
          <a:prstGeom prst="rect">
            <a:avLst/>
          </a:prstGeom>
          <a:noFill/>
          <a:ln w="9525">
            <a:noFill/>
            <a:miter lim="800000"/>
            <a:headEnd/>
            <a:tailEnd/>
          </a:ln>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600CC"/>
        </a:solidFill>
        <a:effectLst/>
      </p:bgPr>
    </p:bg>
    <p:spTree>
      <p:nvGrpSpPr>
        <p:cNvPr id="1" name=""/>
        <p:cNvGrpSpPr/>
        <p:nvPr/>
      </p:nvGrpSpPr>
      <p:grpSpPr>
        <a:xfrm>
          <a:off x="0" y="0"/>
          <a:ext cx="0" cy="0"/>
          <a:chOff x="0" y="0"/>
          <a:chExt cx="0" cy="0"/>
        </a:xfrm>
      </p:grpSpPr>
      <p:sp>
        <p:nvSpPr>
          <p:cNvPr id="5" name="4 Lágrima"/>
          <p:cNvSpPr/>
          <p:nvPr/>
        </p:nvSpPr>
        <p:spPr>
          <a:xfrm rot="8062769">
            <a:off x="2007861" y="134792"/>
            <a:ext cx="2790715" cy="2709861"/>
          </a:xfrm>
          <a:prstGeom prst="teardrop">
            <a:avLst>
              <a:gd name="adj" fmla="val 187207"/>
            </a:avLst>
          </a:prstGeom>
          <a:solidFill>
            <a:schemeClr val="accent6">
              <a:lumMod val="75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8070241">
            <a:off x="2160965" y="266571"/>
            <a:ext cx="2608452" cy="2461500"/>
          </a:xfrm>
          <a:prstGeom prst="teardrop">
            <a:avLst>
              <a:gd name="adj" fmla="val 187207"/>
            </a:avLst>
          </a:prstGeom>
          <a:solidFill>
            <a:schemeClr val="accent6">
              <a:lumMod val="5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8204170">
            <a:off x="2494008" y="-157745"/>
            <a:ext cx="2126019" cy="2876340"/>
          </a:xfrm>
          <a:prstGeom prst="teardrop">
            <a:avLst>
              <a:gd name="adj" fmla="val 187207"/>
            </a:avLst>
          </a:prstGeom>
          <a:solidFill>
            <a:schemeClr val="accent2">
              <a:lumMod val="60000"/>
              <a:lumOff val="4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8177523">
            <a:off x="2613637" y="33564"/>
            <a:ext cx="1929670" cy="2515539"/>
          </a:xfrm>
          <a:prstGeom prst="teardrop">
            <a:avLst>
              <a:gd name="adj" fmla="val 187207"/>
            </a:avLst>
          </a:prstGeom>
          <a:solidFill>
            <a:srgbClr val="FFC000">
              <a:alpha val="60000"/>
            </a:srgb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8129452">
            <a:off x="2734567" y="199700"/>
            <a:ext cx="1680009" cy="2161450"/>
          </a:xfrm>
          <a:prstGeom prst="teardrop">
            <a:avLst>
              <a:gd name="adj" fmla="val 187207"/>
            </a:avLst>
          </a:prstGeom>
          <a:solidFill>
            <a:srgbClr val="C00000">
              <a:alpha val="60000"/>
            </a:srgb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8119931">
            <a:off x="2861998" y="370871"/>
            <a:ext cx="1400441" cy="1830855"/>
          </a:xfrm>
          <a:prstGeom prst="teardrop">
            <a:avLst>
              <a:gd name="adj" fmla="val 187207"/>
            </a:avLst>
          </a:prstGeom>
          <a:solidFill>
            <a:schemeClr val="accent6">
              <a:lumMod val="60000"/>
              <a:lumOff val="4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0" fill="hold"/>
                                        <p:tgtEl>
                                          <p:spTgt spid="6"/>
                                        </p:tgtEl>
                                        <p:attrNameLst>
                                          <p:attrName>ppt_w</p:attrName>
                                        </p:attrNameLst>
                                      </p:cBhvr>
                                      <p:tavLst>
                                        <p:tav tm="0">
                                          <p:val>
                                            <p:fltVal val="0"/>
                                          </p:val>
                                        </p:tav>
                                        <p:tav tm="100000">
                                          <p:val>
                                            <p:strVal val="#ppt_w"/>
                                          </p:val>
                                        </p:tav>
                                      </p:tavLst>
                                    </p:anim>
                                    <p:anim calcmode="lin" valueType="num">
                                      <p:cBhvr>
                                        <p:cTn id="14" dur="2500" fill="hold"/>
                                        <p:tgtEl>
                                          <p:spTgt spid="6"/>
                                        </p:tgtEl>
                                        <p:attrNameLst>
                                          <p:attrName>ppt_h</p:attrName>
                                        </p:attrNameLst>
                                      </p:cBhvr>
                                      <p:tavLst>
                                        <p:tav tm="0">
                                          <p:val>
                                            <p:fltVal val="0"/>
                                          </p:val>
                                        </p:tav>
                                        <p:tav tm="100000">
                                          <p:val>
                                            <p:strVal val="#ppt_h"/>
                                          </p:val>
                                        </p:tav>
                                      </p:tavLst>
                                    </p:anim>
                                    <p:anim calcmode="lin" valueType="num">
                                      <p:cBhvr>
                                        <p:cTn id="15" dur="25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5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500" fill="hold"/>
                                        <p:tgtEl>
                                          <p:spTgt spid="8"/>
                                        </p:tgtEl>
                                        <p:attrNameLst>
                                          <p:attrName>ppt_w</p:attrName>
                                        </p:attrNameLst>
                                      </p:cBhvr>
                                      <p:tavLst>
                                        <p:tav tm="0">
                                          <p:val>
                                            <p:fltVal val="0"/>
                                          </p:val>
                                        </p:tav>
                                        <p:tav tm="100000">
                                          <p:val>
                                            <p:strVal val="#ppt_w"/>
                                          </p:val>
                                        </p:tav>
                                      </p:tavLst>
                                    </p:anim>
                                    <p:anim calcmode="lin" valueType="num">
                                      <p:cBhvr>
                                        <p:cTn id="26" dur="3500" fill="hold"/>
                                        <p:tgtEl>
                                          <p:spTgt spid="8"/>
                                        </p:tgtEl>
                                        <p:attrNameLst>
                                          <p:attrName>ppt_h</p:attrName>
                                        </p:attrNameLst>
                                      </p:cBhvr>
                                      <p:tavLst>
                                        <p:tav tm="0">
                                          <p:val>
                                            <p:fltVal val="0"/>
                                          </p:val>
                                        </p:tav>
                                        <p:tav tm="100000">
                                          <p:val>
                                            <p:strVal val="#ppt_h"/>
                                          </p:val>
                                        </p:tav>
                                      </p:tavLst>
                                    </p:anim>
                                    <p:anim calcmode="lin" valueType="num">
                                      <p:cBhvr>
                                        <p:cTn id="27" dur="3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5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4000" fill="hold"/>
                                        <p:tgtEl>
                                          <p:spTgt spid="9"/>
                                        </p:tgtEl>
                                        <p:attrNameLst>
                                          <p:attrName>ppt_w</p:attrName>
                                        </p:attrNameLst>
                                      </p:cBhvr>
                                      <p:tavLst>
                                        <p:tav tm="0">
                                          <p:val>
                                            <p:fltVal val="0"/>
                                          </p:val>
                                        </p:tav>
                                        <p:tav tm="100000">
                                          <p:val>
                                            <p:strVal val="#ppt_w"/>
                                          </p:val>
                                        </p:tav>
                                      </p:tavLst>
                                    </p:anim>
                                    <p:anim calcmode="lin" valueType="num">
                                      <p:cBhvr>
                                        <p:cTn id="32" dur="4000" fill="hold"/>
                                        <p:tgtEl>
                                          <p:spTgt spid="9"/>
                                        </p:tgtEl>
                                        <p:attrNameLst>
                                          <p:attrName>ppt_h</p:attrName>
                                        </p:attrNameLst>
                                      </p:cBhvr>
                                      <p:tavLst>
                                        <p:tav tm="0">
                                          <p:val>
                                            <p:fltVal val="0"/>
                                          </p:val>
                                        </p:tav>
                                        <p:tav tm="100000">
                                          <p:val>
                                            <p:strVal val="#ppt_h"/>
                                          </p:val>
                                        </p:tav>
                                      </p:tavLst>
                                    </p:anim>
                                    <p:anim calcmode="lin" valueType="num">
                                      <p:cBhvr>
                                        <p:cTn id="33"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4000" fill="hold"/>
                                        <p:tgtEl>
                                          <p:spTgt spid="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500" fill="hold"/>
                                        <p:tgtEl>
                                          <p:spTgt spid="10"/>
                                        </p:tgtEl>
                                        <p:attrNameLst>
                                          <p:attrName>ppt_w</p:attrName>
                                        </p:attrNameLst>
                                      </p:cBhvr>
                                      <p:tavLst>
                                        <p:tav tm="0">
                                          <p:val>
                                            <p:fltVal val="0"/>
                                          </p:val>
                                        </p:tav>
                                        <p:tav tm="100000">
                                          <p:val>
                                            <p:strVal val="#ppt_w"/>
                                          </p:val>
                                        </p:tav>
                                      </p:tavLst>
                                    </p:anim>
                                    <p:anim calcmode="lin" valueType="num">
                                      <p:cBhvr>
                                        <p:cTn id="38" dur="4500" fill="hold"/>
                                        <p:tgtEl>
                                          <p:spTgt spid="10"/>
                                        </p:tgtEl>
                                        <p:attrNameLst>
                                          <p:attrName>ppt_h</p:attrName>
                                        </p:attrNameLst>
                                      </p:cBhvr>
                                      <p:tavLst>
                                        <p:tav tm="0">
                                          <p:val>
                                            <p:fltVal val="0"/>
                                          </p:val>
                                        </p:tav>
                                        <p:tav tm="100000">
                                          <p:val>
                                            <p:strVal val="#ppt_h"/>
                                          </p:val>
                                        </p:tav>
                                      </p:tavLst>
                                    </p:anim>
                                    <p:anim calcmode="lin" valueType="num">
                                      <p:cBhvr>
                                        <p:cTn id="39" dur="4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4500" fill="hold"/>
                                        <p:tgtEl>
                                          <p:spTgt spid="10"/>
                                        </p:tgtEl>
                                        <p:attrNameLst>
                                          <p:attrName>ppt_y</p:attrName>
                                        </p:attrNameLst>
                                      </p:cBhvr>
                                      <p:tavLst>
                                        <p:tav tm="0" fmla="#ppt_y+(sin(-2*pi*(1-$))*-#ppt_x+cos(-2*pi*(1-$))*(1-#ppt_y))*(1-$)">
                                          <p:val>
                                            <p:fltVal val="0"/>
                                          </p:val>
                                        </p:tav>
                                        <p:tav tm="100000">
                                          <p:val>
                                            <p:fltVal val="1"/>
                                          </p:val>
                                        </p:tav>
                                      </p:tavLst>
                                    </p:anim>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500" fill="hold"/>
                                        <p:tgtEl>
                                          <p:spTgt spid="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5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4000" fill="hold"/>
                                        <p:tgtEl>
                                          <p:spTgt spid="9"/>
                                        </p:tgtEl>
                                        <p:attrNameLst>
                                          <p:attrName>r</p:attrName>
                                        </p:attrNameLst>
                                      </p:cBhvr>
                                    </p:animRot>
                                  </p:childTnLst>
                                </p:cTn>
                              </p:par>
                              <p:par>
                                <p:cTn id="51" presetID="8" presetClass="emph" presetSubtype="0" fill="hold" nodeType="withEffect">
                                  <p:stCondLst>
                                    <p:cond delay="0"/>
                                  </p:stCondLst>
                                  <p:childTnLst>
                                    <p:animRot by="21600000">
                                      <p:cBhvr>
                                        <p:cTn id="52" dur="4500" fill="hold"/>
                                        <p:tgtEl>
                                          <p:spTgt spid="10"/>
                                        </p:tgtEl>
                                        <p:attrNameLst>
                                          <p:attrName>r</p:attrName>
                                        </p:attrNameLst>
                                      </p:cBhvr>
                                    </p:animRot>
                                  </p:childTnLst>
                                </p:cTn>
                              </p:par>
                            </p:childTnLst>
                          </p:cTn>
                        </p:par>
                        <p:par>
                          <p:cTn id="53" fill="hold">
                            <p:stCondLst>
                              <p:cond delay="4500"/>
                            </p:stCondLst>
                            <p:childTnLst>
                              <p:par>
                                <p:cTn id="54" presetID="8" presetClass="emph" presetSubtype="0" fill="hold" nodeType="afterEffect">
                                  <p:stCondLst>
                                    <p:cond delay="0"/>
                                  </p:stCondLst>
                                  <p:childTnLst>
                                    <p:animRot by="-10800000">
                                      <p:cBhvr>
                                        <p:cTn id="55" dur="2000" fill="hold"/>
                                        <p:tgtEl>
                                          <p:spTgt spid="5"/>
                                        </p:tgtEl>
                                        <p:attrNameLst>
                                          <p:attrName>r</p:attrName>
                                        </p:attrNameLst>
                                      </p:cBhvr>
                                    </p:animRot>
                                  </p:childTnLst>
                                </p:cTn>
                              </p:par>
                              <p:par>
                                <p:cTn id="56" presetID="8" presetClass="emph" presetSubtype="0" fill="hold" nodeType="withEffect">
                                  <p:stCondLst>
                                    <p:cond delay="0"/>
                                  </p:stCondLst>
                                  <p:childTnLst>
                                    <p:animRot by="-10800000">
                                      <p:cBhvr>
                                        <p:cTn id="57" dur="2500" fill="hold"/>
                                        <p:tgtEl>
                                          <p:spTgt spid="6"/>
                                        </p:tgtEl>
                                        <p:attrNameLst>
                                          <p:attrName>r</p:attrName>
                                        </p:attrNameLst>
                                      </p:cBhvr>
                                    </p:animRot>
                                  </p:childTnLst>
                                </p:cTn>
                              </p:par>
                              <p:par>
                                <p:cTn id="58" presetID="8" presetClass="emph" presetSubtype="0" fill="hold" nodeType="withEffect">
                                  <p:stCondLst>
                                    <p:cond delay="0"/>
                                  </p:stCondLst>
                                  <p:childTnLst>
                                    <p:animRot by="-108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10800000">
                                      <p:cBhvr>
                                        <p:cTn id="61" dur="3500" fill="hold"/>
                                        <p:tgtEl>
                                          <p:spTgt spid="8"/>
                                        </p:tgtEl>
                                        <p:attrNameLst>
                                          <p:attrName>r</p:attrName>
                                        </p:attrNameLst>
                                      </p:cBhvr>
                                    </p:animRot>
                                  </p:childTnLst>
                                </p:cTn>
                              </p:par>
                              <p:par>
                                <p:cTn id="62" presetID="8" presetClass="emph" presetSubtype="0" fill="hold" nodeType="withEffect">
                                  <p:stCondLst>
                                    <p:cond delay="0"/>
                                  </p:stCondLst>
                                  <p:childTnLst>
                                    <p:animRot by="-10800000">
                                      <p:cBhvr>
                                        <p:cTn id="63" dur="4000" fill="hold"/>
                                        <p:tgtEl>
                                          <p:spTgt spid="9"/>
                                        </p:tgtEl>
                                        <p:attrNameLst>
                                          <p:attrName>r</p:attrName>
                                        </p:attrNameLst>
                                      </p:cBhvr>
                                    </p:animRot>
                                  </p:childTnLst>
                                </p:cTn>
                              </p:par>
                              <p:par>
                                <p:cTn id="64" presetID="8" presetClass="emph" presetSubtype="0" fill="hold" nodeType="withEffect">
                                  <p:stCondLst>
                                    <p:cond delay="0"/>
                                  </p:stCondLst>
                                  <p:childTnLst>
                                    <p:animRot by="-10800000">
                                      <p:cBhvr>
                                        <p:cTn id="65" dur="4500" fill="hold"/>
                                        <p:tgtEl>
                                          <p:spTgt spid="10"/>
                                        </p:tgtEl>
                                        <p:attrNameLst>
                                          <p:attrName>r</p:attrName>
                                        </p:attrNameLst>
                                      </p:cBhvr>
                                    </p:animRot>
                                  </p:childTnLst>
                                </p:cTn>
                              </p:par>
                              <p:par>
                                <p:cTn id="66" presetID="2" presetClass="exit" presetSubtype="4" fill="hold"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ppt_x"/>
                                          </p:val>
                                        </p:tav>
                                      </p:tavLst>
                                    </p:anim>
                                    <p:anim calcmode="lin" valueType="num">
                                      <p:cBhvr additive="base">
                                        <p:cTn id="68" dur="2000"/>
                                        <p:tgtEl>
                                          <p:spTgt spid="5"/>
                                        </p:tgtEl>
                                        <p:attrNameLst>
                                          <p:attrName>ppt_y</p:attrName>
                                        </p:attrNameLst>
                                      </p:cBhvr>
                                      <p:tavLst>
                                        <p:tav tm="0">
                                          <p:val>
                                            <p:strVal val="ppt_y"/>
                                          </p:val>
                                        </p:tav>
                                        <p:tav tm="100000">
                                          <p:val>
                                            <p:strVal val="1+ppt_h/2"/>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2500"/>
                                        <p:tgtEl>
                                          <p:spTgt spid="6"/>
                                        </p:tgtEl>
                                        <p:attrNameLst>
                                          <p:attrName>ppt_x</p:attrName>
                                        </p:attrNameLst>
                                      </p:cBhvr>
                                      <p:tavLst>
                                        <p:tav tm="0">
                                          <p:val>
                                            <p:strVal val="ppt_x"/>
                                          </p:val>
                                        </p:tav>
                                        <p:tav tm="100000">
                                          <p:val>
                                            <p:strVal val="ppt_x"/>
                                          </p:val>
                                        </p:tav>
                                      </p:tavLst>
                                    </p:anim>
                                    <p:anim calcmode="lin" valueType="num">
                                      <p:cBhvr additive="base">
                                        <p:cTn id="72" dur="2500"/>
                                        <p:tgtEl>
                                          <p:spTgt spid="6"/>
                                        </p:tgtEl>
                                        <p:attrNameLst>
                                          <p:attrName>ppt_y</p:attrName>
                                        </p:attrNameLst>
                                      </p:cBhvr>
                                      <p:tavLst>
                                        <p:tav tm="0">
                                          <p:val>
                                            <p:strVal val="ppt_y"/>
                                          </p:val>
                                        </p:tav>
                                        <p:tav tm="100000">
                                          <p:val>
                                            <p:strVal val="1+ppt_h/2"/>
                                          </p:val>
                                        </p:tav>
                                      </p:tavLst>
                                    </p:anim>
                                    <p:set>
                                      <p:cBhvr>
                                        <p:cTn id="73" dur="1" fill="hold">
                                          <p:stCondLst>
                                            <p:cond delay="2499"/>
                                          </p:stCondLst>
                                        </p:cTn>
                                        <p:tgtEl>
                                          <p:spTgt spid="6"/>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ppt_x"/>
                                          </p:val>
                                        </p:tav>
                                      </p:tavLst>
                                    </p:anim>
                                    <p:anim calcmode="lin" valueType="num">
                                      <p:cBhvr additive="base">
                                        <p:cTn id="76" dur="3000"/>
                                        <p:tgtEl>
                                          <p:spTgt spid="7"/>
                                        </p:tgtEl>
                                        <p:attrNameLst>
                                          <p:attrName>ppt_y</p:attrName>
                                        </p:attrNameLst>
                                      </p:cBhvr>
                                      <p:tavLst>
                                        <p:tav tm="0">
                                          <p:val>
                                            <p:strVal val="ppt_y"/>
                                          </p:val>
                                        </p:tav>
                                        <p:tav tm="100000">
                                          <p:val>
                                            <p:strVal val="1+ppt_h/2"/>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500"/>
                                        <p:tgtEl>
                                          <p:spTgt spid="8"/>
                                        </p:tgtEl>
                                        <p:attrNameLst>
                                          <p:attrName>ppt_x</p:attrName>
                                        </p:attrNameLst>
                                      </p:cBhvr>
                                      <p:tavLst>
                                        <p:tav tm="0">
                                          <p:val>
                                            <p:strVal val="ppt_x"/>
                                          </p:val>
                                        </p:tav>
                                        <p:tav tm="100000">
                                          <p:val>
                                            <p:strVal val="ppt_x"/>
                                          </p:val>
                                        </p:tav>
                                      </p:tavLst>
                                    </p:anim>
                                    <p:anim calcmode="lin" valueType="num">
                                      <p:cBhvr additive="base">
                                        <p:cTn id="80" dur="3500"/>
                                        <p:tgtEl>
                                          <p:spTgt spid="8"/>
                                        </p:tgtEl>
                                        <p:attrNameLst>
                                          <p:attrName>ppt_y</p:attrName>
                                        </p:attrNameLst>
                                      </p:cBhvr>
                                      <p:tavLst>
                                        <p:tav tm="0">
                                          <p:val>
                                            <p:strVal val="ppt_y"/>
                                          </p:val>
                                        </p:tav>
                                        <p:tav tm="100000">
                                          <p:val>
                                            <p:strVal val="1+ppt_h/2"/>
                                          </p:val>
                                        </p:tav>
                                      </p:tavLst>
                                    </p:anim>
                                    <p:set>
                                      <p:cBhvr>
                                        <p:cTn id="81" dur="1" fill="hold">
                                          <p:stCondLst>
                                            <p:cond delay="3499"/>
                                          </p:stCondLst>
                                        </p:cTn>
                                        <p:tgtEl>
                                          <p:spTgt spid="8"/>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4000"/>
                                        <p:tgtEl>
                                          <p:spTgt spid="9"/>
                                        </p:tgtEl>
                                        <p:attrNameLst>
                                          <p:attrName>ppt_x</p:attrName>
                                        </p:attrNameLst>
                                      </p:cBhvr>
                                      <p:tavLst>
                                        <p:tav tm="0">
                                          <p:val>
                                            <p:strVal val="ppt_x"/>
                                          </p:val>
                                        </p:tav>
                                        <p:tav tm="100000">
                                          <p:val>
                                            <p:strVal val="ppt_x"/>
                                          </p:val>
                                        </p:tav>
                                      </p:tavLst>
                                    </p:anim>
                                    <p:anim calcmode="lin" valueType="num">
                                      <p:cBhvr additive="base">
                                        <p:cTn id="84" dur="4000"/>
                                        <p:tgtEl>
                                          <p:spTgt spid="9"/>
                                        </p:tgtEl>
                                        <p:attrNameLst>
                                          <p:attrName>ppt_y</p:attrName>
                                        </p:attrNameLst>
                                      </p:cBhvr>
                                      <p:tavLst>
                                        <p:tav tm="0">
                                          <p:val>
                                            <p:strVal val="ppt_y"/>
                                          </p:val>
                                        </p:tav>
                                        <p:tav tm="100000">
                                          <p:val>
                                            <p:strVal val="1+ppt_h/2"/>
                                          </p:val>
                                        </p:tav>
                                      </p:tavLst>
                                    </p:anim>
                                    <p:set>
                                      <p:cBhvr>
                                        <p:cTn id="85" dur="1" fill="hold">
                                          <p:stCondLst>
                                            <p:cond delay="3999"/>
                                          </p:stCondLst>
                                        </p:cTn>
                                        <p:tgtEl>
                                          <p:spTgt spid="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4500"/>
                                        <p:tgtEl>
                                          <p:spTgt spid="10"/>
                                        </p:tgtEl>
                                        <p:attrNameLst>
                                          <p:attrName>ppt_x</p:attrName>
                                        </p:attrNameLst>
                                      </p:cBhvr>
                                      <p:tavLst>
                                        <p:tav tm="0">
                                          <p:val>
                                            <p:strVal val="ppt_x"/>
                                          </p:val>
                                        </p:tav>
                                        <p:tav tm="100000">
                                          <p:val>
                                            <p:strVal val="ppt_x"/>
                                          </p:val>
                                        </p:tav>
                                      </p:tavLst>
                                    </p:anim>
                                    <p:anim calcmode="lin" valueType="num">
                                      <p:cBhvr additive="base">
                                        <p:cTn id="88" dur="4500"/>
                                        <p:tgtEl>
                                          <p:spTgt spid="10"/>
                                        </p:tgtEl>
                                        <p:attrNameLst>
                                          <p:attrName>ppt_y</p:attrName>
                                        </p:attrNameLst>
                                      </p:cBhvr>
                                      <p:tavLst>
                                        <p:tav tm="0">
                                          <p:val>
                                            <p:strVal val="ppt_y"/>
                                          </p:val>
                                        </p:tav>
                                        <p:tav tm="100000">
                                          <p:val>
                                            <p:strVal val="1+ppt_h/2"/>
                                          </p:val>
                                        </p:tav>
                                      </p:tavLst>
                                    </p:anim>
                                    <p:set>
                                      <p:cBhvr>
                                        <p:cTn id="89" dur="1" fill="hold">
                                          <p:stCondLst>
                                            <p:cond delay="4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02E04"/>
        </a:solidFill>
        <a:effectLst/>
      </p:bgPr>
    </p:bg>
    <p:spTree>
      <p:nvGrpSpPr>
        <p:cNvPr id="1" name=""/>
        <p:cNvGrpSpPr/>
        <p:nvPr/>
      </p:nvGrpSpPr>
      <p:grpSpPr>
        <a:xfrm>
          <a:off x="0" y="0"/>
          <a:ext cx="0" cy="0"/>
          <a:chOff x="0" y="0"/>
          <a:chExt cx="0" cy="0"/>
        </a:xfrm>
      </p:grpSpPr>
      <p:pic>
        <p:nvPicPr>
          <p:cNvPr id="76802" name="Picture 2" descr="sangre"/>
          <p:cNvPicPr>
            <a:picLocks noChangeAspect="1" noChangeArrowheads="1"/>
          </p:cNvPicPr>
          <p:nvPr/>
        </p:nvPicPr>
        <p:blipFill>
          <a:blip r:embed="rId2"/>
          <a:srcRect/>
          <a:stretch>
            <a:fillRect/>
          </a:stretch>
        </p:blipFill>
        <p:spPr bwMode="auto">
          <a:xfrm>
            <a:off x="-1" y="0"/>
            <a:ext cx="7489825" cy="3686449"/>
          </a:xfrm>
          <a:prstGeom prst="rect">
            <a:avLst/>
          </a:prstGeom>
          <a:noFill/>
        </p:spPr>
      </p:pic>
      <p:sp>
        <p:nvSpPr>
          <p:cNvPr id="3" name="2 Rectángulo"/>
          <p:cNvSpPr/>
          <p:nvPr/>
        </p:nvSpPr>
        <p:spPr>
          <a:xfrm>
            <a:off x="387326" y="3621306"/>
            <a:ext cx="6888185" cy="1815882"/>
          </a:xfrm>
          <a:prstGeom prst="rect">
            <a:avLst/>
          </a:prstGeom>
        </p:spPr>
        <p:txBody>
          <a:bodyPr wrap="square">
            <a:spAutoFit/>
          </a:bodyPr>
          <a:lstStyle/>
          <a:p>
            <a:pPr algn="ctr"/>
            <a:endParaRPr lang="es-ES" sz="1600" i="1" dirty="0" smtClean="0">
              <a:solidFill>
                <a:srgbClr val="FFFF00"/>
              </a:solidFill>
            </a:endParaRPr>
          </a:p>
          <a:p>
            <a:pPr algn="ctr"/>
            <a:r>
              <a:rPr lang="es-ES" sz="1600" i="1" dirty="0" smtClean="0">
                <a:solidFill>
                  <a:srgbClr val="FFFF00"/>
                </a:solidFill>
              </a:rPr>
              <a:t>El </a:t>
            </a:r>
            <a:r>
              <a:rPr lang="es-ES" sz="1600" i="1" dirty="0">
                <a:solidFill>
                  <a:srgbClr val="FFFF00"/>
                </a:solidFill>
              </a:rPr>
              <a:t>fenómeno de 2012 consistió en la creencia de que sucederían una serie de acontecimientos catastróficos alrededor del 21 de diciembre de 2012. La fecha fue marcada como el fin del mundo en el calendario utilizado por la civilización Maya. Se dieron distintas suposiciones sobre lo que ocurriría: algunos creían que sería el fin del mundo, mientras que otros aseguraban que sería el comienzo de una nueva era.</a:t>
            </a:r>
          </a:p>
        </p:txBody>
      </p:sp>
      <p:sp>
        <p:nvSpPr>
          <p:cNvPr id="4" name="3 Rectángulo"/>
          <p:cNvSpPr/>
          <p:nvPr/>
        </p:nvSpPr>
        <p:spPr>
          <a:xfrm>
            <a:off x="458764" y="361140"/>
            <a:ext cx="3643338" cy="461665"/>
          </a:xfrm>
          <a:prstGeom prst="rect">
            <a:avLst/>
          </a:prstGeom>
        </p:spPr>
        <p:txBody>
          <a:bodyPr wrap="square">
            <a:spAutoFit/>
          </a:bodyPr>
          <a:lstStyle/>
          <a:p>
            <a:pPr algn="ctr"/>
            <a:r>
              <a:rPr lang="es-ES" sz="2400" b="1" dirty="0">
                <a:solidFill>
                  <a:srgbClr val="FFFF00"/>
                </a:solidFill>
              </a:rPr>
              <a:t>LA PROFECÍA MAYA</a:t>
            </a:r>
            <a:endParaRPr lang="es-ES" sz="2400" dirty="0">
              <a:solidFill>
                <a:srgbClr val="FFFF00"/>
              </a:solidFill>
            </a:endParaRPr>
          </a:p>
        </p:txBody>
      </p:sp>
      <p:pic>
        <p:nvPicPr>
          <p:cNvPr id="5" name="Picture 4" descr="pc12"/>
          <p:cNvPicPr>
            <a:picLocks noChangeAspect="1" noChangeArrowheads="1" noCrop="1"/>
          </p:cNvPicPr>
          <p:nvPr/>
        </p:nvPicPr>
        <p:blipFill>
          <a:blip r:embed="rId3"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5" name="4 Anillo"/>
          <p:cNvSpPr/>
          <p:nvPr/>
        </p:nvSpPr>
        <p:spPr>
          <a:xfrm>
            <a:off x="0" y="2096004"/>
            <a:ext cx="351086" cy="1592559"/>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6929389" y="1919798"/>
            <a:ext cx="409600" cy="1768764"/>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442108" y="1632836"/>
            <a:ext cx="444709" cy="2513860"/>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6398861" y="1634513"/>
            <a:ext cx="469414" cy="2434988"/>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994744" y="1473412"/>
            <a:ext cx="401797" cy="2888087"/>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a:off x="5926845" y="1235116"/>
            <a:ext cx="393996" cy="3171693"/>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1521371" y="1075693"/>
            <a:ext cx="401798" cy="3681849"/>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5454830" y="834039"/>
            <a:ext cx="390095" cy="3908398"/>
          </a:xfrm>
          <a:prstGeom prst="donut">
            <a:avLst>
              <a:gd name="adj" fmla="val 21116"/>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8" name="37 Anillo"/>
          <p:cNvSpPr/>
          <p:nvPr/>
        </p:nvSpPr>
        <p:spPr>
          <a:xfrm>
            <a:off x="1975183" y="719925"/>
            <a:ext cx="401797" cy="4304440"/>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1" name="40 Anillo"/>
          <p:cNvSpPr/>
          <p:nvPr/>
        </p:nvSpPr>
        <p:spPr>
          <a:xfrm>
            <a:off x="4924302" y="605811"/>
            <a:ext cx="401797" cy="4530990"/>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2" name="41 Anillo"/>
          <p:cNvSpPr/>
          <p:nvPr/>
        </p:nvSpPr>
        <p:spPr>
          <a:xfrm>
            <a:off x="2457599" y="510156"/>
            <a:ext cx="401798" cy="4757540"/>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6" name="45 Anillo"/>
          <p:cNvSpPr/>
          <p:nvPr/>
        </p:nvSpPr>
        <p:spPr>
          <a:xfrm>
            <a:off x="2925713" y="396042"/>
            <a:ext cx="401798" cy="5041146"/>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7" name="46 Anillo"/>
          <p:cNvSpPr/>
          <p:nvPr/>
        </p:nvSpPr>
        <p:spPr>
          <a:xfrm>
            <a:off x="4393772" y="396042"/>
            <a:ext cx="401797" cy="5041146"/>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0" name="49 Anillo"/>
          <p:cNvSpPr/>
          <p:nvPr/>
        </p:nvSpPr>
        <p:spPr>
          <a:xfrm>
            <a:off x="3391227" y="283608"/>
            <a:ext cx="401798" cy="5153581"/>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1" name="50 Anillo"/>
          <p:cNvSpPr/>
          <p:nvPr/>
        </p:nvSpPr>
        <p:spPr>
          <a:xfrm>
            <a:off x="3921755" y="226551"/>
            <a:ext cx="401798" cy="5210638"/>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0" fill="hold"/>
                                        <p:tgtEl>
                                          <p:spTgt spid="18"/>
                                        </p:tgtEl>
                                        <p:attrNameLst>
                                          <p:attrName>ppt_x</p:attrName>
                                        </p:attrNameLst>
                                      </p:cBhvr>
                                      <p:tavLst>
                                        <p:tav tm="0">
                                          <p:val>
                                            <p:strVal val="1+#ppt_w/2"/>
                                          </p:val>
                                        </p:tav>
                                        <p:tav tm="100000">
                                          <p:val>
                                            <p:strVal val="#ppt_x"/>
                                          </p:val>
                                        </p:tav>
                                      </p:tavLst>
                                    </p:anim>
                                    <p:anim calcmode="lin" valueType="num">
                                      <p:cBhvr additive="base">
                                        <p:cTn id="12" dur="5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0" fill="hold"/>
                                        <p:tgtEl>
                                          <p:spTgt spid="26"/>
                                        </p:tgtEl>
                                        <p:attrNameLst>
                                          <p:attrName>ppt_x</p:attrName>
                                        </p:attrNameLst>
                                      </p:cBhvr>
                                      <p:tavLst>
                                        <p:tav tm="0">
                                          <p:val>
                                            <p:strVal val="1+#ppt_w/2"/>
                                          </p:val>
                                        </p:tav>
                                        <p:tav tm="100000">
                                          <p:val>
                                            <p:strVal val="#ppt_x"/>
                                          </p:val>
                                        </p:tav>
                                      </p:tavLst>
                                    </p:anim>
                                    <p:anim calcmode="lin" valueType="num">
                                      <p:cBhvr additive="base">
                                        <p:cTn id="16" dur="50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0" fill="hold"/>
                                        <p:tgtEl>
                                          <p:spTgt spid="32"/>
                                        </p:tgtEl>
                                        <p:attrNameLst>
                                          <p:attrName>ppt_x</p:attrName>
                                        </p:attrNameLst>
                                      </p:cBhvr>
                                      <p:tavLst>
                                        <p:tav tm="0">
                                          <p:val>
                                            <p:strVal val="1+#ppt_w/2"/>
                                          </p:val>
                                        </p:tav>
                                        <p:tav tm="100000">
                                          <p:val>
                                            <p:strVal val="#ppt_x"/>
                                          </p:val>
                                        </p:tav>
                                      </p:tavLst>
                                    </p:anim>
                                    <p:anim calcmode="lin" valueType="num">
                                      <p:cBhvr additive="base">
                                        <p:cTn id="20" dur="5000" fill="hold"/>
                                        <p:tgtEl>
                                          <p:spTgt spid="3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0" fill="hold"/>
                                        <p:tgtEl>
                                          <p:spTgt spid="38"/>
                                        </p:tgtEl>
                                        <p:attrNameLst>
                                          <p:attrName>ppt_x</p:attrName>
                                        </p:attrNameLst>
                                      </p:cBhvr>
                                      <p:tavLst>
                                        <p:tav tm="0">
                                          <p:val>
                                            <p:strVal val="1+#ppt_w/2"/>
                                          </p:val>
                                        </p:tav>
                                        <p:tav tm="100000">
                                          <p:val>
                                            <p:strVal val="#ppt_x"/>
                                          </p:val>
                                        </p:tav>
                                      </p:tavLst>
                                    </p:anim>
                                    <p:anim calcmode="lin" valueType="num">
                                      <p:cBhvr additive="base">
                                        <p:cTn id="24" dur="5000" fill="hold"/>
                                        <p:tgtEl>
                                          <p:spTgt spid="38"/>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0" fill="hold"/>
                                        <p:tgtEl>
                                          <p:spTgt spid="42"/>
                                        </p:tgtEl>
                                        <p:attrNameLst>
                                          <p:attrName>ppt_x</p:attrName>
                                        </p:attrNameLst>
                                      </p:cBhvr>
                                      <p:tavLst>
                                        <p:tav tm="0">
                                          <p:val>
                                            <p:strVal val="1+#ppt_w/2"/>
                                          </p:val>
                                        </p:tav>
                                        <p:tav tm="100000">
                                          <p:val>
                                            <p:strVal val="#ppt_x"/>
                                          </p:val>
                                        </p:tav>
                                      </p:tavLst>
                                    </p:anim>
                                    <p:anim calcmode="lin" valueType="num">
                                      <p:cBhvr additive="base">
                                        <p:cTn id="28" dur="500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0" fill="hold"/>
                                        <p:tgtEl>
                                          <p:spTgt spid="46"/>
                                        </p:tgtEl>
                                        <p:attrNameLst>
                                          <p:attrName>ppt_x</p:attrName>
                                        </p:attrNameLst>
                                      </p:cBhvr>
                                      <p:tavLst>
                                        <p:tav tm="0">
                                          <p:val>
                                            <p:strVal val="1+#ppt_w/2"/>
                                          </p:val>
                                        </p:tav>
                                        <p:tav tm="100000">
                                          <p:val>
                                            <p:strVal val="#ppt_x"/>
                                          </p:val>
                                        </p:tav>
                                      </p:tavLst>
                                    </p:anim>
                                    <p:anim calcmode="lin" valueType="num">
                                      <p:cBhvr additive="base">
                                        <p:cTn id="32" dur="5000" fill="hold"/>
                                        <p:tgtEl>
                                          <p:spTgt spid="4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0" fill="hold"/>
                                        <p:tgtEl>
                                          <p:spTgt spid="50"/>
                                        </p:tgtEl>
                                        <p:attrNameLst>
                                          <p:attrName>ppt_x</p:attrName>
                                        </p:attrNameLst>
                                      </p:cBhvr>
                                      <p:tavLst>
                                        <p:tav tm="0">
                                          <p:val>
                                            <p:strVal val="1+#ppt_w/2"/>
                                          </p:val>
                                        </p:tav>
                                        <p:tav tm="100000">
                                          <p:val>
                                            <p:strVal val="#ppt_x"/>
                                          </p:val>
                                        </p:tav>
                                      </p:tavLst>
                                    </p:anim>
                                    <p:anim calcmode="lin" valueType="num">
                                      <p:cBhvr additive="base">
                                        <p:cTn id="36" dur="5000" fill="hold"/>
                                        <p:tgtEl>
                                          <p:spTgt spid="5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0" fill="hold"/>
                                        <p:tgtEl>
                                          <p:spTgt spid="17"/>
                                        </p:tgtEl>
                                        <p:attrNameLst>
                                          <p:attrName>ppt_x</p:attrName>
                                        </p:attrNameLst>
                                      </p:cBhvr>
                                      <p:tavLst>
                                        <p:tav tm="0">
                                          <p:val>
                                            <p:strVal val="0-#ppt_w/2"/>
                                          </p:val>
                                        </p:tav>
                                        <p:tav tm="100000">
                                          <p:val>
                                            <p:strVal val="#ppt_x"/>
                                          </p:val>
                                        </p:tav>
                                      </p:tavLst>
                                    </p:anim>
                                    <p:anim calcmode="lin" valueType="num">
                                      <p:cBhvr additive="base">
                                        <p:cTn id="40" dur="5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0" fill="hold"/>
                                        <p:tgtEl>
                                          <p:spTgt spid="23"/>
                                        </p:tgtEl>
                                        <p:attrNameLst>
                                          <p:attrName>ppt_x</p:attrName>
                                        </p:attrNameLst>
                                      </p:cBhvr>
                                      <p:tavLst>
                                        <p:tav tm="0">
                                          <p:val>
                                            <p:strVal val="0-#ppt_w/2"/>
                                          </p:val>
                                        </p:tav>
                                        <p:tav tm="100000">
                                          <p:val>
                                            <p:strVal val="#ppt_x"/>
                                          </p:val>
                                        </p:tav>
                                      </p:tavLst>
                                    </p:anim>
                                    <p:anim calcmode="lin" valueType="num">
                                      <p:cBhvr additive="base">
                                        <p:cTn id="44" dur="5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0" fill="hold"/>
                                        <p:tgtEl>
                                          <p:spTgt spid="29"/>
                                        </p:tgtEl>
                                        <p:attrNameLst>
                                          <p:attrName>ppt_x</p:attrName>
                                        </p:attrNameLst>
                                      </p:cBhvr>
                                      <p:tavLst>
                                        <p:tav tm="0">
                                          <p:val>
                                            <p:strVal val="0-#ppt_w/2"/>
                                          </p:val>
                                        </p:tav>
                                        <p:tav tm="100000">
                                          <p:val>
                                            <p:strVal val="#ppt_x"/>
                                          </p:val>
                                        </p:tav>
                                      </p:tavLst>
                                    </p:anim>
                                    <p:anim calcmode="lin" valueType="num">
                                      <p:cBhvr additive="base">
                                        <p:cTn id="48" dur="5000" fill="hold"/>
                                        <p:tgtEl>
                                          <p:spTgt spid="29"/>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0" fill="hold"/>
                                        <p:tgtEl>
                                          <p:spTgt spid="35"/>
                                        </p:tgtEl>
                                        <p:attrNameLst>
                                          <p:attrName>ppt_x</p:attrName>
                                        </p:attrNameLst>
                                      </p:cBhvr>
                                      <p:tavLst>
                                        <p:tav tm="0">
                                          <p:val>
                                            <p:strVal val="0-#ppt_w/2"/>
                                          </p:val>
                                        </p:tav>
                                        <p:tav tm="100000">
                                          <p:val>
                                            <p:strVal val="#ppt_x"/>
                                          </p:val>
                                        </p:tav>
                                      </p:tavLst>
                                    </p:anim>
                                    <p:anim calcmode="lin" valueType="num">
                                      <p:cBhvr additive="base">
                                        <p:cTn id="52" dur="5000" fill="hold"/>
                                        <p:tgtEl>
                                          <p:spTgt spid="35"/>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0" fill="hold"/>
                                        <p:tgtEl>
                                          <p:spTgt spid="41"/>
                                        </p:tgtEl>
                                        <p:attrNameLst>
                                          <p:attrName>ppt_x</p:attrName>
                                        </p:attrNameLst>
                                      </p:cBhvr>
                                      <p:tavLst>
                                        <p:tav tm="0">
                                          <p:val>
                                            <p:strVal val="0-#ppt_w/2"/>
                                          </p:val>
                                        </p:tav>
                                        <p:tav tm="100000">
                                          <p:val>
                                            <p:strVal val="#ppt_x"/>
                                          </p:val>
                                        </p:tav>
                                      </p:tavLst>
                                    </p:anim>
                                    <p:anim calcmode="lin" valueType="num">
                                      <p:cBhvr additive="base">
                                        <p:cTn id="56" dur="5000" fill="hold"/>
                                        <p:tgtEl>
                                          <p:spTgt spid="41"/>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0" fill="hold"/>
                                        <p:tgtEl>
                                          <p:spTgt spid="47"/>
                                        </p:tgtEl>
                                        <p:attrNameLst>
                                          <p:attrName>ppt_x</p:attrName>
                                        </p:attrNameLst>
                                      </p:cBhvr>
                                      <p:tavLst>
                                        <p:tav tm="0">
                                          <p:val>
                                            <p:strVal val="0-#ppt_w/2"/>
                                          </p:val>
                                        </p:tav>
                                        <p:tav tm="100000">
                                          <p:val>
                                            <p:strVal val="#ppt_x"/>
                                          </p:val>
                                        </p:tav>
                                      </p:tavLst>
                                    </p:anim>
                                    <p:anim calcmode="lin" valueType="num">
                                      <p:cBhvr additive="base">
                                        <p:cTn id="60" dur="5000" fill="hold"/>
                                        <p:tgtEl>
                                          <p:spTgt spid="4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0" fill="hold"/>
                                        <p:tgtEl>
                                          <p:spTgt spid="51"/>
                                        </p:tgtEl>
                                        <p:attrNameLst>
                                          <p:attrName>ppt_x</p:attrName>
                                        </p:attrNameLst>
                                      </p:cBhvr>
                                      <p:tavLst>
                                        <p:tav tm="0">
                                          <p:val>
                                            <p:strVal val="0-#ppt_w/2"/>
                                          </p:val>
                                        </p:tav>
                                        <p:tav tm="100000">
                                          <p:val>
                                            <p:strVal val="#ppt_x"/>
                                          </p:val>
                                        </p:tav>
                                      </p:tavLst>
                                    </p:anim>
                                    <p:anim calcmode="lin" valueType="num">
                                      <p:cBhvr additive="base">
                                        <p:cTn id="64" dur="5000" fill="hold"/>
                                        <p:tgtEl>
                                          <p:spTgt spid="51"/>
                                        </p:tgtEl>
                                        <p:attrNameLst>
                                          <p:attrName>ppt_y</p:attrName>
                                        </p:attrNameLst>
                                      </p:cBhvr>
                                      <p:tavLst>
                                        <p:tav tm="0">
                                          <p:val>
                                            <p:strVal val="#ppt_y"/>
                                          </p:val>
                                        </p:tav>
                                        <p:tav tm="100000">
                                          <p:val>
                                            <p:strVal val="#ppt_y"/>
                                          </p:val>
                                        </p:tav>
                                      </p:tavLst>
                                    </p:anim>
                                  </p:childTnLst>
                                </p:cTn>
                              </p:par>
                              <p:par>
                                <p:cTn id="65" presetID="8" presetClass="entr" presetSubtype="16"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diamond(in)">
                                      <p:cBhvr>
                                        <p:cTn id="67" dur="5000"/>
                                        <p:tgtEl>
                                          <p:spTgt spid="5"/>
                                        </p:tgtEl>
                                      </p:cBhvr>
                                    </p:animEffect>
                                  </p:childTnLst>
                                </p:cTn>
                              </p:par>
                              <p:par>
                                <p:cTn id="68" presetID="8" presetClass="entr" presetSubtype="16"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diamond(in)">
                                      <p:cBhvr>
                                        <p:cTn id="70" dur="5000"/>
                                        <p:tgtEl>
                                          <p:spTgt spid="18"/>
                                        </p:tgtEl>
                                      </p:cBhvr>
                                    </p:animEffect>
                                  </p:childTnLst>
                                </p:cTn>
                              </p:par>
                              <p:par>
                                <p:cTn id="71" presetID="8"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diamond(in)">
                                      <p:cBhvr>
                                        <p:cTn id="73" dur="5000"/>
                                        <p:tgtEl>
                                          <p:spTgt spid="26"/>
                                        </p:tgtEl>
                                      </p:cBhvr>
                                    </p:animEffect>
                                  </p:childTnLst>
                                </p:cTn>
                              </p:par>
                              <p:par>
                                <p:cTn id="74" presetID="8" presetClass="entr" presetSubtype="16" fill="hold"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diamond(in)">
                                      <p:cBhvr>
                                        <p:cTn id="76" dur="5000"/>
                                        <p:tgtEl>
                                          <p:spTgt spid="32"/>
                                        </p:tgtEl>
                                      </p:cBhvr>
                                    </p:animEffect>
                                  </p:childTnLst>
                                </p:cTn>
                              </p:par>
                              <p:par>
                                <p:cTn id="77" presetID="8" presetClass="entr" presetSubtype="16" fill="hold" nodeType="with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diamond(in)">
                                      <p:cBhvr>
                                        <p:cTn id="79" dur="5000"/>
                                        <p:tgtEl>
                                          <p:spTgt spid="38"/>
                                        </p:tgtEl>
                                      </p:cBhvr>
                                    </p:animEffect>
                                  </p:childTnLst>
                                </p:cTn>
                              </p:par>
                              <p:par>
                                <p:cTn id="80" presetID="8" presetClass="entr" presetSubtype="16" fill="hold" nodeType="with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diamond(in)">
                                      <p:cBhvr>
                                        <p:cTn id="82" dur="5000"/>
                                        <p:tgtEl>
                                          <p:spTgt spid="42"/>
                                        </p:tgtEl>
                                      </p:cBhvr>
                                    </p:animEffect>
                                  </p:childTnLst>
                                </p:cTn>
                              </p:par>
                              <p:par>
                                <p:cTn id="83" presetID="8" presetClass="entr" presetSubtype="16" fill="hold" nodeType="with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diamond(in)">
                                      <p:cBhvr>
                                        <p:cTn id="85" dur="5000"/>
                                        <p:tgtEl>
                                          <p:spTgt spid="46"/>
                                        </p:tgtEl>
                                      </p:cBhvr>
                                    </p:animEffect>
                                  </p:childTnLst>
                                </p:cTn>
                              </p:par>
                              <p:par>
                                <p:cTn id="86" presetID="8" presetClass="entr" presetSubtype="16" fill="hold" nodeType="with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diamond(in)">
                                      <p:cBhvr>
                                        <p:cTn id="88" dur="5000"/>
                                        <p:tgtEl>
                                          <p:spTgt spid="50"/>
                                        </p:tgtEl>
                                      </p:cBhvr>
                                    </p:animEffect>
                                  </p:childTnLst>
                                </p:cTn>
                              </p:par>
                              <p:par>
                                <p:cTn id="89" presetID="8" presetClass="entr" presetSubtype="16" fill="hold"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diamond(in)">
                                      <p:cBhvr>
                                        <p:cTn id="91" dur="5000"/>
                                        <p:tgtEl>
                                          <p:spTgt spid="17"/>
                                        </p:tgtEl>
                                      </p:cBhvr>
                                    </p:animEffect>
                                  </p:childTnLst>
                                </p:cTn>
                              </p:par>
                              <p:par>
                                <p:cTn id="92" presetID="8" presetClass="entr" presetSubtype="1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diamond(in)">
                                      <p:cBhvr>
                                        <p:cTn id="94" dur="5000"/>
                                        <p:tgtEl>
                                          <p:spTgt spid="23"/>
                                        </p:tgtEl>
                                      </p:cBhvr>
                                    </p:animEffect>
                                  </p:childTnLst>
                                </p:cTn>
                              </p:par>
                              <p:par>
                                <p:cTn id="95" presetID="8" presetClass="entr" presetSubtype="16" fill="hold" nodeType="with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diamond(in)">
                                      <p:cBhvr>
                                        <p:cTn id="97" dur="5000"/>
                                        <p:tgtEl>
                                          <p:spTgt spid="29"/>
                                        </p:tgtEl>
                                      </p:cBhvr>
                                    </p:animEffect>
                                  </p:childTnLst>
                                </p:cTn>
                              </p:par>
                              <p:par>
                                <p:cTn id="98" presetID="8" presetClass="entr" presetSubtype="16" fill="hold"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diamond(in)">
                                      <p:cBhvr>
                                        <p:cTn id="100" dur="5000"/>
                                        <p:tgtEl>
                                          <p:spTgt spid="35"/>
                                        </p:tgtEl>
                                      </p:cBhvr>
                                    </p:animEffect>
                                  </p:childTnLst>
                                </p:cTn>
                              </p:par>
                              <p:par>
                                <p:cTn id="101" presetID="8" presetClass="entr" presetSubtype="16" fill="hold" nodeType="withEffect">
                                  <p:stCondLst>
                                    <p:cond delay="0"/>
                                  </p:stCondLst>
                                  <p:childTnLst>
                                    <p:set>
                                      <p:cBhvr>
                                        <p:cTn id="102" dur="1" fill="hold">
                                          <p:stCondLst>
                                            <p:cond delay="0"/>
                                          </p:stCondLst>
                                        </p:cTn>
                                        <p:tgtEl>
                                          <p:spTgt spid="41"/>
                                        </p:tgtEl>
                                        <p:attrNameLst>
                                          <p:attrName>style.visibility</p:attrName>
                                        </p:attrNameLst>
                                      </p:cBhvr>
                                      <p:to>
                                        <p:strVal val="visible"/>
                                      </p:to>
                                    </p:set>
                                    <p:animEffect transition="in" filter="diamond(in)">
                                      <p:cBhvr>
                                        <p:cTn id="103" dur="5000"/>
                                        <p:tgtEl>
                                          <p:spTgt spid="41"/>
                                        </p:tgtEl>
                                      </p:cBhvr>
                                    </p:animEffect>
                                  </p:childTnLst>
                                </p:cTn>
                              </p:par>
                              <p:par>
                                <p:cTn id="104" presetID="8" presetClass="entr" presetSubtype="16" fill="hold" nodeType="withEffect">
                                  <p:stCondLst>
                                    <p:cond delay="0"/>
                                  </p:stCondLst>
                                  <p:childTnLst>
                                    <p:set>
                                      <p:cBhvr>
                                        <p:cTn id="105" dur="1" fill="hold">
                                          <p:stCondLst>
                                            <p:cond delay="0"/>
                                          </p:stCondLst>
                                        </p:cTn>
                                        <p:tgtEl>
                                          <p:spTgt spid="47"/>
                                        </p:tgtEl>
                                        <p:attrNameLst>
                                          <p:attrName>style.visibility</p:attrName>
                                        </p:attrNameLst>
                                      </p:cBhvr>
                                      <p:to>
                                        <p:strVal val="visible"/>
                                      </p:to>
                                    </p:set>
                                    <p:animEffect transition="in" filter="diamond(in)">
                                      <p:cBhvr>
                                        <p:cTn id="106" dur="5000"/>
                                        <p:tgtEl>
                                          <p:spTgt spid="47"/>
                                        </p:tgtEl>
                                      </p:cBhvr>
                                    </p:animEffect>
                                  </p:childTnLst>
                                </p:cTn>
                              </p:par>
                              <p:par>
                                <p:cTn id="107" presetID="8" presetClass="entr" presetSubtype="16" fill="hold" nodeType="withEffect">
                                  <p:stCondLst>
                                    <p:cond delay="0"/>
                                  </p:stCondLst>
                                  <p:childTnLst>
                                    <p:set>
                                      <p:cBhvr>
                                        <p:cTn id="108" dur="1" fill="hold">
                                          <p:stCondLst>
                                            <p:cond delay="0"/>
                                          </p:stCondLst>
                                        </p:cTn>
                                        <p:tgtEl>
                                          <p:spTgt spid="51"/>
                                        </p:tgtEl>
                                        <p:attrNameLst>
                                          <p:attrName>style.visibility</p:attrName>
                                        </p:attrNameLst>
                                      </p:cBhvr>
                                      <p:to>
                                        <p:strVal val="visible"/>
                                      </p:to>
                                    </p:set>
                                    <p:animEffect transition="in" filter="diamond(in)">
                                      <p:cBhvr>
                                        <p:cTn id="109" dur="5000"/>
                                        <p:tgtEl>
                                          <p:spTgt spid="51"/>
                                        </p:tgtEl>
                                      </p:cBhvr>
                                    </p:animEffect>
                                  </p:childTnLst>
                                </p:cTn>
                              </p:par>
                            </p:childTnLst>
                          </p:cTn>
                        </p:par>
                        <p:par>
                          <p:cTn id="110" fill="hold">
                            <p:stCondLst>
                              <p:cond delay="5000"/>
                            </p:stCondLst>
                            <p:childTnLst>
                              <p:par>
                                <p:cTn id="111" presetID="2" presetClass="exit" presetSubtype="2" fill="hold" nodeType="afterEffect">
                                  <p:stCondLst>
                                    <p:cond delay="0"/>
                                  </p:stCondLst>
                                  <p:childTnLst>
                                    <p:anim calcmode="lin" valueType="num">
                                      <p:cBhvr additive="base">
                                        <p:cTn id="112" dur="5000"/>
                                        <p:tgtEl>
                                          <p:spTgt spid="5"/>
                                        </p:tgtEl>
                                        <p:attrNameLst>
                                          <p:attrName>ppt_x</p:attrName>
                                        </p:attrNameLst>
                                      </p:cBhvr>
                                      <p:tavLst>
                                        <p:tav tm="0">
                                          <p:val>
                                            <p:strVal val="ppt_x"/>
                                          </p:val>
                                        </p:tav>
                                        <p:tav tm="100000">
                                          <p:val>
                                            <p:strVal val="1+ppt_w/2"/>
                                          </p:val>
                                        </p:tav>
                                      </p:tavLst>
                                    </p:anim>
                                    <p:anim calcmode="lin" valueType="num">
                                      <p:cBhvr additive="base">
                                        <p:cTn id="113" dur="5000"/>
                                        <p:tgtEl>
                                          <p:spTgt spid="5"/>
                                        </p:tgtEl>
                                        <p:attrNameLst>
                                          <p:attrName>ppt_y</p:attrName>
                                        </p:attrNameLst>
                                      </p:cBhvr>
                                      <p:tavLst>
                                        <p:tav tm="0">
                                          <p:val>
                                            <p:strVal val="ppt_y"/>
                                          </p:val>
                                        </p:tav>
                                        <p:tav tm="100000">
                                          <p:val>
                                            <p:strVal val="ppt_y"/>
                                          </p:val>
                                        </p:tav>
                                      </p:tavLst>
                                    </p:anim>
                                    <p:set>
                                      <p:cBhvr>
                                        <p:cTn id="114" dur="1" fill="hold">
                                          <p:stCondLst>
                                            <p:cond delay="4999"/>
                                          </p:stCondLst>
                                        </p:cTn>
                                        <p:tgtEl>
                                          <p:spTgt spid="5"/>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5000"/>
                                        <p:tgtEl>
                                          <p:spTgt spid="18"/>
                                        </p:tgtEl>
                                        <p:attrNameLst>
                                          <p:attrName>ppt_x</p:attrName>
                                        </p:attrNameLst>
                                      </p:cBhvr>
                                      <p:tavLst>
                                        <p:tav tm="0">
                                          <p:val>
                                            <p:strVal val="ppt_x"/>
                                          </p:val>
                                        </p:tav>
                                        <p:tav tm="100000">
                                          <p:val>
                                            <p:strVal val="1+ppt_w/2"/>
                                          </p:val>
                                        </p:tav>
                                      </p:tavLst>
                                    </p:anim>
                                    <p:anim calcmode="lin" valueType="num">
                                      <p:cBhvr additive="base">
                                        <p:cTn id="117" dur="5000"/>
                                        <p:tgtEl>
                                          <p:spTgt spid="18"/>
                                        </p:tgtEl>
                                        <p:attrNameLst>
                                          <p:attrName>ppt_y</p:attrName>
                                        </p:attrNameLst>
                                      </p:cBhvr>
                                      <p:tavLst>
                                        <p:tav tm="0">
                                          <p:val>
                                            <p:strVal val="ppt_y"/>
                                          </p:val>
                                        </p:tav>
                                        <p:tav tm="100000">
                                          <p:val>
                                            <p:strVal val="ppt_y"/>
                                          </p:val>
                                        </p:tav>
                                      </p:tavLst>
                                    </p:anim>
                                    <p:set>
                                      <p:cBhvr>
                                        <p:cTn id="118" dur="1" fill="hold">
                                          <p:stCondLst>
                                            <p:cond delay="4999"/>
                                          </p:stCondLst>
                                        </p:cTn>
                                        <p:tgtEl>
                                          <p:spTgt spid="18"/>
                                        </p:tgtEl>
                                        <p:attrNameLst>
                                          <p:attrName>style.visibility</p:attrName>
                                        </p:attrNameLst>
                                      </p:cBhvr>
                                      <p:to>
                                        <p:strVal val="hidden"/>
                                      </p:to>
                                    </p:set>
                                  </p:childTnLst>
                                </p:cTn>
                              </p:par>
                              <p:par>
                                <p:cTn id="119" presetID="2" presetClass="exit" presetSubtype="2" fill="hold" nodeType="withEffect">
                                  <p:stCondLst>
                                    <p:cond delay="0"/>
                                  </p:stCondLst>
                                  <p:childTnLst>
                                    <p:anim calcmode="lin" valueType="num">
                                      <p:cBhvr additive="base">
                                        <p:cTn id="120" dur="5000"/>
                                        <p:tgtEl>
                                          <p:spTgt spid="26"/>
                                        </p:tgtEl>
                                        <p:attrNameLst>
                                          <p:attrName>ppt_x</p:attrName>
                                        </p:attrNameLst>
                                      </p:cBhvr>
                                      <p:tavLst>
                                        <p:tav tm="0">
                                          <p:val>
                                            <p:strVal val="ppt_x"/>
                                          </p:val>
                                        </p:tav>
                                        <p:tav tm="100000">
                                          <p:val>
                                            <p:strVal val="1+ppt_w/2"/>
                                          </p:val>
                                        </p:tav>
                                      </p:tavLst>
                                    </p:anim>
                                    <p:anim calcmode="lin" valueType="num">
                                      <p:cBhvr additive="base">
                                        <p:cTn id="121" dur="5000"/>
                                        <p:tgtEl>
                                          <p:spTgt spid="26"/>
                                        </p:tgtEl>
                                        <p:attrNameLst>
                                          <p:attrName>ppt_y</p:attrName>
                                        </p:attrNameLst>
                                      </p:cBhvr>
                                      <p:tavLst>
                                        <p:tav tm="0">
                                          <p:val>
                                            <p:strVal val="ppt_y"/>
                                          </p:val>
                                        </p:tav>
                                        <p:tav tm="100000">
                                          <p:val>
                                            <p:strVal val="ppt_y"/>
                                          </p:val>
                                        </p:tav>
                                      </p:tavLst>
                                    </p:anim>
                                    <p:set>
                                      <p:cBhvr>
                                        <p:cTn id="122" dur="1" fill="hold">
                                          <p:stCondLst>
                                            <p:cond delay="4999"/>
                                          </p:stCondLst>
                                        </p:cTn>
                                        <p:tgtEl>
                                          <p:spTgt spid="26"/>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5000"/>
                                        <p:tgtEl>
                                          <p:spTgt spid="32"/>
                                        </p:tgtEl>
                                        <p:attrNameLst>
                                          <p:attrName>ppt_x</p:attrName>
                                        </p:attrNameLst>
                                      </p:cBhvr>
                                      <p:tavLst>
                                        <p:tav tm="0">
                                          <p:val>
                                            <p:strVal val="ppt_x"/>
                                          </p:val>
                                        </p:tav>
                                        <p:tav tm="100000">
                                          <p:val>
                                            <p:strVal val="1+ppt_w/2"/>
                                          </p:val>
                                        </p:tav>
                                      </p:tavLst>
                                    </p:anim>
                                    <p:anim calcmode="lin" valueType="num">
                                      <p:cBhvr additive="base">
                                        <p:cTn id="125" dur="5000"/>
                                        <p:tgtEl>
                                          <p:spTgt spid="32"/>
                                        </p:tgtEl>
                                        <p:attrNameLst>
                                          <p:attrName>ppt_y</p:attrName>
                                        </p:attrNameLst>
                                      </p:cBhvr>
                                      <p:tavLst>
                                        <p:tav tm="0">
                                          <p:val>
                                            <p:strVal val="ppt_y"/>
                                          </p:val>
                                        </p:tav>
                                        <p:tav tm="100000">
                                          <p:val>
                                            <p:strVal val="ppt_y"/>
                                          </p:val>
                                        </p:tav>
                                      </p:tavLst>
                                    </p:anim>
                                    <p:set>
                                      <p:cBhvr>
                                        <p:cTn id="126" dur="1" fill="hold">
                                          <p:stCondLst>
                                            <p:cond delay="4999"/>
                                          </p:stCondLst>
                                        </p:cTn>
                                        <p:tgtEl>
                                          <p:spTgt spid="32"/>
                                        </p:tgtEl>
                                        <p:attrNameLst>
                                          <p:attrName>style.visibility</p:attrName>
                                        </p:attrNameLst>
                                      </p:cBhvr>
                                      <p:to>
                                        <p:strVal val="hidden"/>
                                      </p:to>
                                    </p:set>
                                  </p:childTnLst>
                                </p:cTn>
                              </p:par>
                              <p:par>
                                <p:cTn id="127" presetID="2" presetClass="exit" presetSubtype="2" fill="hold" nodeType="withEffect">
                                  <p:stCondLst>
                                    <p:cond delay="0"/>
                                  </p:stCondLst>
                                  <p:childTnLst>
                                    <p:anim calcmode="lin" valueType="num">
                                      <p:cBhvr additive="base">
                                        <p:cTn id="128" dur="5000"/>
                                        <p:tgtEl>
                                          <p:spTgt spid="38"/>
                                        </p:tgtEl>
                                        <p:attrNameLst>
                                          <p:attrName>ppt_x</p:attrName>
                                        </p:attrNameLst>
                                      </p:cBhvr>
                                      <p:tavLst>
                                        <p:tav tm="0">
                                          <p:val>
                                            <p:strVal val="ppt_x"/>
                                          </p:val>
                                        </p:tav>
                                        <p:tav tm="100000">
                                          <p:val>
                                            <p:strVal val="1+ppt_w/2"/>
                                          </p:val>
                                        </p:tav>
                                      </p:tavLst>
                                    </p:anim>
                                    <p:anim calcmode="lin" valueType="num">
                                      <p:cBhvr additive="base">
                                        <p:cTn id="129" dur="5000"/>
                                        <p:tgtEl>
                                          <p:spTgt spid="38"/>
                                        </p:tgtEl>
                                        <p:attrNameLst>
                                          <p:attrName>ppt_y</p:attrName>
                                        </p:attrNameLst>
                                      </p:cBhvr>
                                      <p:tavLst>
                                        <p:tav tm="0">
                                          <p:val>
                                            <p:strVal val="ppt_y"/>
                                          </p:val>
                                        </p:tav>
                                        <p:tav tm="100000">
                                          <p:val>
                                            <p:strVal val="ppt_y"/>
                                          </p:val>
                                        </p:tav>
                                      </p:tavLst>
                                    </p:anim>
                                    <p:set>
                                      <p:cBhvr>
                                        <p:cTn id="130" dur="1" fill="hold">
                                          <p:stCondLst>
                                            <p:cond delay="4999"/>
                                          </p:stCondLst>
                                        </p:cTn>
                                        <p:tgtEl>
                                          <p:spTgt spid="38"/>
                                        </p:tgtEl>
                                        <p:attrNameLst>
                                          <p:attrName>style.visibility</p:attrName>
                                        </p:attrNameLst>
                                      </p:cBhvr>
                                      <p:to>
                                        <p:strVal val="hidden"/>
                                      </p:to>
                                    </p:set>
                                  </p:childTnLst>
                                </p:cTn>
                              </p:par>
                              <p:par>
                                <p:cTn id="131" presetID="2" presetClass="exit" presetSubtype="2" fill="hold" nodeType="withEffect">
                                  <p:stCondLst>
                                    <p:cond delay="0"/>
                                  </p:stCondLst>
                                  <p:childTnLst>
                                    <p:anim calcmode="lin" valueType="num">
                                      <p:cBhvr additive="base">
                                        <p:cTn id="132" dur="5000"/>
                                        <p:tgtEl>
                                          <p:spTgt spid="42"/>
                                        </p:tgtEl>
                                        <p:attrNameLst>
                                          <p:attrName>ppt_x</p:attrName>
                                        </p:attrNameLst>
                                      </p:cBhvr>
                                      <p:tavLst>
                                        <p:tav tm="0">
                                          <p:val>
                                            <p:strVal val="ppt_x"/>
                                          </p:val>
                                        </p:tav>
                                        <p:tav tm="100000">
                                          <p:val>
                                            <p:strVal val="1+ppt_w/2"/>
                                          </p:val>
                                        </p:tav>
                                      </p:tavLst>
                                    </p:anim>
                                    <p:anim calcmode="lin" valueType="num">
                                      <p:cBhvr additive="base">
                                        <p:cTn id="133" dur="5000"/>
                                        <p:tgtEl>
                                          <p:spTgt spid="42"/>
                                        </p:tgtEl>
                                        <p:attrNameLst>
                                          <p:attrName>ppt_y</p:attrName>
                                        </p:attrNameLst>
                                      </p:cBhvr>
                                      <p:tavLst>
                                        <p:tav tm="0">
                                          <p:val>
                                            <p:strVal val="ppt_y"/>
                                          </p:val>
                                        </p:tav>
                                        <p:tav tm="100000">
                                          <p:val>
                                            <p:strVal val="ppt_y"/>
                                          </p:val>
                                        </p:tav>
                                      </p:tavLst>
                                    </p:anim>
                                    <p:set>
                                      <p:cBhvr>
                                        <p:cTn id="134" dur="1" fill="hold">
                                          <p:stCondLst>
                                            <p:cond delay="4999"/>
                                          </p:stCondLst>
                                        </p:cTn>
                                        <p:tgtEl>
                                          <p:spTgt spid="42"/>
                                        </p:tgtEl>
                                        <p:attrNameLst>
                                          <p:attrName>style.visibility</p:attrName>
                                        </p:attrNameLst>
                                      </p:cBhvr>
                                      <p:to>
                                        <p:strVal val="hidden"/>
                                      </p:to>
                                    </p:set>
                                  </p:childTnLst>
                                </p:cTn>
                              </p:par>
                              <p:par>
                                <p:cTn id="135" presetID="2" presetClass="exit" presetSubtype="2" fill="hold" nodeType="withEffect">
                                  <p:stCondLst>
                                    <p:cond delay="0"/>
                                  </p:stCondLst>
                                  <p:childTnLst>
                                    <p:anim calcmode="lin" valueType="num">
                                      <p:cBhvr additive="base">
                                        <p:cTn id="136" dur="5000"/>
                                        <p:tgtEl>
                                          <p:spTgt spid="46"/>
                                        </p:tgtEl>
                                        <p:attrNameLst>
                                          <p:attrName>ppt_x</p:attrName>
                                        </p:attrNameLst>
                                      </p:cBhvr>
                                      <p:tavLst>
                                        <p:tav tm="0">
                                          <p:val>
                                            <p:strVal val="ppt_x"/>
                                          </p:val>
                                        </p:tav>
                                        <p:tav tm="100000">
                                          <p:val>
                                            <p:strVal val="1+ppt_w/2"/>
                                          </p:val>
                                        </p:tav>
                                      </p:tavLst>
                                    </p:anim>
                                    <p:anim calcmode="lin" valueType="num">
                                      <p:cBhvr additive="base">
                                        <p:cTn id="137" dur="5000"/>
                                        <p:tgtEl>
                                          <p:spTgt spid="46"/>
                                        </p:tgtEl>
                                        <p:attrNameLst>
                                          <p:attrName>ppt_y</p:attrName>
                                        </p:attrNameLst>
                                      </p:cBhvr>
                                      <p:tavLst>
                                        <p:tav tm="0">
                                          <p:val>
                                            <p:strVal val="ppt_y"/>
                                          </p:val>
                                        </p:tav>
                                        <p:tav tm="100000">
                                          <p:val>
                                            <p:strVal val="ppt_y"/>
                                          </p:val>
                                        </p:tav>
                                      </p:tavLst>
                                    </p:anim>
                                    <p:set>
                                      <p:cBhvr>
                                        <p:cTn id="138" dur="1" fill="hold">
                                          <p:stCondLst>
                                            <p:cond delay="4999"/>
                                          </p:stCondLst>
                                        </p:cTn>
                                        <p:tgtEl>
                                          <p:spTgt spid="46"/>
                                        </p:tgtEl>
                                        <p:attrNameLst>
                                          <p:attrName>style.visibility</p:attrName>
                                        </p:attrNameLst>
                                      </p:cBhvr>
                                      <p:to>
                                        <p:strVal val="hidden"/>
                                      </p:to>
                                    </p:set>
                                  </p:childTnLst>
                                </p:cTn>
                              </p:par>
                              <p:par>
                                <p:cTn id="139" presetID="2" presetClass="exit" presetSubtype="2" fill="hold" nodeType="withEffect">
                                  <p:stCondLst>
                                    <p:cond delay="0"/>
                                  </p:stCondLst>
                                  <p:childTnLst>
                                    <p:anim calcmode="lin" valueType="num">
                                      <p:cBhvr additive="base">
                                        <p:cTn id="140" dur="5000"/>
                                        <p:tgtEl>
                                          <p:spTgt spid="50"/>
                                        </p:tgtEl>
                                        <p:attrNameLst>
                                          <p:attrName>ppt_x</p:attrName>
                                        </p:attrNameLst>
                                      </p:cBhvr>
                                      <p:tavLst>
                                        <p:tav tm="0">
                                          <p:val>
                                            <p:strVal val="ppt_x"/>
                                          </p:val>
                                        </p:tav>
                                        <p:tav tm="100000">
                                          <p:val>
                                            <p:strVal val="1+ppt_w/2"/>
                                          </p:val>
                                        </p:tav>
                                      </p:tavLst>
                                    </p:anim>
                                    <p:anim calcmode="lin" valueType="num">
                                      <p:cBhvr additive="base">
                                        <p:cTn id="141" dur="5000"/>
                                        <p:tgtEl>
                                          <p:spTgt spid="50"/>
                                        </p:tgtEl>
                                        <p:attrNameLst>
                                          <p:attrName>ppt_y</p:attrName>
                                        </p:attrNameLst>
                                      </p:cBhvr>
                                      <p:tavLst>
                                        <p:tav tm="0">
                                          <p:val>
                                            <p:strVal val="ppt_y"/>
                                          </p:val>
                                        </p:tav>
                                        <p:tav tm="100000">
                                          <p:val>
                                            <p:strVal val="ppt_y"/>
                                          </p:val>
                                        </p:tav>
                                      </p:tavLst>
                                    </p:anim>
                                    <p:set>
                                      <p:cBhvr>
                                        <p:cTn id="142" dur="1" fill="hold">
                                          <p:stCondLst>
                                            <p:cond delay="4999"/>
                                          </p:stCondLst>
                                        </p:cTn>
                                        <p:tgtEl>
                                          <p:spTgt spid="50"/>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5000"/>
                                        <p:tgtEl>
                                          <p:spTgt spid="17"/>
                                        </p:tgtEl>
                                        <p:attrNameLst>
                                          <p:attrName>ppt_x</p:attrName>
                                        </p:attrNameLst>
                                      </p:cBhvr>
                                      <p:tavLst>
                                        <p:tav tm="0">
                                          <p:val>
                                            <p:strVal val="ppt_x"/>
                                          </p:val>
                                        </p:tav>
                                        <p:tav tm="100000">
                                          <p:val>
                                            <p:strVal val="0-ppt_w/2"/>
                                          </p:val>
                                        </p:tav>
                                      </p:tavLst>
                                    </p:anim>
                                    <p:anim calcmode="lin" valueType="num">
                                      <p:cBhvr additive="base">
                                        <p:cTn id="145" dur="5000"/>
                                        <p:tgtEl>
                                          <p:spTgt spid="17"/>
                                        </p:tgtEl>
                                        <p:attrNameLst>
                                          <p:attrName>ppt_y</p:attrName>
                                        </p:attrNameLst>
                                      </p:cBhvr>
                                      <p:tavLst>
                                        <p:tav tm="0">
                                          <p:val>
                                            <p:strVal val="ppt_y"/>
                                          </p:val>
                                        </p:tav>
                                        <p:tav tm="100000">
                                          <p:val>
                                            <p:strVal val="ppt_y"/>
                                          </p:val>
                                        </p:tav>
                                      </p:tavLst>
                                    </p:anim>
                                    <p:set>
                                      <p:cBhvr>
                                        <p:cTn id="146" dur="1" fill="hold">
                                          <p:stCondLst>
                                            <p:cond delay="4999"/>
                                          </p:stCondLst>
                                        </p:cTn>
                                        <p:tgtEl>
                                          <p:spTgt spid="17"/>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5000"/>
                                        <p:tgtEl>
                                          <p:spTgt spid="23"/>
                                        </p:tgtEl>
                                        <p:attrNameLst>
                                          <p:attrName>ppt_x</p:attrName>
                                        </p:attrNameLst>
                                      </p:cBhvr>
                                      <p:tavLst>
                                        <p:tav tm="0">
                                          <p:val>
                                            <p:strVal val="ppt_x"/>
                                          </p:val>
                                        </p:tav>
                                        <p:tav tm="100000">
                                          <p:val>
                                            <p:strVal val="0-ppt_w/2"/>
                                          </p:val>
                                        </p:tav>
                                      </p:tavLst>
                                    </p:anim>
                                    <p:anim calcmode="lin" valueType="num">
                                      <p:cBhvr additive="base">
                                        <p:cTn id="149" dur="5000"/>
                                        <p:tgtEl>
                                          <p:spTgt spid="23"/>
                                        </p:tgtEl>
                                        <p:attrNameLst>
                                          <p:attrName>ppt_y</p:attrName>
                                        </p:attrNameLst>
                                      </p:cBhvr>
                                      <p:tavLst>
                                        <p:tav tm="0">
                                          <p:val>
                                            <p:strVal val="ppt_y"/>
                                          </p:val>
                                        </p:tav>
                                        <p:tav tm="100000">
                                          <p:val>
                                            <p:strVal val="ppt_y"/>
                                          </p:val>
                                        </p:tav>
                                      </p:tavLst>
                                    </p:anim>
                                    <p:set>
                                      <p:cBhvr>
                                        <p:cTn id="150" dur="1" fill="hold">
                                          <p:stCondLst>
                                            <p:cond delay="4999"/>
                                          </p:stCondLst>
                                        </p:cTn>
                                        <p:tgtEl>
                                          <p:spTgt spid="23"/>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5000"/>
                                        <p:tgtEl>
                                          <p:spTgt spid="29"/>
                                        </p:tgtEl>
                                        <p:attrNameLst>
                                          <p:attrName>ppt_x</p:attrName>
                                        </p:attrNameLst>
                                      </p:cBhvr>
                                      <p:tavLst>
                                        <p:tav tm="0">
                                          <p:val>
                                            <p:strVal val="ppt_x"/>
                                          </p:val>
                                        </p:tav>
                                        <p:tav tm="100000">
                                          <p:val>
                                            <p:strVal val="0-ppt_w/2"/>
                                          </p:val>
                                        </p:tav>
                                      </p:tavLst>
                                    </p:anim>
                                    <p:anim calcmode="lin" valueType="num">
                                      <p:cBhvr additive="base">
                                        <p:cTn id="153" dur="5000"/>
                                        <p:tgtEl>
                                          <p:spTgt spid="29"/>
                                        </p:tgtEl>
                                        <p:attrNameLst>
                                          <p:attrName>ppt_y</p:attrName>
                                        </p:attrNameLst>
                                      </p:cBhvr>
                                      <p:tavLst>
                                        <p:tav tm="0">
                                          <p:val>
                                            <p:strVal val="ppt_y"/>
                                          </p:val>
                                        </p:tav>
                                        <p:tav tm="100000">
                                          <p:val>
                                            <p:strVal val="ppt_y"/>
                                          </p:val>
                                        </p:tav>
                                      </p:tavLst>
                                    </p:anim>
                                    <p:set>
                                      <p:cBhvr>
                                        <p:cTn id="154" dur="1" fill="hold">
                                          <p:stCondLst>
                                            <p:cond delay="4999"/>
                                          </p:stCondLst>
                                        </p:cTn>
                                        <p:tgtEl>
                                          <p:spTgt spid="29"/>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5000"/>
                                        <p:tgtEl>
                                          <p:spTgt spid="35"/>
                                        </p:tgtEl>
                                        <p:attrNameLst>
                                          <p:attrName>ppt_x</p:attrName>
                                        </p:attrNameLst>
                                      </p:cBhvr>
                                      <p:tavLst>
                                        <p:tav tm="0">
                                          <p:val>
                                            <p:strVal val="ppt_x"/>
                                          </p:val>
                                        </p:tav>
                                        <p:tav tm="100000">
                                          <p:val>
                                            <p:strVal val="0-ppt_w/2"/>
                                          </p:val>
                                        </p:tav>
                                      </p:tavLst>
                                    </p:anim>
                                    <p:anim calcmode="lin" valueType="num">
                                      <p:cBhvr additive="base">
                                        <p:cTn id="157" dur="5000"/>
                                        <p:tgtEl>
                                          <p:spTgt spid="35"/>
                                        </p:tgtEl>
                                        <p:attrNameLst>
                                          <p:attrName>ppt_y</p:attrName>
                                        </p:attrNameLst>
                                      </p:cBhvr>
                                      <p:tavLst>
                                        <p:tav tm="0">
                                          <p:val>
                                            <p:strVal val="ppt_y"/>
                                          </p:val>
                                        </p:tav>
                                        <p:tav tm="100000">
                                          <p:val>
                                            <p:strVal val="ppt_y"/>
                                          </p:val>
                                        </p:tav>
                                      </p:tavLst>
                                    </p:anim>
                                    <p:set>
                                      <p:cBhvr>
                                        <p:cTn id="158" dur="1" fill="hold">
                                          <p:stCondLst>
                                            <p:cond delay="4999"/>
                                          </p:stCondLst>
                                        </p:cTn>
                                        <p:tgtEl>
                                          <p:spTgt spid="35"/>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5000"/>
                                        <p:tgtEl>
                                          <p:spTgt spid="41"/>
                                        </p:tgtEl>
                                        <p:attrNameLst>
                                          <p:attrName>ppt_x</p:attrName>
                                        </p:attrNameLst>
                                      </p:cBhvr>
                                      <p:tavLst>
                                        <p:tav tm="0">
                                          <p:val>
                                            <p:strVal val="ppt_x"/>
                                          </p:val>
                                        </p:tav>
                                        <p:tav tm="100000">
                                          <p:val>
                                            <p:strVal val="0-ppt_w/2"/>
                                          </p:val>
                                        </p:tav>
                                      </p:tavLst>
                                    </p:anim>
                                    <p:anim calcmode="lin" valueType="num">
                                      <p:cBhvr additive="base">
                                        <p:cTn id="161" dur="5000"/>
                                        <p:tgtEl>
                                          <p:spTgt spid="41"/>
                                        </p:tgtEl>
                                        <p:attrNameLst>
                                          <p:attrName>ppt_y</p:attrName>
                                        </p:attrNameLst>
                                      </p:cBhvr>
                                      <p:tavLst>
                                        <p:tav tm="0">
                                          <p:val>
                                            <p:strVal val="ppt_y"/>
                                          </p:val>
                                        </p:tav>
                                        <p:tav tm="100000">
                                          <p:val>
                                            <p:strVal val="ppt_y"/>
                                          </p:val>
                                        </p:tav>
                                      </p:tavLst>
                                    </p:anim>
                                    <p:set>
                                      <p:cBhvr>
                                        <p:cTn id="162" dur="1" fill="hold">
                                          <p:stCondLst>
                                            <p:cond delay="4999"/>
                                          </p:stCondLst>
                                        </p:cTn>
                                        <p:tgtEl>
                                          <p:spTgt spid="41"/>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5000"/>
                                        <p:tgtEl>
                                          <p:spTgt spid="47"/>
                                        </p:tgtEl>
                                        <p:attrNameLst>
                                          <p:attrName>ppt_x</p:attrName>
                                        </p:attrNameLst>
                                      </p:cBhvr>
                                      <p:tavLst>
                                        <p:tav tm="0">
                                          <p:val>
                                            <p:strVal val="ppt_x"/>
                                          </p:val>
                                        </p:tav>
                                        <p:tav tm="100000">
                                          <p:val>
                                            <p:strVal val="0-ppt_w/2"/>
                                          </p:val>
                                        </p:tav>
                                      </p:tavLst>
                                    </p:anim>
                                    <p:anim calcmode="lin" valueType="num">
                                      <p:cBhvr additive="base">
                                        <p:cTn id="165" dur="5000"/>
                                        <p:tgtEl>
                                          <p:spTgt spid="47"/>
                                        </p:tgtEl>
                                        <p:attrNameLst>
                                          <p:attrName>ppt_y</p:attrName>
                                        </p:attrNameLst>
                                      </p:cBhvr>
                                      <p:tavLst>
                                        <p:tav tm="0">
                                          <p:val>
                                            <p:strVal val="ppt_y"/>
                                          </p:val>
                                        </p:tav>
                                        <p:tav tm="100000">
                                          <p:val>
                                            <p:strVal val="ppt_y"/>
                                          </p:val>
                                        </p:tav>
                                      </p:tavLst>
                                    </p:anim>
                                    <p:set>
                                      <p:cBhvr>
                                        <p:cTn id="166" dur="1" fill="hold">
                                          <p:stCondLst>
                                            <p:cond delay="4999"/>
                                          </p:stCondLst>
                                        </p:cTn>
                                        <p:tgtEl>
                                          <p:spTgt spid="47"/>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5000"/>
                                        <p:tgtEl>
                                          <p:spTgt spid="51"/>
                                        </p:tgtEl>
                                        <p:attrNameLst>
                                          <p:attrName>ppt_x</p:attrName>
                                        </p:attrNameLst>
                                      </p:cBhvr>
                                      <p:tavLst>
                                        <p:tav tm="0">
                                          <p:val>
                                            <p:strVal val="ppt_x"/>
                                          </p:val>
                                        </p:tav>
                                        <p:tav tm="100000">
                                          <p:val>
                                            <p:strVal val="0-ppt_w/2"/>
                                          </p:val>
                                        </p:tav>
                                      </p:tavLst>
                                    </p:anim>
                                    <p:anim calcmode="lin" valueType="num">
                                      <p:cBhvr additive="base">
                                        <p:cTn id="169" dur="5000"/>
                                        <p:tgtEl>
                                          <p:spTgt spid="51"/>
                                        </p:tgtEl>
                                        <p:attrNameLst>
                                          <p:attrName>ppt_y</p:attrName>
                                        </p:attrNameLst>
                                      </p:cBhvr>
                                      <p:tavLst>
                                        <p:tav tm="0">
                                          <p:val>
                                            <p:strVal val="ppt_y"/>
                                          </p:val>
                                        </p:tav>
                                        <p:tav tm="100000">
                                          <p:val>
                                            <p:strVal val="ppt_y"/>
                                          </p:val>
                                        </p:tav>
                                      </p:tavLst>
                                    </p:anim>
                                    <p:set>
                                      <p:cBhvr>
                                        <p:cTn id="170" dur="1" fill="hold">
                                          <p:stCondLst>
                                            <p:cond delay="4999"/>
                                          </p:stCondLst>
                                        </p:cTn>
                                        <p:tgtEl>
                                          <p:spTgt spid="51"/>
                                        </p:tgtEl>
                                        <p:attrNameLst>
                                          <p:attrName>style.visibility</p:attrName>
                                        </p:attrNameLst>
                                      </p:cBhvr>
                                      <p:to>
                                        <p:strVal val="hidden"/>
                                      </p:to>
                                    </p:set>
                                  </p:childTnLst>
                                </p:cTn>
                              </p:par>
                              <p:par>
                                <p:cTn id="171" presetID="8" presetClass="emph" presetSubtype="0" fill="hold" nodeType="withEffect">
                                  <p:stCondLst>
                                    <p:cond delay="0"/>
                                  </p:stCondLst>
                                  <p:childTnLst>
                                    <p:animRot by="21600000">
                                      <p:cBhvr>
                                        <p:cTn id="172" dur="5000" fill="hold"/>
                                        <p:tgtEl>
                                          <p:spTgt spid="5"/>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26"/>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32"/>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38"/>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42"/>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46"/>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0"/>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1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23"/>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29"/>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35"/>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41"/>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4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5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5778" name="Picture 2" descr="del mundo"/>
          <p:cNvPicPr>
            <a:picLocks noChangeAspect="1" noChangeArrowheads="1"/>
          </p:cNvPicPr>
          <p:nvPr/>
        </p:nvPicPr>
        <p:blipFill>
          <a:blip r:embed="rId2"/>
          <a:srcRect/>
          <a:stretch>
            <a:fillRect/>
          </a:stretch>
        </p:blipFill>
        <p:spPr bwMode="auto">
          <a:xfrm>
            <a:off x="0" y="-924744"/>
            <a:ext cx="7489825" cy="6643734"/>
          </a:xfrm>
          <a:prstGeom prst="rect">
            <a:avLst/>
          </a:prstGeom>
          <a:noFill/>
        </p:spPr>
      </p:pic>
      <p:sp>
        <p:nvSpPr>
          <p:cNvPr id="2" name="1 Rectángulo"/>
          <p:cNvSpPr/>
          <p:nvPr/>
        </p:nvSpPr>
        <p:spPr>
          <a:xfrm>
            <a:off x="601640" y="0"/>
            <a:ext cx="4429156" cy="954107"/>
          </a:xfrm>
          <a:prstGeom prst="rect">
            <a:avLst/>
          </a:prstGeom>
        </p:spPr>
        <p:txBody>
          <a:bodyPr wrap="square">
            <a:spAutoFit/>
          </a:bodyPr>
          <a:lstStyle/>
          <a:p>
            <a:r>
              <a:rPr lang="es-ES" sz="2800" b="1" dirty="0">
                <a:solidFill>
                  <a:srgbClr val="FFFF00"/>
                </a:solidFill>
              </a:rPr>
              <a:t> LA PROFECÍA DE LA LUNA DE SANGRE</a:t>
            </a:r>
            <a:endParaRPr lang="es-ES" sz="2800" dirty="0">
              <a:solidFill>
                <a:srgbClr val="FFFF00"/>
              </a:solidFill>
            </a:endParaRPr>
          </a:p>
        </p:txBody>
      </p:sp>
      <p:sp>
        <p:nvSpPr>
          <p:cNvPr id="4" name="3 Rectángulo"/>
          <p:cNvSpPr/>
          <p:nvPr/>
        </p:nvSpPr>
        <p:spPr>
          <a:xfrm>
            <a:off x="744516" y="3861602"/>
            <a:ext cx="6500857" cy="1200329"/>
          </a:xfrm>
          <a:prstGeom prst="rect">
            <a:avLst/>
          </a:prstGeom>
        </p:spPr>
        <p:txBody>
          <a:bodyPr wrap="square">
            <a:spAutoFit/>
          </a:bodyPr>
          <a:lstStyle/>
          <a:p>
            <a:r>
              <a:rPr lang="es-ES" dirty="0">
                <a:solidFill>
                  <a:srgbClr val="FFFF00"/>
                </a:solidFill>
              </a:rPr>
              <a:t>Mark </a:t>
            </a:r>
            <a:r>
              <a:rPr lang="es-ES" dirty="0" err="1">
                <a:solidFill>
                  <a:srgbClr val="FFFF00"/>
                </a:solidFill>
              </a:rPr>
              <a:t>Blitz</a:t>
            </a:r>
            <a:r>
              <a:rPr lang="es-ES" dirty="0">
                <a:solidFill>
                  <a:srgbClr val="FFFF00"/>
                </a:solidFill>
              </a:rPr>
              <a:t> fue el primero en enunciar la profecía de la Luna de Sangre en 2008, seguido por John </a:t>
            </a:r>
            <a:r>
              <a:rPr lang="es-ES" dirty="0" err="1">
                <a:solidFill>
                  <a:srgbClr val="FFFF00"/>
                </a:solidFill>
              </a:rPr>
              <a:t>Hagee</a:t>
            </a:r>
            <a:r>
              <a:rPr lang="es-ES" dirty="0">
                <a:solidFill>
                  <a:srgbClr val="FFFF00"/>
                </a:solidFill>
              </a:rPr>
              <a:t>, en 2014. Los dos pastores cristianos aseguran que cuatro eclipses lunares seguidos en 2014 y 2015 representan "el fin de los días".</a:t>
            </a:r>
          </a:p>
        </p:txBody>
      </p:sp>
      <p:pic>
        <p:nvPicPr>
          <p:cNvPr id="5" name="Picture 4" descr="pc12"/>
          <p:cNvPicPr>
            <a:picLocks noChangeAspect="1" noChangeArrowheads="1" noCrop="1"/>
          </p:cNvPicPr>
          <p:nvPr/>
        </p:nvPicPr>
        <p:blipFill>
          <a:blip r:embed="rId3"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5" name="24 Marco"/>
          <p:cNvSpPr/>
          <p:nvPr/>
        </p:nvSpPr>
        <p:spPr>
          <a:xfrm>
            <a:off x="234058" y="226551"/>
            <a:ext cx="6963197" cy="4871653"/>
          </a:xfrm>
          <a:prstGeom prst="frame">
            <a:avLst>
              <a:gd name="adj1" fmla="val 3491"/>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Marco"/>
          <p:cNvSpPr/>
          <p:nvPr/>
        </p:nvSpPr>
        <p:spPr>
          <a:xfrm>
            <a:off x="468115" y="453100"/>
            <a:ext cx="6495083" cy="4418555"/>
          </a:xfrm>
          <a:prstGeom prst="frame">
            <a:avLst>
              <a:gd name="adj1" fmla="val 3491"/>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Marco"/>
          <p:cNvSpPr/>
          <p:nvPr/>
        </p:nvSpPr>
        <p:spPr>
          <a:xfrm>
            <a:off x="702171" y="679650"/>
            <a:ext cx="5968455" cy="3965455"/>
          </a:xfrm>
          <a:prstGeom prst="frame">
            <a:avLst>
              <a:gd name="adj1" fmla="val 4454"/>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Marco"/>
          <p:cNvSpPr/>
          <p:nvPr/>
        </p:nvSpPr>
        <p:spPr>
          <a:xfrm>
            <a:off x="936228" y="963255"/>
            <a:ext cx="5441827" cy="3455300"/>
          </a:xfrm>
          <a:prstGeom prst="frame">
            <a:avLst>
              <a:gd name="adj1" fmla="val 5148"/>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Marco"/>
          <p:cNvSpPr/>
          <p:nvPr/>
        </p:nvSpPr>
        <p:spPr>
          <a:xfrm>
            <a:off x="1228800" y="1246862"/>
            <a:ext cx="4856683" cy="2945143"/>
          </a:xfrm>
          <a:prstGeom prst="frame">
            <a:avLst>
              <a:gd name="adj1" fmla="val 6082"/>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Marco"/>
          <p:cNvSpPr/>
          <p:nvPr/>
        </p:nvSpPr>
        <p:spPr>
          <a:xfrm>
            <a:off x="1521372" y="1528790"/>
            <a:ext cx="4263739" cy="2436666"/>
          </a:xfrm>
          <a:prstGeom prst="frame">
            <a:avLst>
              <a:gd name="adj1" fmla="val 6624"/>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1" name="30 Marco"/>
          <p:cNvSpPr/>
          <p:nvPr/>
        </p:nvSpPr>
        <p:spPr>
          <a:xfrm>
            <a:off x="1813942" y="1812396"/>
            <a:ext cx="3686398" cy="1933222"/>
          </a:xfrm>
          <a:prstGeom prst="frame">
            <a:avLst>
              <a:gd name="adj1" fmla="val 6624"/>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Marco"/>
          <p:cNvSpPr/>
          <p:nvPr/>
        </p:nvSpPr>
        <p:spPr>
          <a:xfrm>
            <a:off x="2047999" y="2038947"/>
            <a:ext cx="3218284" cy="1473411"/>
          </a:xfrm>
          <a:prstGeom prst="frame">
            <a:avLst>
              <a:gd name="adj1" fmla="val 10511"/>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Marco"/>
          <p:cNvSpPr/>
          <p:nvPr/>
        </p:nvSpPr>
        <p:spPr>
          <a:xfrm>
            <a:off x="2340571" y="2322554"/>
            <a:ext cx="2640944" cy="969967"/>
          </a:xfrm>
          <a:prstGeom prst="frame">
            <a:avLst>
              <a:gd name="adj1" fmla="val 14443"/>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Marco"/>
          <p:cNvSpPr/>
          <p:nvPr/>
        </p:nvSpPr>
        <p:spPr>
          <a:xfrm>
            <a:off x="2867199" y="2606160"/>
            <a:ext cx="1813942" cy="453099"/>
          </a:xfrm>
          <a:prstGeom prst="frame">
            <a:avLst>
              <a:gd name="adj1" fmla="val 17724"/>
            </a:avLst>
          </a:prstGeom>
          <a:solidFill>
            <a:schemeClr val="accent6">
              <a:lumMod val="75000"/>
              <a:alpha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iterate type="lt">
                                    <p:tmPct val="0"/>
                                  </p:iterate>
                                  <p:childTnLst>
                                    <p:set>
                                      <p:cBhvr>
                                        <p:cTn id="6" dur="1" fill="hold">
                                          <p:stCondLst>
                                            <p:cond delay="0"/>
                                          </p:stCondLst>
                                        </p:cTn>
                                        <p:tgtEl>
                                          <p:spTgt spid="25"/>
                                        </p:tgtEl>
                                        <p:attrNameLst>
                                          <p:attrName>style.visibility</p:attrName>
                                        </p:attrNameLst>
                                      </p:cBhvr>
                                      <p:to>
                                        <p:strVal val="visible"/>
                                      </p:to>
                                    </p:set>
                                    <p:anim calcmode="lin" valueType="num">
                                      <p:cBhvr>
                                        <p:cTn id="7" dur="5500" fill="hold"/>
                                        <p:tgtEl>
                                          <p:spTgt spid="25"/>
                                        </p:tgtEl>
                                        <p:attrNameLst>
                                          <p:attrName>ppt_w</p:attrName>
                                        </p:attrNameLst>
                                      </p:cBhvr>
                                      <p:tavLst>
                                        <p:tav tm="0">
                                          <p:val>
                                            <p:fltVal val="0"/>
                                          </p:val>
                                        </p:tav>
                                        <p:tav tm="100000">
                                          <p:val>
                                            <p:strVal val="#ppt_w"/>
                                          </p:val>
                                        </p:tav>
                                      </p:tavLst>
                                    </p:anim>
                                    <p:anim calcmode="lin" valueType="num">
                                      <p:cBhvr>
                                        <p:cTn id="8" dur="5500" fill="hold"/>
                                        <p:tgtEl>
                                          <p:spTgt spid="25"/>
                                        </p:tgtEl>
                                        <p:attrNameLst>
                                          <p:attrName>ppt_h</p:attrName>
                                        </p:attrNameLst>
                                      </p:cBhvr>
                                      <p:tavLst>
                                        <p:tav tm="0">
                                          <p:val>
                                            <p:fltVal val="0"/>
                                          </p:val>
                                        </p:tav>
                                        <p:tav tm="100000">
                                          <p:val>
                                            <p:strVal val="#ppt_h"/>
                                          </p:val>
                                        </p:tav>
                                      </p:tavLst>
                                    </p:anim>
                                    <p:anim calcmode="lin" valueType="num">
                                      <p:cBhvr>
                                        <p:cTn id="9" dur="55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0" dur="5500" fill="hold"/>
                                        <p:tgtEl>
                                          <p:spTgt spid="2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iterate type="lt">
                                    <p:tmPct val="0"/>
                                  </p:iterate>
                                  <p:childTnLst>
                                    <p:set>
                                      <p:cBhvr>
                                        <p:cTn id="12" dur="1" fill="hold">
                                          <p:stCondLst>
                                            <p:cond delay="0"/>
                                          </p:stCondLst>
                                        </p:cTn>
                                        <p:tgtEl>
                                          <p:spTgt spid="26"/>
                                        </p:tgtEl>
                                        <p:attrNameLst>
                                          <p:attrName>style.visibility</p:attrName>
                                        </p:attrNameLst>
                                      </p:cBhvr>
                                      <p:to>
                                        <p:strVal val="visible"/>
                                      </p:to>
                                    </p:set>
                                    <p:anim calcmode="lin" valueType="num">
                                      <p:cBhvr>
                                        <p:cTn id="13" dur="5000" fill="hold"/>
                                        <p:tgtEl>
                                          <p:spTgt spid="26"/>
                                        </p:tgtEl>
                                        <p:attrNameLst>
                                          <p:attrName>ppt_w</p:attrName>
                                        </p:attrNameLst>
                                      </p:cBhvr>
                                      <p:tavLst>
                                        <p:tav tm="0">
                                          <p:val>
                                            <p:fltVal val="0"/>
                                          </p:val>
                                        </p:tav>
                                        <p:tav tm="100000">
                                          <p:val>
                                            <p:strVal val="#ppt_w"/>
                                          </p:val>
                                        </p:tav>
                                      </p:tavLst>
                                    </p:anim>
                                    <p:anim calcmode="lin" valueType="num">
                                      <p:cBhvr>
                                        <p:cTn id="14" dur="5000" fill="hold"/>
                                        <p:tgtEl>
                                          <p:spTgt spid="26"/>
                                        </p:tgtEl>
                                        <p:attrNameLst>
                                          <p:attrName>ppt_h</p:attrName>
                                        </p:attrNameLst>
                                      </p:cBhvr>
                                      <p:tavLst>
                                        <p:tav tm="0">
                                          <p:val>
                                            <p:fltVal val="0"/>
                                          </p:val>
                                        </p:tav>
                                        <p:tav tm="100000">
                                          <p:val>
                                            <p:strVal val="#ppt_h"/>
                                          </p:val>
                                        </p:tav>
                                      </p:tavLst>
                                    </p:anim>
                                    <p:anim calcmode="lin" valueType="num">
                                      <p:cBhvr>
                                        <p:cTn id="15" dur="5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2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iterate type="lt">
                                    <p:tmPct val="0"/>
                                  </p:iterate>
                                  <p:childTnLst>
                                    <p:set>
                                      <p:cBhvr>
                                        <p:cTn id="18" dur="1" fill="hold">
                                          <p:stCondLst>
                                            <p:cond delay="0"/>
                                          </p:stCondLst>
                                        </p:cTn>
                                        <p:tgtEl>
                                          <p:spTgt spid="27"/>
                                        </p:tgtEl>
                                        <p:attrNameLst>
                                          <p:attrName>style.visibility</p:attrName>
                                        </p:attrNameLst>
                                      </p:cBhvr>
                                      <p:to>
                                        <p:strVal val="visible"/>
                                      </p:to>
                                    </p:set>
                                    <p:anim calcmode="lin" valueType="num">
                                      <p:cBhvr>
                                        <p:cTn id="19" dur="4500" fill="hold"/>
                                        <p:tgtEl>
                                          <p:spTgt spid="27"/>
                                        </p:tgtEl>
                                        <p:attrNameLst>
                                          <p:attrName>ppt_w</p:attrName>
                                        </p:attrNameLst>
                                      </p:cBhvr>
                                      <p:tavLst>
                                        <p:tav tm="0">
                                          <p:val>
                                            <p:fltVal val="0"/>
                                          </p:val>
                                        </p:tav>
                                        <p:tav tm="100000">
                                          <p:val>
                                            <p:strVal val="#ppt_w"/>
                                          </p:val>
                                        </p:tav>
                                      </p:tavLst>
                                    </p:anim>
                                    <p:anim calcmode="lin" valueType="num">
                                      <p:cBhvr>
                                        <p:cTn id="20" dur="4500" fill="hold"/>
                                        <p:tgtEl>
                                          <p:spTgt spid="27"/>
                                        </p:tgtEl>
                                        <p:attrNameLst>
                                          <p:attrName>ppt_h</p:attrName>
                                        </p:attrNameLst>
                                      </p:cBhvr>
                                      <p:tavLst>
                                        <p:tav tm="0">
                                          <p:val>
                                            <p:fltVal val="0"/>
                                          </p:val>
                                        </p:tav>
                                        <p:tav tm="100000">
                                          <p:val>
                                            <p:strVal val="#ppt_h"/>
                                          </p:val>
                                        </p:tav>
                                      </p:tavLst>
                                    </p:anim>
                                    <p:anim calcmode="lin" valueType="num">
                                      <p:cBhvr>
                                        <p:cTn id="21" dur="4500" fill="hold"/>
                                        <p:tgtEl>
                                          <p:spTgt spid="27"/>
                                        </p:tgtEl>
                                        <p:attrNameLst>
                                          <p:attrName>ppt_x</p:attrName>
                                        </p:attrNameLst>
                                      </p:cBhvr>
                                      <p:tavLst>
                                        <p:tav tm="0" fmla="#ppt_x+(cos(-2*pi*(1-$))*-#ppt_x-sin(-2*pi*(1-$))*(1-#ppt_y))*(1-$)">
                                          <p:val>
                                            <p:fltVal val="0"/>
                                          </p:val>
                                        </p:tav>
                                        <p:tav tm="100000">
                                          <p:val>
                                            <p:fltVal val="1"/>
                                          </p:val>
                                        </p:tav>
                                      </p:tavLst>
                                    </p:anim>
                                    <p:anim calcmode="lin" valueType="num">
                                      <p:cBhvr>
                                        <p:cTn id="22" dur="4500" fill="hold"/>
                                        <p:tgtEl>
                                          <p:spTgt spid="2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iterate type="lt">
                                    <p:tmPct val="0"/>
                                  </p:iterate>
                                  <p:childTnLst>
                                    <p:set>
                                      <p:cBhvr>
                                        <p:cTn id="24" dur="1" fill="hold">
                                          <p:stCondLst>
                                            <p:cond delay="0"/>
                                          </p:stCondLst>
                                        </p:cTn>
                                        <p:tgtEl>
                                          <p:spTgt spid="28"/>
                                        </p:tgtEl>
                                        <p:attrNameLst>
                                          <p:attrName>style.visibility</p:attrName>
                                        </p:attrNameLst>
                                      </p:cBhvr>
                                      <p:to>
                                        <p:strVal val="visible"/>
                                      </p:to>
                                    </p:set>
                                    <p:anim calcmode="lin" valueType="num">
                                      <p:cBhvr>
                                        <p:cTn id="25" dur="4000" fill="hold"/>
                                        <p:tgtEl>
                                          <p:spTgt spid="28"/>
                                        </p:tgtEl>
                                        <p:attrNameLst>
                                          <p:attrName>ppt_w</p:attrName>
                                        </p:attrNameLst>
                                      </p:cBhvr>
                                      <p:tavLst>
                                        <p:tav tm="0">
                                          <p:val>
                                            <p:fltVal val="0"/>
                                          </p:val>
                                        </p:tav>
                                        <p:tav tm="100000">
                                          <p:val>
                                            <p:strVal val="#ppt_w"/>
                                          </p:val>
                                        </p:tav>
                                      </p:tavLst>
                                    </p:anim>
                                    <p:anim calcmode="lin" valueType="num">
                                      <p:cBhvr>
                                        <p:cTn id="26" dur="4000" fill="hold"/>
                                        <p:tgtEl>
                                          <p:spTgt spid="28"/>
                                        </p:tgtEl>
                                        <p:attrNameLst>
                                          <p:attrName>ppt_h</p:attrName>
                                        </p:attrNameLst>
                                      </p:cBhvr>
                                      <p:tavLst>
                                        <p:tav tm="0">
                                          <p:val>
                                            <p:fltVal val="0"/>
                                          </p:val>
                                        </p:tav>
                                        <p:tav tm="100000">
                                          <p:val>
                                            <p:strVal val="#ppt_h"/>
                                          </p:val>
                                        </p:tav>
                                      </p:tavLst>
                                    </p:anim>
                                    <p:anim calcmode="lin" valueType="num">
                                      <p:cBhvr>
                                        <p:cTn id="27" dur="4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28" dur="4000" fill="hold"/>
                                        <p:tgtEl>
                                          <p:spTgt spid="2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iterate type="lt">
                                    <p:tmPct val="0"/>
                                  </p:iterate>
                                  <p:childTnLst>
                                    <p:set>
                                      <p:cBhvr>
                                        <p:cTn id="30" dur="1" fill="hold">
                                          <p:stCondLst>
                                            <p:cond delay="0"/>
                                          </p:stCondLst>
                                        </p:cTn>
                                        <p:tgtEl>
                                          <p:spTgt spid="29"/>
                                        </p:tgtEl>
                                        <p:attrNameLst>
                                          <p:attrName>style.visibility</p:attrName>
                                        </p:attrNameLst>
                                      </p:cBhvr>
                                      <p:to>
                                        <p:strVal val="visible"/>
                                      </p:to>
                                    </p:set>
                                    <p:anim calcmode="lin" valueType="num">
                                      <p:cBhvr>
                                        <p:cTn id="31" dur="3500" fill="hold"/>
                                        <p:tgtEl>
                                          <p:spTgt spid="29"/>
                                        </p:tgtEl>
                                        <p:attrNameLst>
                                          <p:attrName>ppt_w</p:attrName>
                                        </p:attrNameLst>
                                      </p:cBhvr>
                                      <p:tavLst>
                                        <p:tav tm="0">
                                          <p:val>
                                            <p:fltVal val="0"/>
                                          </p:val>
                                        </p:tav>
                                        <p:tav tm="100000">
                                          <p:val>
                                            <p:strVal val="#ppt_w"/>
                                          </p:val>
                                        </p:tav>
                                      </p:tavLst>
                                    </p:anim>
                                    <p:anim calcmode="lin" valueType="num">
                                      <p:cBhvr>
                                        <p:cTn id="32" dur="3500" fill="hold"/>
                                        <p:tgtEl>
                                          <p:spTgt spid="29"/>
                                        </p:tgtEl>
                                        <p:attrNameLst>
                                          <p:attrName>ppt_h</p:attrName>
                                        </p:attrNameLst>
                                      </p:cBhvr>
                                      <p:tavLst>
                                        <p:tav tm="0">
                                          <p:val>
                                            <p:fltVal val="0"/>
                                          </p:val>
                                        </p:tav>
                                        <p:tav tm="100000">
                                          <p:val>
                                            <p:strVal val="#ppt_h"/>
                                          </p:val>
                                        </p:tav>
                                      </p:tavLst>
                                    </p:anim>
                                    <p:anim calcmode="lin" valueType="num">
                                      <p:cBhvr>
                                        <p:cTn id="33" dur="3500" fill="hold"/>
                                        <p:tgtEl>
                                          <p:spTgt spid="29"/>
                                        </p:tgtEl>
                                        <p:attrNameLst>
                                          <p:attrName>ppt_x</p:attrName>
                                        </p:attrNameLst>
                                      </p:cBhvr>
                                      <p:tavLst>
                                        <p:tav tm="0" fmla="#ppt_x+(cos(-2*pi*(1-$))*-#ppt_x-sin(-2*pi*(1-$))*(1-#ppt_y))*(1-$)">
                                          <p:val>
                                            <p:fltVal val="0"/>
                                          </p:val>
                                        </p:tav>
                                        <p:tav tm="100000">
                                          <p:val>
                                            <p:fltVal val="1"/>
                                          </p:val>
                                        </p:tav>
                                      </p:tavLst>
                                    </p:anim>
                                    <p:anim calcmode="lin" valueType="num">
                                      <p:cBhvr>
                                        <p:cTn id="34" dur="3500" fill="hold"/>
                                        <p:tgtEl>
                                          <p:spTgt spid="2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iterate type="lt">
                                    <p:tmPct val="0"/>
                                  </p:iterate>
                                  <p:childTnLst>
                                    <p:set>
                                      <p:cBhvr>
                                        <p:cTn id="36" dur="1" fill="hold">
                                          <p:stCondLst>
                                            <p:cond delay="0"/>
                                          </p:stCondLst>
                                        </p:cTn>
                                        <p:tgtEl>
                                          <p:spTgt spid="30"/>
                                        </p:tgtEl>
                                        <p:attrNameLst>
                                          <p:attrName>style.visibility</p:attrName>
                                        </p:attrNameLst>
                                      </p:cBhvr>
                                      <p:to>
                                        <p:strVal val="visible"/>
                                      </p:to>
                                    </p:set>
                                    <p:anim calcmode="lin" valueType="num">
                                      <p:cBhvr>
                                        <p:cTn id="37" dur="3000" fill="hold"/>
                                        <p:tgtEl>
                                          <p:spTgt spid="30"/>
                                        </p:tgtEl>
                                        <p:attrNameLst>
                                          <p:attrName>ppt_w</p:attrName>
                                        </p:attrNameLst>
                                      </p:cBhvr>
                                      <p:tavLst>
                                        <p:tav tm="0">
                                          <p:val>
                                            <p:fltVal val="0"/>
                                          </p:val>
                                        </p:tav>
                                        <p:tav tm="100000">
                                          <p:val>
                                            <p:strVal val="#ppt_w"/>
                                          </p:val>
                                        </p:tav>
                                      </p:tavLst>
                                    </p:anim>
                                    <p:anim calcmode="lin" valueType="num">
                                      <p:cBhvr>
                                        <p:cTn id="38" dur="3000" fill="hold"/>
                                        <p:tgtEl>
                                          <p:spTgt spid="30"/>
                                        </p:tgtEl>
                                        <p:attrNameLst>
                                          <p:attrName>ppt_h</p:attrName>
                                        </p:attrNameLst>
                                      </p:cBhvr>
                                      <p:tavLst>
                                        <p:tav tm="0">
                                          <p:val>
                                            <p:fltVal val="0"/>
                                          </p:val>
                                        </p:tav>
                                        <p:tav tm="100000">
                                          <p:val>
                                            <p:strVal val="#ppt_h"/>
                                          </p:val>
                                        </p:tav>
                                      </p:tavLst>
                                    </p:anim>
                                    <p:anim calcmode="lin" valueType="num">
                                      <p:cBhvr>
                                        <p:cTn id="39" dur="3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3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 calcmode="lin" valueType="num">
                                      <p:cBhvr>
                                        <p:cTn id="43" dur="2500" fill="hold"/>
                                        <p:tgtEl>
                                          <p:spTgt spid="31"/>
                                        </p:tgtEl>
                                        <p:attrNameLst>
                                          <p:attrName>ppt_w</p:attrName>
                                        </p:attrNameLst>
                                      </p:cBhvr>
                                      <p:tavLst>
                                        <p:tav tm="0">
                                          <p:val>
                                            <p:fltVal val="0"/>
                                          </p:val>
                                        </p:tav>
                                        <p:tav tm="100000">
                                          <p:val>
                                            <p:strVal val="#ppt_w"/>
                                          </p:val>
                                        </p:tav>
                                      </p:tavLst>
                                    </p:anim>
                                    <p:anim calcmode="lin" valueType="num">
                                      <p:cBhvr>
                                        <p:cTn id="44" dur="2500" fill="hold"/>
                                        <p:tgtEl>
                                          <p:spTgt spid="31"/>
                                        </p:tgtEl>
                                        <p:attrNameLst>
                                          <p:attrName>ppt_h</p:attrName>
                                        </p:attrNameLst>
                                      </p:cBhvr>
                                      <p:tavLst>
                                        <p:tav tm="0">
                                          <p:val>
                                            <p:fltVal val="0"/>
                                          </p:val>
                                        </p:tav>
                                        <p:tav tm="100000">
                                          <p:val>
                                            <p:strVal val="#ppt_h"/>
                                          </p:val>
                                        </p:tav>
                                      </p:tavLst>
                                    </p:anim>
                                    <p:anim calcmode="lin" valueType="num">
                                      <p:cBhvr>
                                        <p:cTn id="45" dur="2500" fill="hold"/>
                                        <p:tgtEl>
                                          <p:spTgt spid="31"/>
                                        </p:tgtEl>
                                        <p:attrNameLst>
                                          <p:attrName>ppt_x</p:attrName>
                                        </p:attrNameLst>
                                      </p:cBhvr>
                                      <p:tavLst>
                                        <p:tav tm="0" fmla="#ppt_x+(cos(-2*pi*(1-$))*-#ppt_x-sin(-2*pi*(1-$))*(1-#ppt_y))*(1-$)">
                                          <p:val>
                                            <p:fltVal val="0"/>
                                          </p:val>
                                        </p:tav>
                                        <p:tav tm="100000">
                                          <p:val>
                                            <p:fltVal val="1"/>
                                          </p:val>
                                        </p:tav>
                                      </p:tavLst>
                                    </p:anim>
                                    <p:anim calcmode="lin" valueType="num">
                                      <p:cBhvr>
                                        <p:cTn id="46" dur="2500" fill="hold"/>
                                        <p:tgtEl>
                                          <p:spTgt spid="31"/>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iterate type="lt">
                                    <p:tmPct val="0"/>
                                  </p:iterate>
                                  <p:childTnLst>
                                    <p:set>
                                      <p:cBhvr>
                                        <p:cTn id="48" dur="1" fill="hold">
                                          <p:stCondLst>
                                            <p:cond delay="0"/>
                                          </p:stCondLst>
                                        </p:cTn>
                                        <p:tgtEl>
                                          <p:spTgt spid="32"/>
                                        </p:tgtEl>
                                        <p:attrNameLst>
                                          <p:attrName>style.visibility</p:attrName>
                                        </p:attrNameLst>
                                      </p:cBhvr>
                                      <p:to>
                                        <p:strVal val="visible"/>
                                      </p:to>
                                    </p:set>
                                    <p:anim calcmode="lin" valueType="num">
                                      <p:cBhvr>
                                        <p:cTn id="49" dur="2000" fill="hold"/>
                                        <p:tgtEl>
                                          <p:spTgt spid="32"/>
                                        </p:tgtEl>
                                        <p:attrNameLst>
                                          <p:attrName>ppt_w</p:attrName>
                                        </p:attrNameLst>
                                      </p:cBhvr>
                                      <p:tavLst>
                                        <p:tav tm="0">
                                          <p:val>
                                            <p:fltVal val="0"/>
                                          </p:val>
                                        </p:tav>
                                        <p:tav tm="100000">
                                          <p:val>
                                            <p:strVal val="#ppt_w"/>
                                          </p:val>
                                        </p:tav>
                                      </p:tavLst>
                                    </p:anim>
                                    <p:anim calcmode="lin" valueType="num">
                                      <p:cBhvr>
                                        <p:cTn id="50" dur="2000" fill="hold"/>
                                        <p:tgtEl>
                                          <p:spTgt spid="32"/>
                                        </p:tgtEl>
                                        <p:attrNameLst>
                                          <p:attrName>ppt_h</p:attrName>
                                        </p:attrNameLst>
                                      </p:cBhvr>
                                      <p:tavLst>
                                        <p:tav tm="0">
                                          <p:val>
                                            <p:fltVal val="0"/>
                                          </p:val>
                                        </p:tav>
                                        <p:tav tm="100000">
                                          <p:val>
                                            <p:strVal val="#ppt_h"/>
                                          </p:val>
                                        </p:tav>
                                      </p:tavLst>
                                    </p:anim>
                                    <p:anim calcmode="lin" valueType="num">
                                      <p:cBhvr>
                                        <p:cTn id="51" dur="2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32"/>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0"/>
                                  </p:stCondLst>
                                  <p:iterate type="lt">
                                    <p:tmPct val="0"/>
                                  </p:iterate>
                                  <p:childTnLst>
                                    <p:set>
                                      <p:cBhvr>
                                        <p:cTn id="54" dur="1" fill="hold">
                                          <p:stCondLst>
                                            <p:cond delay="0"/>
                                          </p:stCondLst>
                                        </p:cTn>
                                        <p:tgtEl>
                                          <p:spTgt spid="33"/>
                                        </p:tgtEl>
                                        <p:attrNameLst>
                                          <p:attrName>style.visibility</p:attrName>
                                        </p:attrNameLst>
                                      </p:cBhvr>
                                      <p:to>
                                        <p:strVal val="visible"/>
                                      </p:to>
                                    </p:set>
                                    <p:anim calcmode="lin" valueType="num">
                                      <p:cBhvr>
                                        <p:cTn id="55" dur="1500" fill="hold"/>
                                        <p:tgtEl>
                                          <p:spTgt spid="33"/>
                                        </p:tgtEl>
                                        <p:attrNameLst>
                                          <p:attrName>ppt_w</p:attrName>
                                        </p:attrNameLst>
                                      </p:cBhvr>
                                      <p:tavLst>
                                        <p:tav tm="0">
                                          <p:val>
                                            <p:fltVal val="0"/>
                                          </p:val>
                                        </p:tav>
                                        <p:tav tm="100000">
                                          <p:val>
                                            <p:strVal val="#ppt_w"/>
                                          </p:val>
                                        </p:tav>
                                      </p:tavLst>
                                    </p:anim>
                                    <p:anim calcmode="lin" valueType="num">
                                      <p:cBhvr>
                                        <p:cTn id="56" dur="1500" fill="hold"/>
                                        <p:tgtEl>
                                          <p:spTgt spid="33"/>
                                        </p:tgtEl>
                                        <p:attrNameLst>
                                          <p:attrName>ppt_h</p:attrName>
                                        </p:attrNameLst>
                                      </p:cBhvr>
                                      <p:tavLst>
                                        <p:tav tm="0">
                                          <p:val>
                                            <p:fltVal val="0"/>
                                          </p:val>
                                        </p:tav>
                                        <p:tav tm="100000">
                                          <p:val>
                                            <p:strVal val="#ppt_h"/>
                                          </p:val>
                                        </p:tav>
                                      </p:tavLst>
                                    </p:anim>
                                    <p:anim calcmode="lin" valueType="num">
                                      <p:cBhvr>
                                        <p:cTn id="57" dur="1500" fill="hold"/>
                                        <p:tgtEl>
                                          <p:spTgt spid="33"/>
                                        </p:tgtEl>
                                        <p:attrNameLst>
                                          <p:attrName>ppt_x</p:attrName>
                                        </p:attrNameLst>
                                      </p:cBhvr>
                                      <p:tavLst>
                                        <p:tav tm="0" fmla="#ppt_x+(cos(-2*pi*(1-$))*-#ppt_x-sin(-2*pi*(1-$))*(1-#ppt_y))*(1-$)">
                                          <p:val>
                                            <p:fltVal val="0"/>
                                          </p:val>
                                        </p:tav>
                                        <p:tav tm="100000">
                                          <p:val>
                                            <p:fltVal val="1"/>
                                          </p:val>
                                        </p:tav>
                                      </p:tavLst>
                                    </p:anim>
                                    <p:anim calcmode="lin" valueType="num">
                                      <p:cBhvr>
                                        <p:cTn id="58" dur="1500" fill="hold"/>
                                        <p:tgtEl>
                                          <p:spTgt spid="33"/>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nodeType="withEffect">
                                  <p:stCondLst>
                                    <p:cond delay="0"/>
                                  </p:stCondLst>
                                  <p:iterate type="lt">
                                    <p:tmPct val="0"/>
                                  </p:iterate>
                                  <p:childTnLst>
                                    <p:set>
                                      <p:cBhvr>
                                        <p:cTn id="60" dur="1" fill="hold">
                                          <p:stCondLst>
                                            <p:cond delay="0"/>
                                          </p:stCondLst>
                                        </p:cTn>
                                        <p:tgtEl>
                                          <p:spTgt spid="34"/>
                                        </p:tgtEl>
                                        <p:attrNameLst>
                                          <p:attrName>style.visibility</p:attrName>
                                        </p:attrNameLst>
                                      </p:cBhvr>
                                      <p:to>
                                        <p:strVal val="visible"/>
                                      </p:to>
                                    </p:set>
                                    <p:anim calcmode="lin" valueType="num">
                                      <p:cBhvr>
                                        <p:cTn id="61" dur="1000" fill="hold"/>
                                        <p:tgtEl>
                                          <p:spTgt spid="34"/>
                                        </p:tgtEl>
                                        <p:attrNameLst>
                                          <p:attrName>ppt_w</p:attrName>
                                        </p:attrNameLst>
                                      </p:cBhvr>
                                      <p:tavLst>
                                        <p:tav tm="0">
                                          <p:val>
                                            <p:fltVal val="0"/>
                                          </p:val>
                                        </p:tav>
                                        <p:tav tm="100000">
                                          <p:val>
                                            <p:strVal val="#ppt_w"/>
                                          </p:val>
                                        </p:tav>
                                      </p:tavLst>
                                    </p:anim>
                                    <p:anim calcmode="lin" valueType="num">
                                      <p:cBhvr>
                                        <p:cTn id="62" dur="1000" fill="hold"/>
                                        <p:tgtEl>
                                          <p:spTgt spid="34"/>
                                        </p:tgtEl>
                                        <p:attrNameLst>
                                          <p:attrName>ppt_h</p:attrName>
                                        </p:attrNameLst>
                                      </p:cBhvr>
                                      <p:tavLst>
                                        <p:tav tm="0">
                                          <p:val>
                                            <p:fltVal val="0"/>
                                          </p:val>
                                        </p:tav>
                                        <p:tav tm="100000">
                                          <p:val>
                                            <p:strVal val="#ppt_h"/>
                                          </p:val>
                                        </p:tav>
                                      </p:tavLst>
                                    </p:anim>
                                    <p:anim calcmode="lin" valueType="num">
                                      <p:cBhvr>
                                        <p:cTn id="63" dur="1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64" dur="1000" fill="hold"/>
                                        <p:tgtEl>
                                          <p:spTgt spid="34"/>
                                        </p:tgtEl>
                                        <p:attrNameLst>
                                          <p:attrName>ppt_y</p:attrName>
                                        </p:attrNameLst>
                                      </p:cBhvr>
                                      <p:tavLst>
                                        <p:tav tm="0" fmla="#ppt_y+(sin(-2*pi*(1-$))*-#ppt_x+cos(-2*pi*(1-$))*(1-#ppt_y))*(1-$)">
                                          <p:val>
                                            <p:fltVal val="0"/>
                                          </p:val>
                                        </p:tav>
                                        <p:tav tm="100000">
                                          <p:val>
                                            <p:fltVal val="1"/>
                                          </p:val>
                                        </p:tav>
                                      </p:tavLst>
                                    </p:anim>
                                  </p:childTnLst>
                                </p:cTn>
                              </p:par>
                            </p:childTnLst>
                          </p:cTn>
                        </p:par>
                        <p:par>
                          <p:cTn id="65" fill="hold">
                            <p:stCondLst>
                              <p:cond delay="5500"/>
                            </p:stCondLst>
                            <p:childTnLst>
                              <p:par>
                                <p:cTn id="66" presetID="15" presetClass="exit" presetSubtype="0" fill="hold" nodeType="afterEffect">
                                  <p:stCondLst>
                                    <p:cond delay="0"/>
                                  </p:stCondLst>
                                  <p:iterate type="lt">
                                    <p:tmPct val="0"/>
                                  </p:iterate>
                                  <p:childTnLst>
                                    <p:anim calcmode="lin" valueType="num">
                                      <p:cBhvr>
                                        <p:cTn id="67" dur="5500"/>
                                        <p:tgtEl>
                                          <p:spTgt spid="25"/>
                                        </p:tgtEl>
                                        <p:attrNameLst>
                                          <p:attrName>ppt_w</p:attrName>
                                        </p:attrNameLst>
                                      </p:cBhvr>
                                      <p:tavLst>
                                        <p:tav tm="0">
                                          <p:val>
                                            <p:strVal val="ppt_w"/>
                                          </p:val>
                                        </p:tav>
                                        <p:tav tm="100000">
                                          <p:val>
                                            <p:fltVal val="0"/>
                                          </p:val>
                                        </p:tav>
                                      </p:tavLst>
                                    </p:anim>
                                    <p:anim calcmode="lin" valueType="num">
                                      <p:cBhvr>
                                        <p:cTn id="68" dur="5500"/>
                                        <p:tgtEl>
                                          <p:spTgt spid="25"/>
                                        </p:tgtEl>
                                        <p:attrNameLst>
                                          <p:attrName>ppt_h</p:attrName>
                                        </p:attrNameLst>
                                      </p:cBhvr>
                                      <p:tavLst>
                                        <p:tav tm="0">
                                          <p:val>
                                            <p:strVal val="ppt_h"/>
                                          </p:val>
                                        </p:tav>
                                        <p:tav tm="100000">
                                          <p:val>
                                            <p:fltVal val="0"/>
                                          </p:val>
                                        </p:tav>
                                      </p:tavLst>
                                    </p:anim>
                                    <p:anim calcmode="lin" valueType="num">
                                      <p:cBhvr>
                                        <p:cTn id="69" dur="5500"/>
                                        <p:tgtEl>
                                          <p:spTgt spid="2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0" dur="5500"/>
                                        <p:tgtEl>
                                          <p:spTgt spid="2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1" dur="1" fill="hold">
                                          <p:stCondLst>
                                            <p:cond delay="5499"/>
                                          </p:stCondLst>
                                        </p:cTn>
                                        <p:tgtEl>
                                          <p:spTgt spid="25"/>
                                        </p:tgtEl>
                                        <p:attrNameLst>
                                          <p:attrName>style.visibility</p:attrName>
                                        </p:attrNameLst>
                                      </p:cBhvr>
                                      <p:to>
                                        <p:strVal val="hidden"/>
                                      </p:to>
                                    </p:set>
                                  </p:childTnLst>
                                </p:cTn>
                              </p:par>
                              <p:par>
                                <p:cTn id="72" presetID="15" presetClass="exit" presetSubtype="0" fill="hold" nodeType="withEffect">
                                  <p:stCondLst>
                                    <p:cond delay="0"/>
                                  </p:stCondLst>
                                  <p:iterate type="lt">
                                    <p:tmPct val="0"/>
                                  </p:iterate>
                                  <p:childTnLst>
                                    <p:anim calcmode="lin" valueType="num">
                                      <p:cBhvr>
                                        <p:cTn id="73" dur="5000"/>
                                        <p:tgtEl>
                                          <p:spTgt spid="26"/>
                                        </p:tgtEl>
                                        <p:attrNameLst>
                                          <p:attrName>ppt_w</p:attrName>
                                        </p:attrNameLst>
                                      </p:cBhvr>
                                      <p:tavLst>
                                        <p:tav tm="0">
                                          <p:val>
                                            <p:strVal val="ppt_w"/>
                                          </p:val>
                                        </p:tav>
                                        <p:tav tm="100000">
                                          <p:val>
                                            <p:fltVal val="0"/>
                                          </p:val>
                                        </p:tav>
                                      </p:tavLst>
                                    </p:anim>
                                    <p:anim calcmode="lin" valueType="num">
                                      <p:cBhvr>
                                        <p:cTn id="74" dur="5000"/>
                                        <p:tgtEl>
                                          <p:spTgt spid="26"/>
                                        </p:tgtEl>
                                        <p:attrNameLst>
                                          <p:attrName>ppt_h</p:attrName>
                                        </p:attrNameLst>
                                      </p:cBhvr>
                                      <p:tavLst>
                                        <p:tav tm="0">
                                          <p:val>
                                            <p:strVal val="ppt_h"/>
                                          </p:val>
                                        </p:tav>
                                        <p:tav tm="100000">
                                          <p:val>
                                            <p:fltVal val="0"/>
                                          </p:val>
                                        </p:tav>
                                      </p:tavLst>
                                    </p:anim>
                                    <p:anim calcmode="lin" valueType="num">
                                      <p:cBhvr>
                                        <p:cTn id="75" dur="5000"/>
                                        <p:tgtEl>
                                          <p:spTgt spid="2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6" dur="5000"/>
                                        <p:tgtEl>
                                          <p:spTgt spid="2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7" dur="1" fill="hold">
                                          <p:stCondLst>
                                            <p:cond delay="4999"/>
                                          </p:stCondLst>
                                        </p:cTn>
                                        <p:tgtEl>
                                          <p:spTgt spid="26"/>
                                        </p:tgtEl>
                                        <p:attrNameLst>
                                          <p:attrName>style.visibility</p:attrName>
                                        </p:attrNameLst>
                                      </p:cBhvr>
                                      <p:to>
                                        <p:strVal val="hidden"/>
                                      </p:to>
                                    </p:set>
                                  </p:childTnLst>
                                </p:cTn>
                              </p:par>
                              <p:par>
                                <p:cTn id="78" presetID="15" presetClass="exit" presetSubtype="0" fill="hold" nodeType="withEffect">
                                  <p:stCondLst>
                                    <p:cond delay="0"/>
                                  </p:stCondLst>
                                  <p:iterate type="lt">
                                    <p:tmPct val="0"/>
                                  </p:iterate>
                                  <p:childTnLst>
                                    <p:anim calcmode="lin" valueType="num">
                                      <p:cBhvr>
                                        <p:cTn id="79" dur="4500"/>
                                        <p:tgtEl>
                                          <p:spTgt spid="27"/>
                                        </p:tgtEl>
                                        <p:attrNameLst>
                                          <p:attrName>ppt_w</p:attrName>
                                        </p:attrNameLst>
                                      </p:cBhvr>
                                      <p:tavLst>
                                        <p:tav tm="0">
                                          <p:val>
                                            <p:strVal val="ppt_w"/>
                                          </p:val>
                                        </p:tav>
                                        <p:tav tm="100000">
                                          <p:val>
                                            <p:fltVal val="0"/>
                                          </p:val>
                                        </p:tav>
                                      </p:tavLst>
                                    </p:anim>
                                    <p:anim calcmode="lin" valueType="num">
                                      <p:cBhvr>
                                        <p:cTn id="80" dur="4500"/>
                                        <p:tgtEl>
                                          <p:spTgt spid="27"/>
                                        </p:tgtEl>
                                        <p:attrNameLst>
                                          <p:attrName>ppt_h</p:attrName>
                                        </p:attrNameLst>
                                      </p:cBhvr>
                                      <p:tavLst>
                                        <p:tav tm="0">
                                          <p:val>
                                            <p:strVal val="ppt_h"/>
                                          </p:val>
                                        </p:tav>
                                        <p:tav tm="100000">
                                          <p:val>
                                            <p:fltVal val="0"/>
                                          </p:val>
                                        </p:tav>
                                      </p:tavLst>
                                    </p:anim>
                                    <p:anim calcmode="lin" valueType="num">
                                      <p:cBhvr>
                                        <p:cTn id="81" dur="4500"/>
                                        <p:tgtEl>
                                          <p:spTgt spid="2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2" dur="4500"/>
                                        <p:tgtEl>
                                          <p:spTgt spid="2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3" dur="1" fill="hold">
                                          <p:stCondLst>
                                            <p:cond delay="4499"/>
                                          </p:stCondLst>
                                        </p:cTn>
                                        <p:tgtEl>
                                          <p:spTgt spid="27"/>
                                        </p:tgtEl>
                                        <p:attrNameLst>
                                          <p:attrName>style.visibility</p:attrName>
                                        </p:attrNameLst>
                                      </p:cBhvr>
                                      <p:to>
                                        <p:strVal val="hidden"/>
                                      </p:to>
                                    </p:set>
                                  </p:childTnLst>
                                </p:cTn>
                              </p:par>
                              <p:par>
                                <p:cTn id="84" presetID="15" presetClass="exit" presetSubtype="0" fill="hold" nodeType="withEffect">
                                  <p:stCondLst>
                                    <p:cond delay="0"/>
                                  </p:stCondLst>
                                  <p:iterate type="lt">
                                    <p:tmPct val="0"/>
                                  </p:iterate>
                                  <p:childTnLst>
                                    <p:anim calcmode="lin" valueType="num">
                                      <p:cBhvr>
                                        <p:cTn id="85" dur="4000"/>
                                        <p:tgtEl>
                                          <p:spTgt spid="28"/>
                                        </p:tgtEl>
                                        <p:attrNameLst>
                                          <p:attrName>ppt_w</p:attrName>
                                        </p:attrNameLst>
                                      </p:cBhvr>
                                      <p:tavLst>
                                        <p:tav tm="0">
                                          <p:val>
                                            <p:strVal val="ppt_w"/>
                                          </p:val>
                                        </p:tav>
                                        <p:tav tm="100000">
                                          <p:val>
                                            <p:fltVal val="0"/>
                                          </p:val>
                                        </p:tav>
                                      </p:tavLst>
                                    </p:anim>
                                    <p:anim calcmode="lin" valueType="num">
                                      <p:cBhvr>
                                        <p:cTn id="86" dur="4000"/>
                                        <p:tgtEl>
                                          <p:spTgt spid="28"/>
                                        </p:tgtEl>
                                        <p:attrNameLst>
                                          <p:attrName>ppt_h</p:attrName>
                                        </p:attrNameLst>
                                      </p:cBhvr>
                                      <p:tavLst>
                                        <p:tav tm="0">
                                          <p:val>
                                            <p:strVal val="ppt_h"/>
                                          </p:val>
                                        </p:tav>
                                        <p:tav tm="100000">
                                          <p:val>
                                            <p:fltVal val="0"/>
                                          </p:val>
                                        </p:tav>
                                      </p:tavLst>
                                    </p:anim>
                                    <p:anim calcmode="lin" valueType="num">
                                      <p:cBhvr>
                                        <p:cTn id="87" dur="4000"/>
                                        <p:tgtEl>
                                          <p:spTgt spid="2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4000"/>
                                        <p:tgtEl>
                                          <p:spTgt spid="2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3999"/>
                                          </p:stCondLst>
                                        </p:cTn>
                                        <p:tgtEl>
                                          <p:spTgt spid="28"/>
                                        </p:tgtEl>
                                        <p:attrNameLst>
                                          <p:attrName>style.visibility</p:attrName>
                                        </p:attrNameLst>
                                      </p:cBhvr>
                                      <p:to>
                                        <p:strVal val="hidden"/>
                                      </p:to>
                                    </p:set>
                                  </p:childTnLst>
                                </p:cTn>
                              </p:par>
                              <p:par>
                                <p:cTn id="90" presetID="15" presetClass="exit" presetSubtype="0" fill="hold" nodeType="withEffect">
                                  <p:stCondLst>
                                    <p:cond delay="0"/>
                                  </p:stCondLst>
                                  <p:iterate type="lt">
                                    <p:tmPct val="0"/>
                                  </p:iterate>
                                  <p:childTnLst>
                                    <p:anim calcmode="lin" valueType="num">
                                      <p:cBhvr>
                                        <p:cTn id="91" dur="3500"/>
                                        <p:tgtEl>
                                          <p:spTgt spid="29"/>
                                        </p:tgtEl>
                                        <p:attrNameLst>
                                          <p:attrName>ppt_w</p:attrName>
                                        </p:attrNameLst>
                                      </p:cBhvr>
                                      <p:tavLst>
                                        <p:tav tm="0">
                                          <p:val>
                                            <p:strVal val="ppt_w"/>
                                          </p:val>
                                        </p:tav>
                                        <p:tav tm="100000">
                                          <p:val>
                                            <p:fltVal val="0"/>
                                          </p:val>
                                        </p:tav>
                                      </p:tavLst>
                                    </p:anim>
                                    <p:anim calcmode="lin" valueType="num">
                                      <p:cBhvr>
                                        <p:cTn id="92" dur="3500"/>
                                        <p:tgtEl>
                                          <p:spTgt spid="29"/>
                                        </p:tgtEl>
                                        <p:attrNameLst>
                                          <p:attrName>ppt_h</p:attrName>
                                        </p:attrNameLst>
                                      </p:cBhvr>
                                      <p:tavLst>
                                        <p:tav tm="0">
                                          <p:val>
                                            <p:strVal val="ppt_h"/>
                                          </p:val>
                                        </p:tav>
                                        <p:tav tm="100000">
                                          <p:val>
                                            <p:fltVal val="0"/>
                                          </p:val>
                                        </p:tav>
                                      </p:tavLst>
                                    </p:anim>
                                    <p:anim calcmode="lin" valueType="num">
                                      <p:cBhvr>
                                        <p:cTn id="93" dur="3500"/>
                                        <p:tgtEl>
                                          <p:spTgt spid="2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500"/>
                                        <p:tgtEl>
                                          <p:spTgt spid="2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3499"/>
                                          </p:stCondLst>
                                        </p:cTn>
                                        <p:tgtEl>
                                          <p:spTgt spid="29"/>
                                        </p:tgtEl>
                                        <p:attrNameLst>
                                          <p:attrName>style.visibility</p:attrName>
                                        </p:attrNameLst>
                                      </p:cBhvr>
                                      <p:to>
                                        <p:strVal val="hidden"/>
                                      </p:to>
                                    </p:set>
                                  </p:childTnLst>
                                </p:cTn>
                              </p:par>
                              <p:par>
                                <p:cTn id="96" presetID="15" presetClass="exit" presetSubtype="0" fill="hold" nodeType="withEffect">
                                  <p:stCondLst>
                                    <p:cond delay="0"/>
                                  </p:stCondLst>
                                  <p:iterate type="lt">
                                    <p:tmPct val="0"/>
                                  </p:iterate>
                                  <p:childTnLst>
                                    <p:anim calcmode="lin" valueType="num">
                                      <p:cBhvr>
                                        <p:cTn id="97" dur="3000"/>
                                        <p:tgtEl>
                                          <p:spTgt spid="30"/>
                                        </p:tgtEl>
                                        <p:attrNameLst>
                                          <p:attrName>ppt_w</p:attrName>
                                        </p:attrNameLst>
                                      </p:cBhvr>
                                      <p:tavLst>
                                        <p:tav tm="0">
                                          <p:val>
                                            <p:strVal val="ppt_w"/>
                                          </p:val>
                                        </p:tav>
                                        <p:tav tm="100000">
                                          <p:val>
                                            <p:fltVal val="0"/>
                                          </p:val>
                                        </p:tav>
                                      </p:tavLst>
                                    </p:anim>
                                    <p:anim calcmode="lin" valueType="num">
                                      <p:cBhvr>
                                        <p:cTn id="98" dur="3000"/>
                                        <p:tgtEl>
                                          <p:spTgt spid="30"/>
                                        </p:tgtEl>
                                        <p:attrNameLst>
                                          <p:attrName>ppt_h</p:attrName>
                                        </p:attrNameLst>
                                      </p:cBhvr>
                                      <p:tavLst>
                                        <p:tav tm="0">
                                          <p:val>
                                            <p:strVal val="ppt_h"/>
                                          </p:val>
                                        </p:tav>
                                        <p:tav tm="100000">
                                          <p:val>
                                            <p:fltVal val="0"/>
                                          </p:val>
                                        </p:tav>
                                      </p:tavLst>
                                    </p:anim>
                                    <p:anim calcmode="lin" valueType="num">
                                      <p:cBhvr>
                                        <p:cTn id="99" dur="3000"/>
                                        <p:tgtEl>
                                          <p:spTgt spid="3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0" dur="3000"/>
                                        <p:tgtEl>
                                          <p:spTgt spid="3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1" dur="1" fill="hold">
                                          <p:stCondLst>
                                            <p:cond delay="2999"/>
                                          </p:stCondLst>
                                        </p:cTn>
                                        <p:tgtEl>
                                          <p:spTgt spid="30"/>
                                        </p:tgtEl>
                                        <p:attrNameLst>
                                          <p:attrName>style.visibility</p:attrName>
                                        </p:attrNameLst>
                                      </p:cBhvr>
                                      <p:to>
                                        <p:strVal val="hidden"/>
                                      </p:to>
                                    </p:set>
                                  </p:childTnLst>
                                </p:cTn>
                              </p:par>
                              <p:par>
                                <p:cTn id="102" presetID="15" presetClass="exit" presetSubtype="0" fill="hold" nodeType="withEffect">
                                  <p:stCondLst>
                                    <p:cond delay="0"/>
                                  </p:stCondLst>
                                  <p:iterate type="lt">
                                    <p:tmPct val="0"/>
                                  </p:iterate>
                                  <p:childTnLst>
                                    <p:anim calcmode="lin" valueType="num">
                                      <p:cBhvr>
                                        <p:cTn id="103" dur="2500"/>
                                        <p:tgtEl>
                                          <p:spTgt spid="31"/>
                                        </p:tgtEl>
                                        <p:attrNameLst>
                                          <p:attrName>ppt_w</p:attrName>
                                        </p:attrNameLst>
                                      </p:cBhvr>
                                      <p:tavLst>
                                        <p:tav tm="0">
                                          <p:val>
                                            <p:strVal val="ppt_w"/>
                                          </p:val>
                                        </p:tav>
                                        <p:tav tm="100000">
                                          <p:val>
                                            <p:fltVal val="0"/>
                                          </p:val>
                                        </p:tav>
                                      </p:tavLst>
                                    </p:anim>
                                    <p:anim calcmode="lin" valueType="num">
                                      <p:cBhvr>
                                        <p:cTn id="104" dur="2500"/>
                                        <p:tgtEl>
                                          <p:spTgt spid="31"/>
                                        </p:tgtEl>
                                        <p:attrNameLst>
                                          <p:attrName>ppt_h</p:attrName>
                                        </p:attrNameLst>
                                      </p:cBhvr>
                                      <p:tavLst>
                                        <p:tav tm="0">
                                          <p:val>
                                            <p:strVal val="ppt_h"/>
                                          </p:val>
                                        </p:tav>
                                        <p:tav tm="100000">
                                          <p:val>
                                            <p:fltVal val="0"/>
                                          </p:val>
                                        </p:tav>
                                      </p:tavLst>
                                    </p:anim>
                                    <p:anim calcmode="lin" valueType="num">
                                      <p:cBhvr>
                                        <p:cTn id="105" dur="2500"/>
                                        <p:tgtEl>
                                          <p:spTgt spid="3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6" dur="2500"/>
                                        <p:tgtEl>
                                          <p:spTgt spid="3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7" dur="1" fill="hold">
                                          <p:stCondLst>
                                            <p:cond delay="2499"/>
                                          </p:stCondLst>
                                        </p:cTn>
                                        <p:tgtEl>
                                          <p:spTgt spid="31"/>
                                        </p:tgtEl>
                                        <p:attrNameLst>
                                          <p:attrName>style.visibility</p:attrName>
                                        </p:attrNameLst>
                                      </p:cBhvr>
                                      <p:to>
                                        <p:strVal val="hidden"/>
                                      </p:to>
                                    </p:set>
                                  </p:childTnLst>
                                </p:cTn>
                              </p:par>
                              <p:par>
                                <p:cTn id="108" presetID="15" presetClass="exit" presetSubtype="0" fill="hold" nodeType="withEffect">
                                  <p:stCondLst>
                                    <p:cond delay="0"/>
                                  </p:stCondLst>
                                  <p:iterate type="lt">
                                    <p:tmPct val="0"/>
                                  </p:iterate>
                                  <p:childTnLst>
                                    <p:anim calcmode="lin" valueType="num">
                                      <p:cBhvr>
                                        <p:cTn id="109" dur="2000"/>
                                        <p:tgtEl>
                                          <p:spTgt spid="32"/>
                                        </p:tgtEl>
                                        <p:attrNameLst>
                                          <p:attrName>ppt_w</p:attrName>
                                        </p:attrNameLst>
                                      </p:cBhvr>
                                      <p:tavLst>
                                        <p:tav tm="0">
                                          <p:val>
                                            <p:strVal val="ppt_w"/>
                                          </p:val>
                                        </p:tav>
                                        <p:tav tm="100000">
                                          <p:val>
                                            <p:fltVal val="0"/>
                                          </p:val>
                                        </p:tav>
                                      </p:tavLst>
                                    </p:anim>
                                    <p:anim calcmode="lin" valueType="num">
                                      <p:cBhvr>
                                        <p:cTn id="110" dur="2000"/>
                                        <p:tgtEl>
                                          <p:spTgt spid="32"/>
                                        </p:tgtEl>
                                        <p:attrNameLst>
                                          <p:attrName>ppt_h</p:attrName>
                                        </p:attrNameLst>
                                      </p:cBhvr>
                                      <p:tavLst>
                                        <p:tav tm="0">
                                          <p:val>
                                            <p:strVal val="ppt_h"/>
                                          </p:val>
                                        </p:tav>
                                        <p:tav tm="100000">
                                          <p:val>
                                            <p:fltVal val="0"/>
                                          </p:val>
                                        </p:tav>
                                      </p:tavLst>
                                    </p:anim>
                                    <p:anim calcmode="lin" valueType="num">
                                      <p:cBhvr>
                                        <p:cTn id="111" dur="2000"/>
                                        <p:tgtEl>
                                          <p:spTgt spid="3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2" dur="2000"/>
                                        <p:tgtEl>
                                          <p:spTgt spid="3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3" dur="1" fill="hold">
                                          <p:stCondLst>
                                            <p:cond delay="1999"/>
                                          </p:stCondLst>
                                        </p:cTn>
                                        <p:tgtEl>
                                          <p:spTgt spid="32"/>
                                        </p:tgtEl>
                                        <p:attrNameLst>
                                          <p:attrName>style.visibility</p:attrName>
                                        </p:attrNameLst>
                                      </p:cBhvr>
                                      <p:to>
                                        <p:strVal val="hidden"/>
                                      </p:to>
                                    </p:set>
                                  </p:childTnLst>
                                </p:cTn>
                              </p:par>
                              <p:par>
                                <p:cTn id="114" presetID="15" presetClass="exit" presetSubtype="0" fill="hold" nodeType="withEffect">
                                  <p:stCondLst>
                                    <p:cond delay="0"/>
                                  </p:stCondLst>
                                  <p:iterate type="lt">
                                    <p:tmPct val="0"/>
                                  </p:iterate>
                                  <p:childTnLst>
                                    <p:anim calcmode="lin" valueType="num">
                                      <p:cBhvr>
                                        <p:cTn id="115" dur="1500"/>
                                        <p:tgtEl>
                                          <p:spTgt spid="33"/>
                                        </p:tgtEl>
                                        <p:attrNameLst>
                                          <p:attrName>ppt_w</p:attrName>
                                        </p:attrNameLst>
                                      </p:cBhvr>
                                      <p:tavLst>
                                        <p:tav tm="0">
                                          <p:val>
                                            <p:strVal val="ppt_w"/>
                                          </p:val>
                                        </p:tav>
                                        <p:tav tm="100000">
                                          <p:val>
                                            <p:fltVal val="0"/>
                                          </p:val>
                                        </p:tav>
                                      </p:tavLst>
                                    </p:anim>
                                    <p:anim calcmode="lin" valueType="num">
                                      <p:cBhvr>
                                        <p:cTn id="116" dur="1500"/>
                                        <p:tgtEl>
                                          <p:spTgt spid="33"/>
                                        </p:tgtEl>
                                        <p:attrNameLst>
                                          <p:attrName>ppt_h</p:attrName>
                                        </p:attrNameLst>
                                      </p:cBhvr>
                                      <p:tavLst>
                                        <p:tav tm="0">
                                          <p:val>
                                            <p:strVal val="ppt_h"/>
                                          </p:val>
                                        </p:tav>
                                        <p:tav tm="100000">
                                          <p:val>
                                            <p:fltVal val="0"/>
                                          </p:val>
                                        </p:tav>
                                      </p:tavLst>
                                    </p:anim>
                                    <p:anim calcmode="lin" valueType="num">
                                      <p:cBhvr>
                                        <p:cTn id="117" dur="1500"/>
                                        <p:tgtEl>
                                          <p:spTgt spid="3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8" dur="1500"/>
                                        <p:tgtEl>
                                          <p:spTgt spid="3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9" dur="1" fill="hold">
                                          <p:stCondLst>
                                            <p:cond delay="1499"/>
                                          </p:stCondLst>
                                        </p:cTn>
                                        <p:tgtEl>
                                          <p:spTgt spid="33"/>
                                        </p:tgtEl>
                                        <p:attrNameLst>
                                          <p:attrName>style.visibility</p:attrName>
                                        </p:attrNameLst>
                                      </p:cBhvr>
                                      <p:to>
                                        <p:strVal val="hidden"/>
                                      </p:to>
                                    </p:set>
                                  </p:childTnLst>
                                </p:cTn>
                              </p:par>
                              <p:par>
                                <p:cTn id="120" presetID="15" presetClass="exit" presetSubtype="0" fill="hold" nodeType="withEffect">
                                  <p:stCondLst>
                                    <p:cond delay="0"/>
                                  </p:stCondLst>
                                  <p:iterate type="lt">
                                    <p:tmPct val="0"/>
                                  </p:iterate>
                                  <p:childTnLst>
                                    <p:anim calcmode="lin" valueType="num">
                                      <p:cBhvr>
                                        <p:cTn id="121" dur="1000"/>
                                        <p:tgtEl>
                                          <p:spTgt spid="34"/>
                                        </p:tgtEl>
                                        <p:attrNameLst>
                                          <p:attrName>ppt_w</p:attrName>
                                        </p:attrNameLst>
                                      </p:cBhvr>
                                      <p:tavLst>
                                        <p:tav tm="0">
                                          <p:val>
                                            <p:strVal val="ppt_w"/>
                                          </p:val>
                                        </p:tav>
                                        <p:tav tm="100000">
                                          <p:val>
                                            <p:fltVal val="0"/>
                                          </p:val>
                                        </p:tav>
                                      </p:tavLst>
                                    </p:anim>
                                    <p:anim calcmode="lin" valueType="num">
                                      <p:cBhvr>
                                        <p:cTn id="122" dur="1000"/>
                                        <p:tgtEl>
                                          <p:spTgt spid="34"/>
                                        </p:tgtEl>
                                        <p:attrNameLst>
                                          <p:attrName>ppt_h</p:attrName>
                                        </p:attrNameLst>
                                      </p:cBhvr>
                                      <p:tavLst>
                                        <p:tav tm="0">
                                          <p:val>
                                            <p:strVal val="ppt_h"/>
                                          </p:val>
                                        </p:tav>
                                        <p:tav tm="100000">
                                          <p:val>
                                            <p:fltVal val="0"/>
                                          </p:val>
                                        </p:tav>
                                      </p:tavLst>
                                    </p:anim>
                                    <p:anim calcmode="lin" valueType="num">
                                      <p:cBhvr>
                                        <p:cTn id="123" dur="1000"/>
                                        <p:tgtEl>
                                          <p:spTgt spid="3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4" dur="1000"/>
                                        <p:tgtEl>
                                          <p:spTgt spid="3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5" dur="1" fill="hold">
                                          <p:stCondLst>
                                            <p:cond delay="999"/>
                                          </p:stCondLst>
                                        </p:cTn>
                                        <p:tgtEl>
                                          <p:spTgt spid="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sp>
        <p:nvSpPr>
          <p:cNvPr id="2" name="1 Rectángulo"/>
          <p:cNvSpPr/>
          <p:nvPr/>
        </p:nvSpPr>
        <p:spPr>
          <a:xfrm>
            <a:off x="3244846" y="289702"/>
            <a:ext cx="3743325" cy="830997"/>
          </a:xfrm>
          <a:prstGeom prst="rect">
            <a:avLst/>
          </a:prstGeom>
        </p:spPr>
        <p:txBody>
          <a:bodyPr>
            <a:spAutoFit/>
          </a:bodyPr>
          <a:lstStyle/>
          <a:p>
            <a:pPr algn="ctr"/>
            <a:r>
              <a:rPr lang="es-ES" sz="2400" b="1" dirty="0">
                <a:solidFill>
                  <a:srgbClr val="FFFF00"/>
                </a:solidFill>
              </a:rPr>
              <a:t>LAS PREDICCIONES DE </a:t>
            </a:r>
            <a:endParaRPr lang="es-ES" sz="2400" b="1" dirty="0" smtClean="0">
              <a:solidFill>
                <a:srgbClr val="FFFF00"/>
              </a:solidFill>
            </a:endParaRPr>
          </a:p>
          <a:p>
            <a:pPr algn="ctr"/>
            <a:r>
              <a:rPr lang="es-ES" sz="2400" b="1" dirty="0" smtClean="0">
                <a:solidFill>
                  <a:srgbClr val="FFFF00"/>
                </a:solidFill>
              </a:rPr>
              <a:t>JAMES </a:t>
            </a:r>
            <a:r>
              <a:rPr lang="es-ES" sz="2400" b="1" dirty="0">
                <a:solidFill>
                  <a:srgbClr val="FFFF00"/>
                </a:solidFill>
              </a:rPr>
              <a:t>USSHER</a:t>
            </a:r>
            <a:endParaRPr lang="es-ES" sz="2400" dirty="0">
              <a:solidFill>
                <a:srgbClr val="FFFF00"/>
              </a:solidFill>
            </a:endParaRPr>
          </a:p>
        </p:txBody>
      </p:sp>
      <p:pic>
        <p:nvPicPr>
          <p:cNvPr id="98306" name="Picture 2" descr="Fin"/>
          <p:cNvPicPr>
            <a:picLocks noChangeAspect="1" noChangeArrowheads="1"/>
          </p:cNvPicPr>
          <p:nvPr/>
        </p:nvPicPr>
        <p:blipFill>
          <a:blip r:embed="rId3"/>
          <a:srcRect/>
          <a:stretch>
            <a:fillRect/>
          </a:stretch>
        </p:blipFill>
        <p:spPr bwMode="auto">
          <a:xfrm>
            <a:off x="0" y="289702"/>
            <a:ext cx="3348013" cy="4575065"/>
          </a:xfrm>
          <a:prstGeom prst="rect">
            <a:avLst/>
          </a:prstGeom>
          <a:noFill/>
          <a:effectLst>
            <a:softEdge rad="635000"/>
          </a:effectLst>
        </p:spPr>
      </p:pic>
      <p:sp>
        <p:nvSpPr>
          <p:cNvPr id="4" name="3 Rectángulo"/>
          <p:cNvSpPr/>
          <p:nvPr/>
        </p:nvSpPr>
        <p:spPr>
          <a:xfrm>
            <a:off x="3602036" y="1647024"/>
            <a:ext cx="3671887" cy="3416320"/>
          </a:xfrm>
          <a:prstGeom prst="rect">
            <a:avLst/>
          </a:prstGeom>
        </p:spPr>
        <p:txBody>
          <a:bodyPr wrap="square">
            <a:spAutoFit/>
          </a:bodyPr>
          <a:lstStyle/>
          <a:p>
            <a:pPr algn="ctr"/>
            <a:r>
              <a:rPr lang="es-ES" dirty="0">
                <a:solidFill>
                  <a:srgbClr val="FFFF00"/>
                </a:solidFill>
              </a:rPr>
              <a:t>James </a:t>
            </a:r>
            <a:r>
              <a:rPr lang="es-ES" dirty="0" err="1">
                <a:solidFill>
                  <a:srgbClr val="FFFF00"/>
                </a:solidFill>
              </a:rPr>
              <a:t>Ussher</a:t>
            </a:r>
            <a:r>
              <a:rPr lang="es-ES" dirty="0">
                <a:solidFill>
                  <a:srgbClr val="FFFF00"/>
                </a:solidFill>
              </a:rPr>
              <a:t>, arzobispo de </a:t>
            </a:r>
            <a:r>
              <a:rPr lang="es-ES" dirty="0" err="1">
                <a:solidFill>
                  <a:srgbClr val="FFFF00"/>
                </a:solidFill>
              </a:rPr>
              <a:t>Armagh</a:t>
            </a:r>
            <a:r>
              <a:rPr lang="es-ES" dirty="0">
                <a:solidFill>
                  <a:srgbClr val="FFFF00"/>
                </a:solidFill>
              </a:rPr>
              <a:t> y primado de Toda Irlanda a mediados del siglo XVII, pasó a la historia por haber señalado que la Creación tuvo lugar en la noche del 22 de octubre de 4004 a.C.. Su creencia (común en la época) era que la Tierra duraría 6.000 años desde su creación, lo que establecía que el fin del mundo sería el 23 de octubre de 1997.</a:t>
            </a:r>
            <a:r>
              <a:rPr lang="es-ES" dirty="0"/>
              <a:t> </a:t>
            </a:r>
          </a:p>
        </p:txBody>
      </p:sp>
      <p:pic>
        <p:nvPicPr>
          <p:cNvPr id="6" name="Picture 4" descr="pc12"/>
          <p:cNvPicPr>
            <a:picLocks noChangeAspect="1" noChangeArrowheads="1" noCrop="1"/>
          </p:cNvPicPr>
          <p:nvPr/>
        </p:nvPicPr>
        <p:blipFill>
          <a:blip r:embed="rId4"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a:off x="0" y="0"/>
            <a:ext cx="1696914" cy="1302240"/>
          </a:xfrm>
          <a:prstGeom prst="chevron">
            <a:avLst>
              <a:gd name="adj" fmla="val 101267"/>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heurón"/>
          <p:cNvSpPr/>
          <p:nvPr/>
        </p:nvSpPr>
        <p:spPr>
          <a:xfrm>
            <a:off x="0" y="1302242"/>
            <a:ext cx="1696914" cy="1359297"/>
          </a:xfrm>
          <a:prstGeom prst="chevron">
            <a:avLst>
              <a:gd name="adj" fmla="val 97509"/>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4" name="13 Cheurón"/>
          <p:cNvSpPr/>
          <p:nvPr/>
        </p:nvSpPr>
        <p:spPr>
          <a:xfrm>
            <a:off x="0" y="2661538"/>
            <a:ext cx="1696914" cy="1303919"/>
          </a:xfrm>
          <a:prstGeom prst="chevron">
            <a:avLst>
              <a:gd name="adj" fmla="val 99348"/>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5" name="14 Cheurón"/>
          <p:cNvSpPr/>
          <p:nvPr/>
        </p:nvSpPr>
        <p:spPr>
          <a:xfrm>
            <a:off x="0" y="3965456"/>
            <a:ext cx="1696914" cy="1471732"/>
          </a:xfrm>
          <a:prstGeom prst="chevron">
            <a:avLst>
              <a:gd name="adj" fmla="val 90860"/>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6" name="15 Cheurón"/>
          <p:cNvSpPr>
            <a:spLocks noChangeArrowheads="1"/>
          </p:cNvSpPr>
          <p:nvPr/>
        </p:nvSpPr>
        <p:spPr bwMode="auto">
          <a:xfrm rot="10800000">
            <a:off x="5792913" y="0"/>
            <a:ext cx="1696913" cy="1302240"/>
          </a:xfrm>
          <a:prstGeom prst="chevron">
            <a:avLst>
              <a:gd name="adj" fmla="val 104149"/>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17" name="16 Cheurón"/>
          <p:cNvSpPr>
            <a:spLocks noChangeArrowheads="1"/>
          </p:cNvSpPr>
          <p:nvPr/>
        </p:nvSpPr>
        <p:spPr bwMode="auto">
          <a:xfrm rot="10800000">
            <a:off x="5792913" y="1302242"/>
            <a:ext cx="1696913" cy="1359297"/>
          </a:xfrm>
          <a:prstGeom prst="chevron">
            <a:avLst>
              <a:gd name="adj" fmla="val 97509"/>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18" name="17 Cheurón"/>
          <p:cNvSpPr>
            <a:spLocks noChangeArrowheads="1"/>
          </p:cNvSpPr>
          <p:nvPr/>
        </p:nvSpPr>
        <p:spPr bwMode="auto">
          <a:xfrm rot="10800000">
            <a:off x="5792913" y="2661538"/>
            <a:ext cx="1696913" cy="1303919"/>
          </a:xfrm>
          <a:prstGeom prst="chevron">
            <a:avLst>
              <a:gd name="adj" fmla="val 105103"/>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19" name="18 Cheurón"/>
          <p:cNvSpPr>
            <a:spLocks noChangeArrowheads="1"/>
          </p:cNvSpPr>
          <p:nvPr/>
        </p:nvSpPr>
        <p:spPr bwMode="auto">
          <a:xfrm rot="10800000">
            <a:off x="5792913" y="3965456"/>
            <a:ext cx="1696913" cy="1471732"/>
          </a:xfrm>
          <a:prstGeom prst="chevron">
            <a:avLst>
              <a:gd name="adj" fmla="val 92561"/>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0" name="19 Cheurón"/>
          <p:cNvSpPr/>
          <p:nvPr/>
        </p:nvSpPr>
        <p:spPr>
          <a:xfrm>
            <a:off x="1053257" y="0"/>
            <a:ext cx="1696914" cy="1302240"/>
          </a:xfrm>
          <a:prstGeom prst="chevron">
            <a:avLst>
              <a:gd name="adj" fmla="val 104146"/>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1" name="20 Cheurón"/>
          <p:cNvSpPr/>
          <p:nvPr/>
        </p:nvSpPr>
        <p:spPr>
          <a:xfrm>
            <a:off x="1053257" y="1302242"/>
            <a:ext cx="1696914" cy="1359297"/>
          </a:xfrm>
          <a:prstGeom prst="chevron">
            <a:avLst>
              <a:gd name="adj" fmla="val 102107"/>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2" name="21 Cheurón"/>
          <p:cNvSpPr/>
          <p:nvPr/>
        </p:nvSpPr>
        <p:spPr>
          <a:xfrm>
            <a:off x="1053257" y="2661538"/>
            <a:ext cx="1696914" cy="1303919"/>
          </a:xfrm>
          <a:prstGeom prst="chevron">
            <a:avLst>
              <a:gd name="adj" fmla="val 104145"/>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3" name="22 Cheurón"/>
          <p:cNvSpPr/>
          <p:nvPr/>
        </p:nvSpPr>
        <p:spPr>
          <a:xfrm>
            <a:off x="1053257" y="3965456"/>
            <a:ext cx="1696914" cy="1471732"/>
          </a:xfrm>
          <a:prstGeom prst="chevron">
            <a:avLst>
              <a:gd name="adj" fmla="val 95104"/>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4" name="23 Cheurón"/>
          <p:cNvSpPr>
            <a:spLocks noChangeArrowheads="1"/>
          </p:cNvSpPr>
          <p:nvPr/>
        </p:nvSpPr>
        <p:spPr bwMode="auto">
          <a:xfrm rot="10800000">
            <a:off x="4798169" y="0"/>
            <a:ext cx="1696914" cy="1302240"/>
          </a:xfrm>
          <a:prstGeom prst="chevron">
            <a:avLst>
              <a:gd name="adj" fmla="val 104149"/>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5" name="24 Cheurón"/>
          <p:cNvSpPr>
            <a:spLocks noChangeArrowheads="1"/>
          </p:cNvSpPr>
          <p:nvPr/>
        </p:nvSpPr>
        <p:spPr bwMode="auto">
          <a:xfrm rot="10800000">
            <a:off x="4798169" y="1302242"/>
            <a:ext cx="1696914" cy="1359297"/>
          </a:xfrm>
          <a:prstGeom prst="chevron">
            <a:avLst>
              <a:gd name="adj" fmla="val 100269"/>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6" name="25 Cheurón"/>
          <p:cNvSpPr>
            <a:spLocks noChangeArrowheads="1"/>
          </p:cNvSpPr>
          <p:nvPr/>
        </p:nvSpPr>
        <p:spPr bwMode="auto">
          <a:xfrm rot="10800000">
            <a:off x="4798169" y="2661538"/>
            <a:ext cx="1696914" cy="1303919"/>
          </a:xfrm>
          <a:prstGeom prst="chevron">
            <a:avLst>
              <a:gd name="adj" fmla="val 104147"/>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7" name="26 Cheurón"/>
          <p:cNvSpPr>
            <a:spLocks noChangeArrowheads="1"/>
          </p:cNvSpPr>
          <p:nvPr/>
        </p:nvSpPr>
        <p:spPr bwMode="auto">
          <a:xfrm rot="10800000">
            <a:off x="4798169" y="3965456"/>
            <a:ext cx="1696914" cy="1471732"/>
          </a:xfrm>
          <a:prstGeom prst="chevron">
            <a:avLst>
              <a:gd name="adj" fmla="val 90859"/>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8" name="27 Cheurón"/>
          <p:cNvSpPr>
            <a:spLocks noChangeArrowheads="1"/>
          </p:cNvSpPr>
          <p:nvPr/>
        </p:nvSpPr>
        <p:spPr bwMode="auto">
          <a:xfrm rot="10800000">
            <a:off x="3861941" y="0"/>
            <a:ext cx="1696914" cy="1302240"/>
          </a:xfrm>
          <a:prstGeom prst="chevron">
            <a:avLst>
              <a:gd name="adj" fmla="val 101268"/>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9" name="28 Cheurón"/>
          <p:cNvSpPr>
            <a:spLocks noChangeArrowheads="1"/>
          </p:cNvSpPr>
          <p:nvPr/>
        </p:nvSpPr>
        <p:spPr bwMode="auto">
          <a:xfrm rot="10800000">
            <a:off x="3803428" y="1302242"/>
            <a:ext cx="1696913" cy="1359297"/>
          </a:xfrm>
          <a:prstGeom prst="chevron">
            <a:avLst>
              <a:gd name="adj" fmla="val 99344"/>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30" name="29 Cheurón"/>
          <p:cNvSpPr>
            <a:spLocks noChangeArrowheads="1"/>
          </p:cNvSpPr>
          <p:nvPr/>
        </p:nvSpPr>
        <p:spPr bwMode="auto">
          <a:xfrm rot="10800000">
            <a:off x="3803428" y="2661538"/>
            <a:ext cx="1696913" cy="1303919"/>
          </a:xfrm>
          <a:prstGeom prst="chevron">
            <a:avLst>
              <a:gd name="adj" fmla="val 102226"/>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31" name="30 Cheurón"/>
          <p:cNvSpPr>
            <a:spLocks noChangeArrowheads="1"/>
          </p:cNvSpPr>
          <p:nvPr/>
        </p:nvSpPr>
        <p:spPr bwMode="auto">
          <a:xfrm rot="10800000">
            <a:off x="3803428" y="3965456"/>
            <a:ext cx="1696913" cy="1471732"/>
          </a:xfrm>
          <a:prstGeom prst="chevron">
            <a:avLst>
              <a:gd name="adj" fmla="val 91707"/>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32" name="31 Cheurón"/>
          <p:cNvSpPr/>
          <p:nvPr/>
        </p:nvSpPr>
        <p:spPr>
          <a:xfrm>
            <a:off x="2106513" y="0"/>
            <a:ext cx="1696914" cy="1302240"/>
          </a:xfrm>
          <a:prstGeom prst="chevron">
            <a:avLst>
              <a:gd name="adj" fmla="val 102227"/>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3" name="32 Cheurón"/>
          <p:cNvSpPr/>
          <p:nvPr/>
        </p:nvSpPr>
        <p:spPr>
          <a:xfrm>
            <a:off x="2106513" y="1302242"/>
            <a:ext cx="1696914" cy="1359297"/>
          </a:xfrm>
          <a:prstGeom prst="chevron">
            <a:avLst>
              <a:gd name="adj" fmla="val 101187"/>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4" name="33 Cheurón"/>
          <p:cNvSpPr/>
          <p:nvPr/>
        </p:nvSpPr>
        <p:spPr>
          <a:xfrm>
            <a:off x="2106513" y="2661538"/>
            <a:ext cx="1696914" cy="1303919"/>
          </a:xfrm>
          <a:prstGeom prst="chevron">
            <a:avLst>
              <a:gd name="adj" fmla="val 105106"/>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5" name="34 Cheurón"/>
          <p:cNvSpPr/>
          <p:nvPr/>
        </p:nvSpPr>
        <p:spPr>
          <a:xfrm>
            <a:off x="2048001" y="3965456"/>
            <a:ext cx="1696913" cy="1471732"/>
          </a:xfrm>
          <a:prstGeom prst="chevron">
            <a:avLst>
              <a:gd name="adj" fmla="val 95953"/>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3000" fill="hold"/>
                                        <p:tgtEl>
                                          <p:spTgt spid="13"/>
                                        </p:tgtEl>
                                        <p:attrNameLst>
                                          <p:attrName>ppt_x</p:attrName>
                                        </p:attrNameLst>
                                      </p:cBhvr>
                                      <p:tavLst>
                                        <p:tav tm="0">
                                          <p:val>
                                            <p:strVal val="1+#ppt_w/2"/>
                                          </p:val>
                                        </p:tav>
                                        <p:tav tm="100000">
                                          <p:val>
                                            <p:strVal val="#ppt_x"/>
                                          </p:val>
                                        </p:tav>
                                      </p:tavLst>
                                    </p:anim>
                                    <p:anim calcmode="lin" valueType="num">
                                      <p:cBhvr additive="base">
                                        <p:cTn id="12" dur="30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1+#ppt_w/2"/>
                                          </p:val>
                                        </p:tav>
                                        <p:tav tm="100000">
                                          <p:val>
                                            <p:strVal val="#ppt_x"/>
                                          </p:val>
                                        </p:tav>
                                      </p:tavLst>
                                    </p:anim>
                                    <p:anim calcmode="lin" valueType="num">
                                      <p:cBhvr additive="base">
                                        <p:cTn id="20" dur="3000" fill="hold"/>
                                        <p:tgtEl>
                                          <p:spTgt spid="1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3000" fill="hold"/>
                                        <p:tgtEl>
                                          <p:spTgt spid="20"/>
                                        </p:tgtEl>
                                        <p:attrNameLst>
                                          <p:attrName>ppt_x</p:attrName>
                                        </p:attrNameLst>
                                      </p:cBhvr>
                                      <p:tavLst>
                                        <p:tav tm="0">
                                          <p:val>
                                            <p:strVal val="1+#ppt_w/2"/>
                                          </p:val>
                                        </p:tav>
                                        <p:tav tm="100000">
                                          <p:val>
                                            <p:strVal val="#ppt_x"/>
                                          </p:val>
                                        </p:tav>
                                      </p:tavLst>
                                    </p:anim>
                                    <p:anim calcmode="lin" valueType="num">
                                      <p:cBhvr additive="base">
                                        <p:cTn id="24" dur="30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3000" fill="hold"/>
                                        <p:tgtEl>
                                          <p:spTgt spid="21"/>
                                        </p:tgtEl>
                                        <p:attrNameLst>
                                          <p:attrName>ppt_x</p:attrName>
                                        </p:attrNameLst>
                                      </p:cBhvr>
                                      <p:tavLst>
                                        <p:tav tm="0">
                                          <p:val>
                                            <p:strVal val="1+#ppt_w/2"/>
                                          </p:val>
                                        </p:tav>
                                        <p:tav tm="100000">
                                          <p:val>
                                            <p:strVal val="#ppt_x"/>
                                          </p:val>
                                        </p:tav>
                                      </p:tavLst>
                                    </p:anim>
                                    <p:anim calcmode="lin" valueType="num">
                                      <p:cBhvr additive="base">
                                        <p:cTn id="28" dur="30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3000" fill="hold"/>
                                        <p:tgtEl>
                                          <p:spTgt spid="22"/>
                                        </p:tgtEl>
                                        <p:attrNameLst>
                                          <p:attrName>ppt_x</p:attrName>
                                        </p:attrNameLst>
                                      </p:cBhvr>
                                      <p:tavLst>
                                        <p:tav tm="0">
                                          <p:val>
                                            <p:strVal val="1+#ppt_w/2"/>
                                          </p:val>
                                        </p:tav>
                                        <p:tav tm="100000">
                                          <p:val>
                                            <p:strVal val="#ppt_x"/>
                                          </p:val>
                                        </p:tav>
                                      </p:tavLst>
                                    </p:anim>
                                    <p:anim calcmode="lin" valueType="num">
                                      <p:cBhvr additive="base">
                                        <p:cTn id="32" dur="30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3000" fill="hold"/>
                                        <p:tgtEl>
                                          <p:spTgt spid="32"/>
                                        </p:tgtEl>
                                        <p:attrNameLst>
                                          <p:attrName>ppt_x</p:attrName>
                                        </p:attrNameLst>
                                      </p:cBhvr>
                                      <p:tavLst>
                                        <p:tav tm="0">
                                          <p:val>
                                            <p:strVal val="1+#ppt_w/2"/>
                                          </p:val>
                                        </p:tav>
                                        <p:tav tm="100000">
                                          <p:val>
                                            <p:strVal val="#ppt_x"/>
                                          </p:val>
                                        </p:tav>
                                      </p:tavLst>
                                    </p:anim>
                                    <p:anim calcmode="lin" valueType="num">
                                      <p:cBhvr additive="base">
                                        <p:cTn id="40" dur="3000" fill="hold"/>
                                        <p:tgtEl>
                                          <p:spTgt spid="3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3000" fill="hold"/>
                                        <p:tgtEl>
                                          <p:spTgt spid="33"/>
                                        </p:tgtEl>
                                        <p:attrNameLst>
                                          <p:attrName>ppt_x</p:attrName>
                                        </p:attrNameLst>
                                      </p:cBhvr>
                                      <p:tavLst>
                                        <p:tav tm="0">
                                          <p:val>
                                            <p:strVal val="1+#ppt_w/2"/>
                                          </p:val>
                                        </p:tav>
                                        <p:tav tm="100000">
                                          <p:val>
                                            <p:strVal val="#ppt_x"/>
                                          </p:val>
                                        </p:tav>
                                      </p:tavLst>
                                    </p:anim>
                                    <p:anim calcmode="lin" valueType="num">
                                      <p:cBhvr additive="base">
                                        <p:cTn id="44" dur="3000" fill="hold"/>
                                        <p:tgtEl>
                                          <p:spTgt spid="3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3000" fill="hold"/>
                                        <p:tgtEl>
                                          <p:spTgt spid="34"/>
                                        </p:tgtEl>
                                        <p:attrNameLst>
                                          <p:attrName>ppt_x</p:attrName>
                                        </p:attrNameLst>
                                      </p:cBhvr>
                                      <p:tavLst>
                                        <p:tav tm="0">
                                          <p:val>
                                            <p:strVal val="1+#ppt_w/2"/>
                                          </p:val>
                                        </p:tav>
                                        <p:tav tm="100000">
                                          <p:val>
                                            <p:strVal val="#ppt_x"/>
                                          </p:val>
                                        </p:tav>
                                      </p:tavLst>
                                    </p:anim>
                                    <p:anim calcmode="lin" valueType="num">
                                      <p:cBhvr additive="base">
                                        <p:cTn id="48" dur="30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1+#ppt_w/2"/>
                                          </p:val>
                                        </p:tav>
                                        <p:tav tm="100000">
                                          <p:val>
                                            <p:strVal val="#ppt_x"/>
                                          </p:val>
                                        </p:tav>
                                      </p:tavLst>
                                    </p:anim>
                                    <p:anim calcmode="lin" valueType="num">
                                      <p:cBhvr additive="base">
                                        <p:cTn id="52" dur="3000" fill="hold"/>
                                        <p:tgtEl>
                                          <p:spTgt spid="35"/>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3000" fill="hold"/>
                                        <p:tgtEl>
                                          <p:spTgt spid="17"/>
                                        </p:tgtEl>
                                        <p:attrNameLst>
                                          <p:attrName>ppt_x</p:attrName>
                                        </p:attrNameLst>
                                      </p:cBhvr>
                                      <p:tavLst>
                                        <p:tav tm="0">
                                          <p:val>
                                            <p:strVal val="0-#ppt_w/2"/>
                                          </p:val>
                                        </p:tav>
                                        <p:tav tm="100000">
                                          <p:val>
                                            <p:strVal val="#ppt_x"/>
                                          </p:val>
                                        </p:tav>
                                      </p:tavLst>
                                    </p:anim>
                                    <p:anim calcmode="lin" valueType="num">
                                      <p:cBhvr additive="base">
                                        <p:cTn id="60" dur="3000" fill="hold"/>
                                        <p:tgtEl>
                                          <p:spTgt spid="1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3000" fill="hold"/>
                                        <p:tgtEl>
                                          <p:spTgt spid="18"/>
                                        </p:tgtEl>
                                        <p:attrNameLst>
                                          <p:attrName>ppt_x</p:attrName>
                                        </p:attrNameLst>
                                      </p:cBhvr>
                                      <p:tavLst>
                                        <p:tav tm="0">
                                          <p:val>
                                            <p:strVal val="0-#ppt_w/2"/>
                                          </p:val>
                                        </p:tav>
                                        <p:tav tm="100000">
                                          <p:val>
                                            <p:strVal val="#ppt_x"/>
                                          </p:val>
                                        </p:tav>
                                      </p:tavLst>
                                    </p:anim>
                                    <p:anim calcmode="lin" valueType="num">
                                      <p:cBhvr additive="base">
                                        <p:cTn id="64" dur="3000" fill="hold"/>
                                        <p:tgtEl>
                                          <p:spTgt spid="18"/>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0-#ppt_w/2"/>
                                          </p:val>
                                        </p:tav>
                                        <p:tav tm="100000">
                                          <p:val>
                                            <p:strVal val="#ppt_x"/>
                                          </p:val>
                                        </p:tav>
                                      </p:tavLst>
                                    </p:anim>
                                    <p:anim calcmode="lin" valueType="num">
                                      <p:cBhvr additive="base">
                                        <p:cTn id="68" dur="3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3000" fill="hold"/>
                                        <p:tgtEl>
                                          <p:spTgt spid="27"/>
                                        </p:tgtEl>
                                        <p:attrNameLst>
                                          <p:attrName>ppt_x</p:attrName>
                                        </p:attrNameLst>
                                      </p:cBhvr>
                                      <p:tavLst>
                                        <p:tav tm="0">
                                          <p:val>
                                            <p:strVal val="0-#ppt_w/2"/>
                                          </p:val>
                                        </p:tav>
                                        <p:tav tm="100000">
                                          <p:val>
                                            <p:strVal val="#ppt_x"/>
                                          </p:val>
                                        </p:tav>
                                      </p:tavLst>
                                    </p:anim>
                                    <p:anim calcmode="lin" valueType="num">
                                      <p:cBhvr additive="base">
                                        <p:cTn id="84" dur="3000" fill="hold"/>
                                        <p:tgtEl>
                                          <p:spTgt spid="27"/>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3000" fill="hold"/>
                                        <p:tgtEl>
                                          <p:spTgt spid="28"/>
                                        </p:tgtEl>
                                        <p:attrNameLst>
                                          <p:attrName>ppt_x</p:attrName>
                                        </p:attrNameLst>
                                      </p:cBhvr>
                                      <p:tavLst>
                                        <p:tav tm="0">
                                          <p:val>
                                            <p:strVal val="0-#ppt_w/2"/>
                                          </p:val>
                                        </p:tav>
                                        <p:tav tm="100000">
                                          <p:val>
                                            <p:strVal val="#ppt_x"/>
                                          </p:val>
                                        </p:tav>
                                      </p:tavLst>
                                    </p:anim>
                                    <p:anim calcmode="lin" valueType="num">
                                      <p:cBhvr additive="base">
                                        <p:cTn id="88" dur="3000" fill="hold"/>
                                        <p:tgtEl>
                                          <p:spTgt spid="28"/>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3000" fill="hold"/>
                                        <p:tgtEl>
                                          <p:spTgt spid="29"/>
                                        </p:tgtEl>
                                        <p:attrNameLst>
                                          <p:attrName>ppt_x</p:attrName>
                                        </p:attrNameLst>
                                      </p:cBhvr>
                                      <p:tavLst>
                                        <p:tav tm="0">
                                          <p:val>
                                            <p:strVal val="0-#ppt_w/2"/>
                                          </p:val>
                                        </p:tav>
                                        <p:tav tm="100000">
                                          <p:val>
                                            <p:strVal val="#ppt_x"/>
                                          </p:val>
                                        </p:tav>
                                      </p:tavLst>
                                    </p:anim>
                                    <p:anim calcmode="lin" valueType="num">
                                      <p:cBhvr additive="base">
                                        <p:cTn id="92" dur="3000" fill="hold"/>
                                        <p:tgtEl>
                                          <p:spTgt spid="29"/>
                                        </p:tgtEl>
                                        <p:attrNameLst>
                                          <p:attrName>ppt_y</p:attrName>
                                        </p:attrNameLst>
                                      </p:cBhvr>
                                      <p:tavLst>
                                        <p:tav tm="0">
                                          <p:val>
                                            <p:strVal val="#ppt_y"/>
                                          </p:val>
                                        </p:tav>
                                        <p:tav tm="100000">
                                          <p:val>
                                            <p:strVal val="#ppt_y"/>
                                          </p:val>
                                        </p:tav>
                                      </p:tavLst>
                                    </p:anim>
                                  </p:childTnLst>
                                </p:cTn>
                              </p:par>
                              <p:par>
                                <p:cTn id="93" presetID="2" presetClass="entr" presetSubtype="8" fill="hold" nodeType="with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3000" fill="hold"/>
                                        <p:tgtEl>
                                          <p:spTgt spid="30"/>
                                        </p:tgtEl>
                                        <p:attrNameLst>
                                          <p:attrName>ppt_x</p:attrName>
                                        </p:attrNameLst>
                                      </p:cBhvr>
                                      <p:tavLst>
                                        <p:tav tm="0">
                                          <p:val>
                                            <p:strVal val="0-#ppt_w/2"/>
                                          </p:val>
                                        </p:tav>
                                        <p:tav tm="100000">
                                          <p:val>
                                            <p:strVal val="#ppt_x"/>
                                          </p:val>
                                        </p:tav>
                                      </p:tavLst>
                                    </p:anim>
                                    <p:anim calcmode="lin" valueType="num">
                                      <p:cBhvr additive="base">
                                        <p:cTn id="96" dur="3000" fill="hold"/>
                                        <p:tgtEl>
                                          <p:spTgt spid="30"/>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31"/>
                                        </p:tgtEl>
                                        <p:attrNameLst>
                                          <p:attrName>style.visibility</p:attrName>
                                        </p:attrNameLst>
                                      </p:cBhvr>
                                      <p:to>
                                        <p:strVal val="visible"/>
                                      </p:to>
                                    </p:set>
                                    <p:anim calcmode="lin" valueType="num">
                                      <p:cBhvr additive="base">
                                        <p:cTn id="99" dur="3000" fill="hold"/>
                                        <p:tgtEl>
                                          <p:spTgt spid="31"/>
                                        </p:tgtEl>
                                        <p:attrNameLst>
                                          <p:attrName>ppt_x</p:attrName>
                                        </p:attrNameLst>
                                      </p:cBhvr>
                                      <p:tavLst>
                                        <p:tav tm="0">
                                          <p:val>
                                            <p:strVal val="0-#ppt_w/2"/>
                                          </p:val>
                                        </p:tav>
                                        <p:tav tm="100000">
                                          <p:val>
                                            <p:strVal val="#ppt_x"/>
                                          </p:val>
                                        </p:tav>
                                      </p:tavLst>
                                    </p:anim>
                                    <p:anim calcmode="lin" valueType="num">
                                      <p:cBhvr additive="base">
                                        <p:cTn id="100" dur="3000" fill="hold"/>
                                        <p:tgtEl>
                                          <p:spTgt spid="31"/>
                                        </p:tgtEl>
                                        <p:attrNameLst>
                                          <p:attrName>ppt_y</p:attrName>
                                        </p:attrNameLst>
                                      </p:cBhvr>
                                      <p:tavLst>
                                        <p:tav tm="0">
                                          <p:val>
                                            <p:strVal val="#ppt_y"/>
                                          </p:val>
                                        </p:tav>
                                        <p:tav tm="100000">
                                          <p:val>
                                            <p:strVal val="#ppt_y"/>
                                          </p:val>
                                        </p:tav>
                                      </p:tavLst>
                                    </p:anim>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3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33"/>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3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3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7"/>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4"/>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5"/>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6"/>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27"/>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2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30"/>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31"/>
                                        </p:tgtEl>
                                        <p:attrNameLst>
                                          <p:attrName>r</p:attrName>
                                        </p:attrNameLst>
                                      </p:cBhvr>
                                    </p:animRot>
                                  </p:childTnLst>
                                </p:cTn>
                              </p:par>
                            </p:childTnLst>
                          </p:cTn>
                        </p:par>
                        <p:par>
                          <p:cTn id="149" fill="hold">
                            <p:stCondLst>
                              <p:cond delay="3000"/>
                            </p:stCondLst>
                            <p:childTnLst>
                              <p:par>
                                <p:cTn id="150" presetID="2" presetClass="exit" presetSubtype="4" fill="hold" nodeType="afterEffect">
                                  <p:stCondLst>
                                    <p:cond delay="0"/>
                                  </p:stCondLst>
                                  <p:childTnLst>
                                    <p:anim calcmode="lin" valueType="num">
                                      <p:cBhvr additive="base">
                                        <p:cTn id="151" dur="3000"/>
                                        <p:tgtEl>
                                          <p:spTgt spid="5"/>
                                        </p:tgtEl>
                                        <p:attrNameLst>
                                          <p:attrName>ppt_x</p:attrName>
                                        </p:attrNameLst>
                                      </p:cBhvr>
                                      <p:tavLst>
                                        <p:tav tm="0">
                                          <p:val>
                                            <p:strVal val="ppt_x"/>
                                          </p:val>
                                        </p:tav>
                                        <p:tav tm="100000">
                                          <p:val>
                                            <p:strVal val="ppt_x"/>
                                          </p:val>
                                        </p:tav>
                                      </p:tavLst>
                                    </p:anim>
                                    <p:anim calcmode="lin" valueType="num">
                                      <p:cBhvr additive="base">
                                        <p:cTn id="152" dur="3000"/>
                                        <p:tgtEl>
                                          <p:spTgt spid="5"/>
                                        </p:tgtEl>
                                        <p:attrNameLst>
                                          <p:attrName>ppt_y</p:attrName>
                                        </p:attrNameLst>
                                      </p:cBhvr>
                                      <p:tavLst>
                                        <p:tav tm="0">
                                          <p:val>
                                            <p:strVal val="ppt_y"/>
                                          </p:val>
                                        </p:tav>
                                        <p:tav tm="100000">
                                          <p:val>
                                            <p:strVal val="1+ppt_h/2"/>
                                          </p:val>
                                        </p:tav>
                                      </p:tavLst>
                                    </p:anim>
                                    <p:set>
                                      <p:cBhvr>
                                        <p:cTn id="153" dur="1" fill="hold">
                                          <p:stCondLst>
                                            <p:cond delay="2999"/>
                                          </p:stCondLst>
                                        </p:cTn>
                                        <p:tgtEl>
                                          <p:spTgt spid="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ppt_x"/>
                                          </p:val>
                                        </p:tav>
                                      </p:tavLst>
                                    </p:anim>
                                    <p:anim calcmode="lin" valueType="num">
                                      <p:cBhvr additive="base">
                                        <p:cTn id="156" dur="3000"/>
                                        <p:tgtEl>
                                          <p:spTgt spid="13"/>
                                        </p:tgtEl>
                                        <p:attrNameLst>
                                          <p:attrName>ppt_y</p:attrName>
                                        </p:attrNameLst>
                                      </p:cBhvr>
                                      <p:tavLst>
                                        <p:tav tm="0">
                                          <p:val>
                                            <p:strVal val="ppt_y"/>
                                          </p:val>
                                        </p:tav>
                                        <p:tav tm="100000">
                                          <p:val>
                                            <p:strVal val="1+ppt_h/2"/>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5"/>
                                        </p:tgtEl>
                                        <p:attrNameLst>
                                          <p:attrName>ppt_x</p:attrName>
                                        </p:attrNameLst>
                                      </p:cBhvr>
                                      <p:tavLst>
                                        <p:tav tm="0">
                                          <p:val>
                                            <p:strVal val="ppt_x"/>
                                          </p:val>
                                        </p:tav>
                                        <p:tav tm="100000">
                                          <p:val>
                                            <p:strVal val="ppt_x"/>
                                          </p:val>
                                        </p:tav>
                                      </p:tavLst>
                                    </p:anim>
                                    <p:anim calcmode="lin" valueType="num">
                                      <p:cBhvr additive="base">
                                        <p:cTn id="164" dur="3000"/>
                                        <p:tgtEl>
                                          <p:spTgt spid="15"/>
                                        </p:tgtEl>
                                        <p:attrNameLst>
                                          <p:attrName>ppt_y</p:attrName>
                                        </p:attrNameLst>
                                      </p:cBhvr>
                                      <p:tavLst>
                                        <p:tav tm="0">
                                          <p:val>
                                            <p:strVal val="ppt_y"/>
                                          </p:val>
                                        </p:tav>
                                        <p:tav tm="100000">
                                          <p:val>
                                            <p:strVal val="1+ppt_h/2"/>
                                          </p:val>
                                        </p:tav>
                                      </p:tavLst>
                                    </p:anim>
                                    <p:set>
                                      <p:cBhvr>
                                        <p:cTn id="165" dur="1" fill="hold">
                                          <p:stCondLst>
                                            <p:cond delay="2999"/>
                                          </p:stCondLst>
                                        </p:cTn>
                                        <p:tgtEl>
                                          <p:spTgt spid="15"/>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20"/>
                                        </p:tgtEl>
                                        <p:attrNameLst>
                                          <p:attrName>ppt_x</p:attrName>
                                        </p:attrNameLst>
                                      </p:cBhvr>
                                      <p:tavLst>
                                        <p:tav tm="0">
                                          <p:val>
                                            <p:strVal val="ppt_x"/>
                                          </p:val>
                                        </p:tav>
                                        <p:tav tm="100000">
                                          <p:val>
                                            <p:strVal val="ppt_x"/>
                                          </p:val>
                                        </p:tav>
                                      </p:tavLst>
                                    </p:anim>
                                    <p:anim calcmode="lin" valueType="num">
                                      <p:cBhvr additive="base">
                                        <p:cTn id="168" dur="3000"/>
                                        <p:tgtEl>
                                          <p:spTgt spid="20"/>
                                        </p:tgtEl>
                                        <p:attrNameLst>
                                          <p:attrName>ppt_y</p:attrName>
                                        </p:attrNameLst>
                                      </p:cBhvr>
                                      <p:tavLst>
                                        <p:tav tm="0">
                                          <p:val>
                                            <p:strVal val="ppt_y"/>
                                          </p:val>
                                        </p:tav>
                                        <p:tav tm="100000">
                                          <p:val>
                                            <p:strVal val="1+ppt_h/2"/>
                                          </p:val>
                                        </p:tav>
                                      </p:tavLst>
                                    </p:anim>
                                    <p:set>
                                      <p:cBhvr>
                                        <p:cTn id="169" dur="1" fill="hold">
                                          <p:stCondLst>
                                            <p:cond delay="2999"/>
                                          </p:stCondLst>
                                        </p:cTn>
                                        <p:tgtEl>
                                          <p:spTgt spid="20"/>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1"/>
                                        </p:tgtEl>
                                        <p:attrNameLst>
                                          <p:attrName>ppt_x</p:attrName>
                                        </p:attrNameLst>
                                      </p:cBhvr>
                                      <p:tavLst>
                                        <p:tav tm="0">
                                          <p:val>
                                            <p:strVal val="ppt_x"/>
                                          </p:val>
                                        </p:tav>
                                        <p:tav tm="100000">
                                          <p:val>
                                            <p:strVal val="ppt_x"/>
                                          </p:val>
                                        </p:tav>
                                      </p:tavLst>
                                    </p:anim>
                                    <p:anim calcmode="lin" valueType="num">
                                      <p:cBhvr additive="base">
                                        <p:cTn id="172" dur="3000"/>
                                        <p:tgtEl>
                                          <p:spTgt spid="21"/>
                                        </p:tgtEl>
                                        <p:attrNameLst>
                                          <p:attrName>ppt_y</p:attrName>
                                        </p:attrNameLst>
                                      </p:cBhvr>
                                      <p:tavLst>
                                        <p:tav tm="0">
                                          <p:val>
                                            <p:strVal val="ppt_y"/>
                                          </p:val>
                                        </p:tav>
                                        <p:tav tm="100000">
                                          <p:val>
                                            <p:strVal val="1+ppt_h/2"/>
                                          </p:val>
                                        </p:tav>
                                      </p:tavLst>
                                    </p:anim>
                                    <p:set>
                                      <p:cBhvr>
                                        <p:cTn id="173" dur="1" fill="hold">
                                          <p:stCondLst>
                                            <p:cond delay="2999"/>
                                          </p:stCondLst>
                                        </p:cTn>
                                        <p:tgtEl>
                                          <p:spTgt spid="21"/>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2"/>
                                        </p:tgtEl>
                                        <p:attrNameLst>
                                          <p:attrName>ppt_x</p:attrName>
                                        </p:attrNameLst>
                                      </p:cBhvr>
                                      <p:tavLst>
                                        <p:tav tm="0">
                                          <p:val>
                                            <p:strVal val="ppt_x"/>
                                          </p:val>
                                        </p:tav>
                                        <p:tav tm="100000">
                                          <p:val>
                                            <p:strVal val="ppt_x"/>
                                          </p:val>
                                        </p:tav>
                                      </p:tavLst>
                                    </p:anim>
                                    <p:anim calcmode="lin" valueType="num">
                                      <p:cBhvr additive="base">
                                        <p:cTn id="176" dur="3000"/>
                                        <p:tgtEl>
                                          <p:spTgt spid="22"/>
                                        </p:tgtEl>
                                        <p:attrNameLst>
                                          <p:attrName>ppt_y</p:attrName>
                                        </p:attrNameLst>
                                      </p:cBhvr>
                                      <p:tavLst>
                                        <p:tav tm="0">
                                          <p:val>
                                            <p:strVal val="ppt_y"/>
                                          </p:val>
                                        </p:tav>
                                        <p:tav tm="100000">
                                          <p:val>
                                            <p:strVal val="1+ppt_h/2"/>
                                          </p:val>
                                        </p:tav>
                                      </p:tavLst>
                                    </p:anim>
                                    <p:set>
                                      <p:cBhvr>
                                        <p:cTn id="177" dur="1" fill="hold">
                                          <p:stCondLst>
                                            <p:cond delay="2999"/>
                                          </p:stCondLst>
                                        </p:cTn>
                                        <p:tgtEl>
                                          <p:spTgt spid="22"/>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3"/>
                                        </p:tgtEl>
                                        <p:attrNameLst>
                                          <p:attrName>ppt_x</p:attrName>
                                        </p:attrNameLst>
                                      </p:cBhvr>
                                      <p:tavLst>
                                        <p:tav tm="0">
                                          <p:val>
                                            <p:strVal val="ppt_x"/>
                                          </p:val>
                                        </p:tav>
                                        <p:tav tm="100000">
                                          <p:val>
                                            <p:strVal val="ppt_x"/>
                                          </p:val>
                                        </p:tav>
                                      </p:tavLst>
                                    </p:anim>
                                    <p:anim calcmode="lin" valueType="num">
                                      <p:cBhvr additive="base">
                                        <p:cTn id="180" dur="3000"/>
                                        <p:tgtEl>
                                          <p:spTgt spid="23"/>
                                        </p:tgtEl>
                                        <p:attrNameLst>
                                          <p:attrName>ppt_y</p:attrName>
                                        </p:attrNameLst>
                                      </p:cBhvr>
                                      <p:tavLst>
                                        <p:tav tm="0">
                                          <p:val>
                                            <p:strVal val="ppt_y"/>
                                          </p:val>
                                        </p:tav>
                                        <p:tav tm="100000">
                                          <p:val>
                                            <p:strVal val="1+ppt_h/2"/>
                                          </p:val>
                                        </p:tav>
                                      </p:tavLst>
                                    </p:anim>
                                    <p:set>
                                      <p:cBhvr>
                                        <p:cTn id="181" dur="1" fill="hold">
                                          <p:stCondLst>
                                            <p:cond delay="2999"/>
                                          </p:stCondLst>
                                        </p:cTn>
                                        <p:tgtEl>
                                          <p:spTgt spid="23"/>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32"/>
                                        </p:tgtEl>
                                        <p:attrNameLst>
                                          <p:attrName>ppt_x</p:attrName>
                                        </p:attrNameLst>
                                      </p:cBhvr>
                                      <p:tavLst>
                                        <p:tav tm="0">
                                          <p:val>
                                            <p:strVal val="ppt_x"/>
                                          </p:val>
                                        </p:tav>
                                        <p:tav tm="100000">
                                          <p:val>
                                            <p:strVal val="ppt_x"/>
                                          </p:val>
                                        </p:tav>
                                      </p:tavLst>
                                    </p:anim>
                                    <p:anim calcmode="lin" valueType="num">
                                      <p:cBhvr additive="base">
                                        <p:cTn id="184" dur="3000"/>
                                        <p:tgtEl>
                                          <p:spTgt spid="32"/>
                                        </p:tgtEl>
                                        <p:attrNameLst>
                                          <p:attrName>ppt_y</p:attrName>
                                        </p:attrNameLst>
                                      </p:cBhvr>
                                      <p:tavLst>
                                        <p:tav tm="0">
                                          <p:val>
                                            <p:strVal val="ppt_y"/>
                                          </p:val>
                                        </p:tav>
                                        <p:tav tm="100000">
                                          <p:val>
                                            <p:strVal val="1+ppt_h/2"/>
                                          </p:val>
                                        </p:tav>
                                      </p:tavLst>
                                    </p:anim>
                                    <p:set>
                                      <p:cBhvr>
                                        <p:cTn id="185" dur="1" fill="hold">
                                          <p:stCondLst>
                                            <p:cond delay="2999"/>
                                          </p:stCondLst>
                                        </p:cTn>
                                        <p:tgtEl>
                                          <p:spTgt spid="32"/>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3000"/>
                                        <p:tgtEl>
                                          <p:spTgt spid="33"/>
                                        </p:tgtEl>
                                        <p:attrNameLst>
                                          <p:attrName>ppt_x</p:attrName>
                                        </p:attrNameLst>
                                      </p:cBhvr>
                                      <p:tavLst>
                                        <p:tav tm="0">
                                          <p:val>
                                            <p:strVal val="ppt_x"/>
                                          </p:val>
                                        </p:tav>
                                        <p:tav tm="100000">
                                          <p:val>
                                            <p:strVal val="ppt_x"/>
                                          </p:val>
                                        </p:tav>
                                      </p:tavLst>
                                    </p:anim>
                                    <p:anim calcmode="lin" valueType="num">
                                      <p:cBhvr additive="base">
                                        <p:cTn id="188" dur="3000"/>
                                        <p:tgtEl>
                                          <p:spTgt spid="33"/>
                                        </p:tgtEl>
                                        <p:attrNameLst>
                                          <p:attrName>ppt_y</p:attrName>
                                        </p:attrNameLst>
                                      </p:cBhvr>
                                      <p:tavLst>
                                        <p:tav tm="0">
                                          <p:val>
                                            <p:strVal val="ppt_y"/>
                                          </p:val>
                                        </p:tav>
                                        <p:tav tm="100000">
                                          <p:val>
                                            <p:strVal val="1+ppt_h/2"/>
                                          </p:val>
                                        </p:tav>
                                      </p:tavLst>
                                    </p:anim>
                                    <p:set>
                                      <p:cBhvr>
                                        <p:cTn id="189" dur="1" fill="hold">
                                          <p:stCondLst>
                                            <p:cond delay="2999"/>
                                          </p:stCondLst>
                                        </p:cTn>
                                        <p:tgtEl>
                                          <p:spTgt spid="33"/>
                                        </p:tgtEl>
                                        <p:attrNameLst>
                                          <p:attrName>style.visibility</p:attrName>
                                        </p:attrNameLst>
                                      </p:cBhvr>
                                      <p:to>
                                        <p:strVal val="hidden"/>
                                      </p:to>
                                    </p:set>
                                  </p:childTnLst>
                                </p:cTn>
                              </p:par>
                              <p:par>
                                <p:cTn id="190" presetID="2" presetClass="exit" presetSubtype="4" fill="hold" nodeType="withEffect">
                                  <p:stCondLst>
                                    <p:cond delay="0"/>
                                  </p:stCondLst>
                                  <p:childTnLst>
                                    <p:anim calcmode="lin" valueType="num">
                                      <p:cBhvr additive="base">
                                        <p:cTn id="191" dur="3000"/>
                                        <p:tgtEl>
                                          <p:spTgt spid="34"/>
                                        </p:tgtEl>
                                        <p:attrNameLst>
                                          <p:attrName>ppt_x</p:attrName>
                                        </p:attrNameLst>
                                      </p:cBhvr>
                                      <p:tavLst>
                                        <p:tav tm="0">
                                          <p:val>
                                            <p:strVal val="ppt_x"/>
                                          </p:val>
                                        </p:tav>
                                        <p:tav tm="100000">
                                          <p:val>
                                            <p:strVal val="ppt_x"/>
                                          </p:val>
                                        </p:tav>
                                      </p:tavLst>
                                    </p:anim>
                                    <p:anim calcmode="lin" valueType="num">
                                      <p:cBhvr additive="base">
                                        <p:cTn id="192" dur="3000"/>
                                        <p:tgtEl>
                                          <p:spTgt spid="34"/>
                                        </p:tgtEl>
                                        <p:attrNameLst>
                                          <p:attrName>ppt_y</p:attrName>
                                        </p:attrNameLst>
                                      </p:cBhvr>
                                      <p:tavLst>
                                        <p:tav tm="0">
                                          <p:val>
                                            <p:strVal val="ppt_y"/>
                                          </p:val>
                                        </p:tav>
                                        <p:tav tm="100000">
                                          <p:val>
                                            <p:strVal val="1+ppt_h/2"/>
                                          </p:val>
                                        </p:tav>
                                      </p:tavLst>
                                    </p:anim>
                                    <p:set>
                                      <p:cBhvr>
                                        <p:cTn id="193" dur="1" fill="hold">
                                          <p:stCondLst>
                                            <p:cond delay="2999"/>
                                          </p:stCondLst>
                                        </p:cTn>
                                        <p:tgtEl>
                                          <p:spTgt spid="34"/>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3000"/>
                                        <p:tgtEl>
                                          <p:spTgt spid="35"/>
                                        </p:tgtEl>
                                        <p:attrNameLst>
                                          <p:attrName>ppt_x</p:attrName>
                                        </p:attrNameLst>
                                      </p:cBhvr>
                                      <p:tavLst>
                                        <p:tav tm="0">
                                          <p:val>
                                            <p:strVal val="ppt_x"/>
                                          </p:val>
                                        </p:tav>
                                        <p:tav tm="100000">
                                          <p:val>
                                            <p:strVal val="ppt_x"/>
                                          </p:val>
                                        </p:tav>
                                      </p:tavLst>
                                    </p:anim>
                                    <p:anim calcmode="lin" valueType="num">
                                      <p:cBhvr additive="base">
                                        <p:cTn id="196" dur="3000"/>
                                        <p:tgtEl>
                                          <p:spTgt spid="35"/>
                                        </p:tgtEl>
                                        <p:attrNameLst>
                                          <p:attrName>ppt_y</p:attrName>
                                        </p:attrNameLst>
                                      </p:cBhvr>
                                      <p:tavLst>
                                        <p:tav tm="0">
                                          <p:val>
                                            <p:strVal val="ppt_y"/>
                                          </p:val>
                                        </p:tav>
                                        <p:tav tm="100000">
                                          <p:val>
                                            <p:strVal val="1+ppt_h/2"/>
                                          </p:val>
                                        </p:tav>
                                      </p:tavLst>
                                    </p:anim>
                                    <p:set>
                                      <p:cBhvr>
                                        <p:cTn id="197" dur="1" fill="hold">
                                          <p:stCondLst>
                                            <p:cond delay="2999"/>
                                          </p:stCondLst>
                                        </p:cTn>
                                        <p:tgtEl>
                                          <p:spTgt spid="35"/>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16"/>
                                        </p:tgtEl>
                                        <p:attrNameLst>
                                          <p:attrName>ppt_x</p:attrName>
                                        </p:attrNameLst>
                                      </p:cBhvr>
                                      <p:tavLst>
                                        <p:tav tm="0">
                                          <p:val>
                                            <p:strVal val="ppt_x"/>
                                          </p:val>
                                        </p:tav>
                                        <p:tav tm="100000">
                                          <p:val>
                                            <p:strVal val="ppt_x"/>
                                          </p:val>
                                        </p:tav>
                                      </p:tavLst>
                                    </p:anim>
                                    <p:anim calcmode="lin" valueType="num">
                                      <p:cBhvr additive="base">
                                        <p:cTn id="200" dur="3000"/>
                                        <p:tgtEl>
                                          <p:spTgt spid="16"/>
                                        </p:tgtEl>
                                        <p:attrNameLst>
                                          <p:attrName>ppt_y</p:attrName>
                                        </p:attrNameLst>
                                      </p:cBhvr>
                                      <p:tavLst>
                                        <p:tav tm="0">
                                          <p:val>
                                            <p:strVal val="ppt_y"/>
                                          </p:val>
                                        </p:tav>
                                        <p:tav tm="100000">
                                          <p:val>
                                            <p:strVal val="0-ppt_h/2"/>
                                          </p:val>
                                        </p:tav>
                                      </p:tavLst>
                                    </p:anim>
                                    <p:set>
                                      <p:cBhvr>
                                        <p:cTn id="201" dur="1" fill="hold">
                                          <p:stCondLst>
                                            <p:cond delay="2999"/>
                                          </p:stCondLst>
                                        </p:cTn>
                                        <p:tgtEl>
                                          <p:spTgt spid="16"/>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17"/>
                                        </p:tgtEl>
                                        <p:attrNameLst>
                                          <p:attrName>ppt_x</p:attrName>
                                        </p:attrNameLst>
                                      </p:cBhvr>
                                      <p:tavLst>
                                        <p:tav tm="0">
                                          <p:val>
                                            <p:strVal val="ppt_x"/>
                                          </p:val>
                                        </p:tav>
                                        <p:tav tm="100000">
                                          <p:val>
                                            <p:strVal val="ppt_x"/>
                                          </p:val>
                                        </p:tav>
                                      </p:tavLst>
                                    </p:anim>
                                    <p:anim calcmode="lin" valueType="num">
                                      <p:cBhvr additive="base">
                                        <p:cTn id="204" dur="3000"/>
                                        <p:tgtEl>
                                          <p:spTgt spid="17"/>
                                        </p:tgtEl>
                                        <p:attrNameLst>
                                          <p:attrName>ppt_y</p:attrName>
                                        </p:attrNameLst>
                                      </p:cBhvr>
                                      <p:tavLst>
                                        <p:tav tm="0">
                                          <p:val>
                                            <p:strVal val="ppt_y"/>
                                          </p:val>
                                        </p:tav>
                                        <p:tav tm="100000">
                                          <p:val>
                                            <p:strVal val="0-ppt_h/2"/>
                                          </p:val>
                                        </p:tav>
                                      </p:tavLst>
                                    </p:anim>
                                    <p:set>
                                      <p:cBhvr>
                                        <p:cTn id="205" dur="1" fill="hold">
                                          <p:stCondLst>
                                            <p:cond delay="2999"/>
                                          </p:stCondLst>
                                        </p:cTn>
                                        <p:tgtEl>
                                          <p:spTgt spid="17"/>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18"/>
                                        </p:tgtEl>
                                        <p:attrNameLst>
                                          <p:attrName>ppt_x</p:attrName>
                                        </p:attrNameLst>
                                      </p:cBhvr>
                                      <p:tavLst>
                                        <p:tav tm="0">
                                          <p:val>
                                            <p:strVal val="ppt_x"/>
                                          </p:val>
                                        </p:tav>
                                        <p:tav tm="100000">
                                          <p:val>
                                            <p:strVal val="ppt_x"/>
                                          </p:val>
                                        </p:tav>
                                      </p:tavLst>
                                    </p:anim>
                                    <p:anim calcmode="lin" valueType="num">
                                      <p:cBhvr additive="base">
                                        <p:cTn id="208" dur="3000"/>
                                        <p:tgtEl>
                                          <p:spTgt spid="18"/>
                                        </p:tgtEl>
                                        <p:attrNameLst>
                                          <p:attrName>ppt_y</p:attrName>
                                        </p:attrNameLst>
                                      </p:cBhvr>
                                      <p:tavLst>
                                        <p:tav tm="0">
                                          <p:val>
                                            <p:strVal val="ppt_y"/>
                                          </p:val>
                                        </p:tav>
                                        <p:tav tm="100000">
                                          <p:val>
                                            <p:strVal val="0-ppt_h/2"/>
                                          </p:val>
                                        </p:tav>
                                      </p:tavLst>
                                    </p:anim>
                                    <p:set>
                                      <p:cBhvr>
                                        <p:cTn id="209" dur="1" fill="hold">
                                          <p:stCondLst>
                                            <p:cond delay="2999"/>
                                          </p:stCondLst>
                                        </p:cTn>
                                        <p:tgtEl>
                                          <p:spTgt spid="18"/>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9"/>
                                        </p:tgtEl>
                                        <p:attrNameLst>
                                          <p:attrName>ppt_x</p:attrName>
                                        </p:attrNameLst>
                                      </p:cBhvr>
                                      <p:tavLst>
                                        <p:tav tm="0">
                                          <p:val>
                                            <p:strVal val="ppt_x"/>
                                          </p:val>
                                        </p:tav>
                                        <p:tav tm="100000">
                                          <p:val>
                                            <p:strVal val="ppt_x"/>
                                          </p:val>
                                        </p:tav>
                                      </p:tavLst>
                                    </p:anim>
                                    <p:anim calcmode="lin" valueType="num">
                                      <p:cBhvr additive="base">
                                        <p:cTn id="212" dur="3000"/>
                                        <p:tgtEl>
                                          <p:spTgt spid="19"/>
                                        </p:tgtEl>
                                        <p:attrNameLst>
                                          <p:attrName>ppt_y</p:attrName>
                                        </p:attrNameLst>
                                      </p:cBhvr>
                                      <p:tavLst>
                                        <p:tav tm="0">
                                          <p:val>
                                            <p:strVal val="ppt_y"/>
                                          </p:val>
                                        </p:tav>
                                        <p:tav tm="100000">
                                          <p:val>
                                            <p:strVal val="0-ppt_h/2"/>
                                          </p:val>
                                        </p:tav>
                                      </p:tavLst>
                                    </p:anim>
                                    <p:set>
                                      <p:cBhvr>
                                        <p:cTn id="213" dur="1" fill="hold">
                                          <p:stCondLst>
                                            <p:cond delay="2999"/>
                                          </p:stCondLst>
                                        </p:cTn>
                                        <p:tgtEl>
                                          <p:spTgt spid="19"/>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24"/>
                                        </p:tgtEl>
                                        <p:attrNameLst>
                                          <p:attrName>ppt_x</p:attrName>
                                        </p:attrNameLst>
                                      </p:cBhvr>
                                      <p:tavLst>
                                        <p:tav tm="0">
                                          <p:val>
                                            <p:strVal val="ppt_x"/>
                                          </p:val>
                                        </p:tav>
                                        <p:tav tm="100000">
                                          <p:val>
                                            <p:strVal val="ppt_x"/>
                                          </p:val>
                                        </p:tav>
                                      </p:tavLst>
                                    </p:anim>
                                    <p:anim calcmode="lin" valueType="num">
                                      <p:cBhvr additive="base">
                                        <p:cTn id="216" dur="3000"/>
                                        <p:tgtEl>
                                          <p:spTgt spid="24"/>
                                        </p:tgtEl>
                                        <p:attrNameLst>
                                          <p:attrName>ppt_y</p:attrName>
                                        </p:attrNameLst>
                                      </p:cBhvr>
                                      <p:tavLst>
                                        <p:tav tm="0">
                                          <p:val>
                                            <p:strVal val="ppt_y"/>
                                          </p:val>
                                        </p:tav>
                                        <p:tav tm="100000">
                                          <p:val>
                                            <p:strVal val="0-ppt_h/2"/>
                                          </p:val>
                                        </p:tav>
                                      </p:tavLst>
                                    </p:anim>
                                    <p:set>
                                      <p:cBhvr>
                                        <p:cTn id="217" dur="1" fill="hold">
                                          <p:stCondLst>
                                            <p:cond delay="2999"/>
                                          </p:stCondLst>
                                        </p:cTn>
                                        <p:tgtEl>
                                          <p:spTgt spid="24"/>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25"/>
                                        </p:tgtEl>
                                        <p:attrNameLst>
                                          <p:attrName>ppt_x</p:attrName>
                                        </p:attrNameLst>
                                      </p:cBhvr>
                                      <p:tavLst>
                                        <p:tav tm="0">
                                          <p:val>
                                            <p:strVal val="ppt_x"/>
                                          </p:val>
                                        </p:tav>
                                        <p:tav tm="100000">
                                          <p:val>
                                            <p:strVal val="ppt_x"/>
                                          </p:val>
                                        </p:tav>
                                      </p:tavLst>
                                    </p:anim>
                                    <p:anim calcmode="lin" valueType="num">
                                      <p:cBhvr additive="base">
                                        <p:cTn id="220" dur="3000"/>
                                        <p:tgtEl>
                                          <p:spTgt spid="25"/>
                                        </p:tgtEl>
                                        <p:attrNameLst>
                                          <p:attrName>ppt_y</p:attrName>
                                        </p:attrNameLst>
                                      </p:cBhvr>
                                      <p:tavLst>
                                        <p:tav tm="0">
                                          <p:val>
                                            <p:strVal val="ppt_y"/>
                                          </p:val>
                                        </p:tav>
                                        <p:tav tm="100000">
                                          <p:val>
                                            <p:strVal val="0-ppt_h/2"/>
                                          </p:val>
                                        </p:tav>
                                      </p:tavLst>
                                    </p:anim>
                                    <p:set>
                                      <p:cBhvr>
                                        <p:cTn id="221" dur="1" fill="hold">
                                          <p:stCondLst>
                                            <p:cond delay="2999"/>
                                          </p:stCondLst>
                                        </p:cTn>
                                        <p:tgtEl>
                                          <p:spTgt spid="25"/>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26"/>
                                        </p:tgtEl>
                                        <p:attrNameLst>
                                          <p:attrName>ppt_x</p:attrName>
                                        </p:attrNameLst>
                                      </p:cBhvr>
                                      <p:tavLst>
                                        <p:tav tm="0">
                                          <p:val>
                                            <p:strVal val="ppt_x"/>
                                          </p:val>
                                        </p:tav>
                                        <p:tav tm="100000">
                                          <p:val>
                                            <p:strVal val="ppt_x"/>
                                          </p:val>
                                        </p:tav>
                                      </p:tavLst>
                                    </p:anim>
                                    <p:anim calcmode="lin" valueType="num">
                                      <p:cBhvr additive="base">
                                        <p:cTn id="224" dur="3000"/>
                                        <p:tgtEl>
                                          <p:spTgt spid="26"/>
                                        </p:tgtEl>
                                        <p:attrNameLst>
                                          <p:attrName>ppt_y</p:attrName>
                                        </p:attrNameLst>
                                      </p:cBhvr>
                                      <p:tavLst>
                                        <p:tav tm="0">
                                          <p:val>
                                            <p:strVal val="ppt_y"/>
                                          </p:val>
                                        </p:tav>
                                        <p:tav tm="100000">
                                          <p:val>
                                            <p:strVal val="0-ppt_h/2"/>
                                          </p:val>
                                        </p:tav>
                                      </p:tavLst>
                                    </p:anim>
                                    <p:set>
                                      <p:cBhvr>
                                        <p:cTn id="225" dur="1" fill="hold">
                                          <p:stCondLst>
                                            <p:cond delay="2999"/>
                                          </p:stCondLst>
                                        </p:cTn>
                                        <p:tgtEl>
                                          <p:spTgt spid="26"/>
                                        </p:tgtEl>
                                        <p:attrNameLst>
                                          <p:attrName>style.visibility</p:attrName>
                                        </p:attrNameLst>
                                      </p:cBhvr>
                                      <p:to>
                                        <p:strVal val="hidden"/>
                                      </p:to>
                                    </p:set>
                                  </p:childTnLst>
                                </p:cTn>
                              </p:par>
                              <p:par>
                                <p:cTn id="226" presetID="2" presetClass="exit" presetSubtype="1" fill="hold" nodeType="withEffect">
                                  <p:stCondLst>
                                    <p:cond delay="0"/>
                                  </p:stCondLst>
                                  <p:childTnLst>
                                    <p:anim calcmode="lin" valueType="num">
                                      <p:cBhvr additive="base">
                                        <p:cTn id="227" dur="3000"/>
                                        <p:tgtEl>
                                          <p:spTgt spid="27"/>
                                        </p:tgtEl>
                                        <p:attrNameLst>
                                          <p:attrName>ppt_x</p:attrName>
                                        </p:attrNameLst>
                                      </p:cBhvr>
                                      <p:tavLst>
                                        <p:tav tm="0">
                                          <p:val>
                                            <p:strVal val="ppt_x"/>
                                          </p:val>
                                        </p:tav>
                                        <p:tav tm="100000">
                                          <p:val>
                                            <p:strVal val="ppt_x"/>
                                          </p:val>
                                        </p:tav>
                                      </p:tavLst>
                                    </p:anim>
                                    <p:anim calcmode="lin" valueType="num">
                                      <p:cBhvr additive="base">
                                        <p:cTn id="228" dur="3000"/>
                                        <p:tgtEl>
                                          <p:spTgt spid="27"/>
                                        </p:tgtEl>
                                        <p:attrNameLst>
                                          <p:attrName>ppt_y</p:attrName>
                                        </p:attrNameLst>
                                      </p:cBhvr>
                                      <p:tavLst>
                                        <p:tav tm="0">
                                          <p:val>
                                            <p:strVal val="ppt_y"/>
                                          </p:val>
                                        </p:tav>
                                        <p:tav tm="100000">
                                          <p:val>
                                            <p:strVal val="0-ppt_h/2"/>
                                          </p:val>
                                        </p:tav>
                                      </p:tavLst>
                                    </p:anim>
                                    <p:set>
                                      <p:cBhvr>
                                        <p:cTn id="229" dur="1" fill="hold">
                                          <p:stCondLst>
                                            <p:cond delay="2999"/>
                                          </p:stCondLst>
                                        </p:cTn>
                                        <p:tgtEl>
                                          <p:spTgt spid="27"/>
                                        </p:tgtEl>
                                        <p:attrNameLst>
                                          <p:attrName>style.visibility</p:attrName>
                                        </p:attrNameLst>
                                      </p:cBhvr>
                                      <p:to>
                                        <p:strVal val="hidden"/>
                                      </p:to>
                                    </p:set>
                                  </p:childTnLst>
                                </p:cTn>
                              </p:par>
                              <p:par>
                                <p:cTn id="230" presetID="2" presetClass="exit" presetSubtype="1" fill="hold" nodeType="withEffect">
                                  <p:stCondLst>
                                    <p:cond delay="0"/>
                                  </p:stCondLst>
                                  <p:childTnLst>
                                    <p:anim calcmode="lin" valueType="num">
                                      <p:cBhvr additive="base">
                                        <p:cTn id="231" dur="3000"/>
                                        <p:tgtEl>
                                          <p:spTgt spid="28"/>
                                        </p:tgtEl>
                                        <p:attrNameLst>
                                          <p:attrName>ppt_x</p:attrName>
                                        </p:attrNameLst>
                                      </p:cBhvr>
                                      <p:tavLst>
                                        <p:tav tm="0">
                                          <p:val>
                                            <p:strVal val="ppt_x"/>
                                          </p:val>
                                        </p:tav>
                                        <p:tav tm="100000">
                                          <p:val>
                                            <p:strVal val="ppt_x"/>
                                          </p:val>
                                        </p:tav>
                                      </p:tavLst>
                                    </p:anim>
                                    <p:anim calcmode="lin" valueType="num">
                                      <p:cBhvr additive="base">
                                        <p:cTn id="232" dur="3000"/>
                                        <p:tgtEl>
                                          <p:spTgt spid="28"/>
                                        </p:tgtEl>
                                        <p:attrNameLst>
                                          <p:attrName>ppt_y</p:attrName>
                                        </p:attrNameLst>
                                      </p:cBhvr>
                                      <p:tavLst>
                                        <p:tav tm="0">
                                          <p:val>
                                            <p:strVal val="ppt_y"/>
                                          </p:val>
                                        </p:tav>
                                        <p:tav tm="100000">
                                          <p:val>
                                            <p:strVal val="0-ppt_h/2"/>
                                          </p:val>
                                        </p:tav>
                                      </p:tavLst>
                                    </p:anim>
                                    <p:set>
                                      <p:cBhvr>
                                        <p:cTn id="233" dur="1" fill="hold">
                                          <p:stCondLst>
                                            <p:cond delay="2999"/>
                                          </p:stCondLst>
                                        </p:cTn>
                                        <p:tgtEl>
                                          <p:spTgt spid="28"/>
                                        </p:tgtEl>
                                        <p:attrNameLst>
                                          <p:attrName>style.visibility</p:attrName>
                                        </p:attrNameLst>
                                      </p:cBhvr>
                                      <p:to>
                                        <p:strVal val="hidden"/>
                                      </p:to>
                                    </p:set>
                                  </p:childTnLst>
                                </p:cTn>
                              </p:par>
                              <p:par>
                                <p:cTn id="234" presetID="2" presetClass="exit" presetSubtype="1" fill="hold" nodeType="withEffect">
                                  <p:stCondLst>
                                    <p:cond delay="0"/>
                                  </p:stCondLst>
                                  <p:childTnLst>
                                    <p:anim calcmode="lin" valueType="num">
                                      <p:cBhvr additive="base">
                                        <p:cTn id="235" dur="3000"/>
                                        <p:tgtEl>
                                          <p:spTgt spid="29"/>
                                        </p:tgtEl>
                                        <p:attrNameLst>
                                          <p:attrName>ppt_x</p:attrName>
                                        </p:attrNameLst>
                                      </p:cBhvr>
                                      <p:tavLst>
                                        <p:tav tm="0">
                                          <p:val>
                                            <p:strVal val="ppt_x"/>
                                          </p:val>
                                        </p:tav>
                                        <p:tav tm="100000">
                                          <p:val>
                                            <p:strVal val="ppt_x"/>
                                          </p:val>
                                        </p:tav>
                                      </p:tavLst>
                                    </p:anim>
                                    <p:anim calcmode="lin" valueType="num">
                                      <p:cBhvr additive="base">
                                        <p:cTn id="236" dur="3000"/>
                                        <p:tgtEl>
                                          <p:spTgt spid="29"/>
                                        </p:tgtEl>
                                        <p:attrNameLst>
                                          <p:attrName>ppt_y</p:attrName>
                                        </p:attrNameLst>
                                      </p:cBhvr>
                                      <p:tavLst>
                                        <p:tav tm="0">
                                          <p:val>
                                            <p:strVal val="ppt_y"/>
                                          </p:val>
                                        </p:tav>
                                        <p:tav tm="100000">
                                          <p:val>
                                            <p:strVal val="0-ppt_h/2"/>
                                          </p:val>
                                        </p:tav>
                                      </p:tavLst>
                                    </p:anim>
                                    <p:set>
                                      <p:cBhvr>
                                        <p:cTn id="237" dur="1" fill="hold">
                                          <p:stCondLst>
                                            <p:cond delay="2999"/>
                                          </p:stCondLst>
                                        </p:cTn>
                                        <p:tgtEl>
                                          <p:spTgt spid="29"/>
                                        </p:tgtEl>
                                        <p:attrNameLst>
                                          <p:attrName>style.visibility</p:attrName>
                                        </p:attrNameLst>
                                      </p:cBhvr>
                                      <p:to>
                                        <p:strVal val="hidden"/>
                                      </p:to>
                                    </p:set>
                                  </p:childTnLst>
                                </p:cTn>
                              </p:par>
                              <p:par>
                                <p:cTn id="238" presetID="2" presetClass="exit" presetSubtype="1" fill="hold" nodeType="withEffect">
                                  <p:stCondLst>
                                    <p:cond delay="0"/>
                                  </p:stCondLst>
                                  <p:childTnLst>
                                    <p:anim calcmode="lin" valueType="num">
                                      <p:cBhvr additive="base">
                                        <p:cTn id="239" dur="3000"/>
                                        <p:tgtEl>
                                          <p:spTgt spid="30"/>
                                        </p:tgtEl>
                                        <p:attrNameLst>
                                          <p:attrName>ppt_x</p:attrName>
                                        </p:attrNameLst>
                                      </p:cBhvr>
                                      <p:tavLst>
                                        <p:tav tm="0">
                                          <p:val>
                                            <p:strVal val="ppt_x"/>
                                          </p:val>
                                        </p:tav>
                                        <p:tav tm="100000">
                                          <p:val>
                                            <p:strVal val="ppt_x"/>
                                          </p:val>
                                        </p:tav>
                                      </p:tavLst>
                                    </p:anim>
                                    <p:anim calcmode="lin" valueType="num">
                                      <p:cBhvr additive="base">
                                        <p:cTn id="240" dur="3000"/>
                                        <p:tgtEl>
                                          <p:spTgt spid="30"/>
                                        </p:tgtEl>
                                        <p:attrNameLst>
                                          <p:attrName>ppt_y</p:attrName>
                                        </p:attrNameLst>
                                      </p:cBhvr>
                                      <p:tavLst>
                                        <p:tav tm="0">
                                          <p:val>
                                            <p:strVal val="ppt_y"/>
                                          </p:val>
                                        </p:tav>
                                        <p:tav tm="100000">
                                          <p:val>
                                            <p:strVal val="0-ppt_h/2"/>
                                          </p:val>
                                        </p:tav>
                                      </p:tavLst>
                                    </p:anim>
                                    <p:set>
                                      <p:cBhvr>
                                        <p:cTn id="241" dur="1" fill="hold">
                                          <p:stCondLst>
                                            <p:cond delay="2999"/>
                                          </p:stCondLst>
                                        </p:cTn>
                                        <p:tgtEl>
                                          <p:spTgt spid="30"/>
                                        </p:tgtEl>
                                        <p:attrNameLst>
                                          <p:attrName>style.visibility</p:attrName>
                                        </p:attrNameLst>
                                      </p:cBhvr>
                                      <p:to>
                                        <p:strVal val="hidden"/>
                                      </p:to>
                                    </p:set>
                                  </p:childTnLst>
                                </p:cTn>
                              </p:par>
                              <p:par>
                                <p:cTn id="242" presetID="2" presetClass="exit" presetSubtype="1" fill="hold" nodeType="withEffect">
                                  <p:stCondLst>
                                    <p:cond delay="0"/>
                                  </p:stCondLst>
                                  <p:childTnLst>
                                    <p:anim calcmode="lin" valueType="num">
                                      <p:cBhvr additive="base">
                                        <p:cTn id="243" dur="3000"/>
                                        <p:tgtEl>
                                          <p:spTgt spid="31"/>
                                        </p:tgtEl>
                                        <p:attrNameLst>
                                          <p:attrName>ppt_x</p:attrName>
                                        </p:attrNameLst>
                                      </p:cBhvr>
                                      <p:tavLst>
                                        <p:tav tm="0">
                                          <p:val>
                                            <p:strVal val="ppt_x"/>
                                          </p:val>
                                        </p:tav>
                                        <p:tav tm="100000">
                                          <p:val>
                                            <p:strVal val="ppt_x"/>
                                          </p:val>
                                        </p:tav>
                                      </p:tavLst>
                                    </p:anim>
                                    <p:anim calcmode="lin" valueType="num">
                                      <p:cBhvr additive="base">
                                        <p:cTn id="244" dur="3000"/>
                                        <p:tgtEl>
                                          <p:spTgt spid="31"/>
                                        </p:tgtEl>
                                        <p:attrNameLst>
                                          <p:attrName>ppt_y</p:attrName>
                                        </p:attrNameLst>
                                      </p:cBhvr>
                                      <p:tavLst>
                                        <p:tav tm="0">
                                          <p:val>
                                            <p:strVal val="ppt_y"/>
                                          </p:val>
                                        </p:tav>
                                        <p:tav tm="100000">
                                          <p:val>
                                            <p:strVal val="0-ppt_h/2"/>
                                          </p:val>
                                        </p:tav>
                                      </p:tavLst>
                                    </p:anim>
                                    <p:set>
                                      <p:cBhvr>
                                        <p:cTn id="245" dur="1" fill="hold">
                                          <p:stCondLst>
                                            <p:cond delay="29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eclipse"/>
          <p:cNvPicPr>
            <a:picLocks noChangeAspect="1" noChangeArrowheads="1"/>
          </p:cNvPicPr>
          <p:nvPr/>
        </p:nvPicPr>
        <p:blipFill>
          <a:blip r:embed="rId2"/>
          <a:srcRect/>
          <a:stretch>
            <a:fillRect/>
          </a:stretch>
        </p:blipFill>
        <p:spPr bwMode="auto">
          <a:xfrm>
            <a:off x="0" y="0"/>
            <a:ext cx="7489825" cy="4433106"/>
          </a:xfrm>
          <a:prstGeom prst="rect">
            <a:avLst/>
          </a:prstGeom>
          <a:noFill/>
        </p:spPr>
      </p:pic>
      <p:sp>
        <p:nvSpPr>
          <p:cNvPr id="3" name="2 Rectángulo"/>
          <p:cNvSpPr/>
          <p:nvPr/>
        </p:nvSpPr>
        <p:spPr>
          <a:xfrm>
            <a:off x="458764" y="289702"/>
            <a:ext cx="3494931" cy="523220"/>
          </a:xfrm>
          <a:prstGeom prst="rect">
            <a:avLst/>
          </a:prstGeom>
        </p:spPr>
        <p:txBody>
          <a:bodyPr wrap="none">
            <a:spAutoFit/>
          </a:bodyPr>
          <a:lstStyle/>
          <a:p>
            <a:r>
              <a:rPr lang="es-ES" sz="2800" b="1" dirty="0">
                <a:solidFill>
                  <a:srgbClr val="FFFF00"/>
                </a:solidFill>
              </a:rPr>
              <a:t>YISRAYL HAWKINS</a:t>
            </a:r>
            <a:endParaRPr lang="es-ES" sz="2800" dirty="0">
              <a:solidFill>
                <a:srgbClr val="FFFF00"/>
              </a:solidFill>
            </a:endParaRPr>
          </a:p>
        </p:txBody>
      </p:sp>
      <p:sp>
        <p:nvSpPr>
          <p:cNvPr id="4" name="3 Rectángulo"/>
          <p:cNvSpPr/>
          <p:nvPr/>
        </p:nvSpPr>
        <p:spPr>
          <a:xfrm>
            <a:off x="244450" y="4513858"/>
            <a:ext cx="6929486" cy="923330"/>
          </a:xfrm>
          <a:prstGeom prst="rect">
            <a:avLst/>
          </a:prstGeom>
        </p:spPr>
        <p:txBody>
          <a:bodyPr wrap="square">
            <a:spAutoFit/>
          </a:bodyPr>
          <a:lstStyle/>
          <a:p>
            <a:pPr algn="ctr"/>
            <a:r>
              <a:rPr lang="es-ES" dirty="0" err="1">
                <a:solidFill>
                  <a:srgbClr val="FFFF00"/>
                </a:solidFill>
              </a:rPr>
              <a:t>Yisrayl</a:t>
            </a:r>
            <a:r>
              <a:rPr lang="es-ES" dirty="0">
                <a:solidFill>
                  <a:srgbClr val="FFFF00"/>
                </a:solidFill>
              </a:rPr>
              <a:t> Hawkins, pastor y fundador de La Casa de </a:t>
            </a:r>
            <a:r>
              <a:rPr lang="es-ES" dirty="0" err="1">
                <a:solidFill>
                  <a:srgbClr val="FFFF00"/>
                </a:solidFill>
              </a:rPr>
              <a:t>Yahweh</a:t>
            </a:r>
            <a:r>
              <a:rPr lang="es-ES" dirty="0">
                <a:solidFill>
                  <a:srgbClr val="FFFF00"/>
                </a:solidFill>
              </a:rPr>
              <a:t>, de </a:t>
            </a:r>
            <a:r>
              <a:rPr lang="es-ES" dirty="0" err="1">
                <a:solidFill>
                  <a:srgbClr val="FFFF00"/>
                </a:solidFill>
              </a:rPr>
              <a:t>Clyde</a:t>
            </a:r>
            <a:r>
              <a:rPr lang="es-ES" dirty="0">
                <a:solidFill>
                  <a:srgbClr val="FFFF00"/>
                </a:solidFill>
              </a:rPr>
              <a:t>, Texas, ya ha hecho varias predicciones acerca del apocalipsis. La más reciente fue para el 12 de junio de 2008. </a:t>
            </a:r>
          </a:p>
        </p:txBody>
      </p:sp>
      <p:pic>
        <p:nvPicPr>
          <p:cNvPr id="5" name="Picture 4" descr="pc12"/>
          <p:cNvPicPr>
            <a:picLocks noChangeAspect="1" noChangeArrowheads="1" noCrop="1"/>
          </p:cNvPicPr>
          <p:nvPr/>
        </p:nvPicPr>
        <p:blipFill>
          <a:blip r:embed="rId3"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6" name="5 Rectángulo"/>
          <p:cNvSpPr/>
          <p:nvPr/>
        </p:nvSpPr>
        <p:spPr>
          <a:xfrm>
            <a:off x="205450" y="206412"/>
            <a:ext cx="7021711" cy="4967308"/>
          </a:xfrm>
          <a:prstGeom prst="rect">
            <a:avLst/>
          </a:prstGeom>
          <a:solidFill>
            <a:schemeClr val="bg1">
              <a:lumMod val="65000"/>
              <a:lumOff val="35000"/>
              <a:alpha val="5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409601" y="377584"/>
            <a:ext cx="6612111" cy="4663563"/>
          </a:xfrm>
          <a:prstGeom prst="rect">
            <a:avLst/>
          </a:prstGeom>
          <a:solidFill>
            <a:schemeClr val="tx2">
              <a:lumMod val="25000"/>
              <a:alpha val="5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585143" y="548754"/>
            <a:ext cx="6261026" cy="4322900"/>
          </a:xfrm>
          <a:prstGeom prst="rect">
            <a:avLst/>
          </a:prstGeom>
          <a:solidFill>
            <a:schemeClr val="tx2">
              <a:lumMod val="50000"/>
              <a:alpha val="5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819200" y="719926"/>
            <a:ext cx="5851425" cy="3940283"/>
          </a:xfrm>
          <a:prstGeom prst="rect">
            <a:avLst/>
          </a:prstGeom>
          <a:solidFill>
            <a:srgbClr val="6600CC">
              <a:alpha val="54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vertical)">
                                      <p:cBhvr>
                                        <p:cTn id="7" dur="3000"/>
                                        <p:tgtEl>
                                          <p:spTgt spid="9"/>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childTnLst>
                          </p:cTn>
                        </p:par>
                        <p:par>
                          <p:cTn id="17" fill="hold">
                            <p:stCondLst>
                              <p:cond delay="3000"/>
                            </p:stCondLst>
                            <p:childTnLst>
                              <p:par>
                                <p:cTn id="18" presetID="20" presetClass="exit" presetSubtype="0" fill="hold" nodeType="afterEffect">
                                  <p:stCondLst>
                                    <p:cond delay="0"/>
                                  </p:stCondLst>
                                  <p:childTnLst>
                                    <p:animEffect transition="out" filter="wedge">
                                      <p:cBhvr>
                                        <p:cTn id="19" dur="5000"/>
                                        <p:tgtEl>
                                          <p:spTgt spid="9"/>
                                        </p:tgtEl>
                                      </p:cBhvr>
                                    </p:animEffect>
                                    <p:set>
                                      <p:cBhvr>
                                        <p:cTn id="20" dur="1" fill="hold">
                                          <p:stCondLst>
                                            <p:cond delay="4999"/>
                                          </p:stCondLst>
                                        </p:cTn>
                                        <p:tgtEl>
                                          <p:spTgt spid="9"/>
                                        </p:tgtEl>
                                        <p:attrNameLst>
                                          <p:attrName>style.visibility</p:attrName>
                                        </p:attrNameLst>
                                      </p:cBhvr>
                                      <p:to>
                                        <p:strVal val="hidden"/>
                                      </p:to>
                                    </p:set>
                                  </p:childTnLst>
                                </p:cTn>
                              </p:par>
                              <p:par>
                                <p:cTn id="21" presetID="20" presetClass="exit" presetSubtype="0" fill="hold" nodeType="withEffect">
                                  <p:stCondLst>
                                    <p:cond delay="0"/>
                                  </p:stCondLst>
                                  <p:childTnLst>
                                    <p:animEffect transition="out" filter="wedge">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20" presetClass="exit" presetSubtype="0" fill="hold" nodeType="withEffect">
                                  <p:stCondLst>
                                    <p:cond delay="0"/>
                                  </p:stCondLst>
                                  <p:childTnLst>
                                    <p:animEffect transition="out" filter="wedge">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20" presetClass="exit" presetSubtype="0" fill="hold" nodeType="withEffect">
                                  <p:stCondLst>
                                    <p:cond delay="0"/>
                                  </p:stCondLst>
                                  <p:childTnLst>
                                    <p:animEffect transition="out" filter="wedge">
                                      <p:cBhvr>
                                        <p:cTn id="28" dur="5000"/>
                                        <p:tgtEl>
                                          <p:spTgt spid="6"/>
                                        </p:tgtEl>
                                      </p:cBhvr>
                                    </p:animEffect>
                                    <p:set>
                                      <p:cBhvr>
                                        <p:cTn id="2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teorias"/>
          <p:cNvPicPr>
            <a:picLocks noChangeAspect="1" noChangeArrowheads="1"/>
          </p:cNvPicPr>
          <p:nvPr/>
        </p:nvPicPr>
        <p:blipFill>
          <a:blip r:embed="rId2"/>
          <a:srcRect/>
          <a:stretch>
            <a:fillRect/>
          </a:stretch>
        </p:blipFill>
        <p:spPr bwMode="auto">
          <a:xfrm>
            <a:off x="0" y="0"/>
            <a:ext cx="7489825" cy="5605354"/>
          </a:xfrm>
          <a:prstGeom prst="rect">
            <a:avLst/>
          </a:prstGeom>
          <a:noFill/>
        </p:spPr>
      </p:pic>
      <p:sp>
        <p:nvSpPr>
          <p:cNvPr id="3" name="2 Rectángulo"/>
          <p:cNvSpPr/>
          <p:nvPr/>
        </p:nvSpPr>
        <p:spPr>
          <a:xfrm>
            <a:off x="574594" y="575454"/>
            <a:ext cx="4616457" cy="523220"/>
          </a:xfrm>
          <a:prstGeom prst="rect">
            <a:avLst/>
          </a:prstGeom>
        </p:spPr>
        <p:txBody>
          <a:bodyPr wrap="none">
            <a:spAutoFit/>
          </a:bodyPr>
          <a:lstStyle/>
          <a:p>
            <a:r>
              <a:rPr lang="es-ES" sz="2800" b="1" dirty="0">
                <a:solidFill>
                  <a:srgbClr val="FFFF00"/>
                </a:solidFill>
              </a:rPr>
              <a:t> LA EBIBLE FELLOWSHIP</a:t>
            </a:r>
            <a:endParaRPr lang="es-ES" sz="2800" dirty="0">
              <a:solidFill>
                <a:srgbClr val="FFFF00"/>
              </a:solidFill>
            </a:endParaRPr>
          </a:p>
        </p:txBody>
      </p:sp>
      <p:sp>
        <p:nvSpPr>
          <p:cNvPr id="4" name="3 Rectángulo"/>
          <p:cNvSpPr/>
          <p:nvPr/>
        </p:nvSpPr>
        <p:spPr>
          <a:xfrm>
            <a:off x="315888" y="1647024"/>
            <a:ext cx="2500330" cy="3416320"/>
          </a:xfrm>
          <a:prstGeom prst="rect">
            <a:avLst/>
          </a:prstGeom>
        </p:spPr>
        <p:txBody>
          <a:bodyPr wrap="square">
            <a:spAutoFit/>
          </a:bodyPr>
          <a:lstStyle/>
          <a:p>
            <a:pPr algn="ctr"/>
            <a:r>
              <a:rPr lang="es-ES" dirty="0">
                <a:solidFill>
                  <a:srgbClr val="FFFF00"/>
                </a:solidFill>
              </a:rPr>
              <a:t>Chris </a:t>
            </a:r>
            <a:r>
              <a:rPr lang="es-ES" dirty="0" err="1">
                <a:solidFill>
                  <a:srgbClr val="FFFF00"/>
                </a:solidFill>
              </a:rPr>
              <a:t>McCann</a:t>
            </a:r>
            <a:r>
              <a:rPr lang="es-ES" dirty="0">
                <a:solidFill>
                  <a:srgbClr val="FFFF00"/>
                </a:solidFill>
              </a:rPr>
              <a:t>, líder y fundador de la </a:t>
            </a:r>
            <a:r>
              <a:rPr lang="es-ES" dirty="0" err="1">
                <a:solidFill>
                  <a:srgbClr val="FFFF00"/>
                </a:solidFill>
              </a:rPr>
              <a:t>eBible</a:t>
            </a:r>
            <a:r>
              <a:rPr lang="es-ES" dirty="0">
                <a:solidFill>
                  <a:srgbClr val="FFFF00"/>
                </a:solidFill>
              </a:rPr>
              <a:t> </a:t>
            </a:r>
            <a:r>
              <a:rPr lang="es-ES" dirty="0" err="1">
                <a:solidFill>
                  <a:srgbClr val="FFFF00"/>
                </a:solidFill>
              </a:rPr>
              <a:t>Fellowship</a:t>
            </a:r>
            <a:r>
              <a:rPr lang="es-ES" dirty="0">
                <a:solidFill>
                  <a:srgbClr val="FFFF00"/>
                </a:solidFill>
              </a:rPr>
              <a:t>, una asociación cibernética de cristianos con base en Filadelfia, predijo que el fin del mundo ocurriría el 7 de octubre de 2015. El día 8, </a:t>
            </a:r>
            <a:r>
              <a:rPr lang="es-ES" dirty="0" err="1">
                <a:solidFill>
                  <a:srgbClr val="FFFF00"/>
                </a:solidFill>
              </a:rPr>
              <a:t>McCann</a:t>
            </a:r>
            <a:r>
              <a:rPr lang="es-ES" dirty="0">
                <a:solidFill>
                  <a:srgbClr val="FFFF00"/>
                </a:solidFill>
              </a:rPr>
              <a:t> publicó que podría haberse equivocado.</a:t>
            </a:r>
          </a:p>
        </p:txBody>
      </p:sp>
      <p:pic>
        <p:nvPicPr>
          <p:cNvPr id="5" name="Picture 4" descr="pc12"/>
          <p:cNvPicPr>
            <a:picLocks noChangeAspect="1" noChangeArrowheads="1" noCrop="1"/>
          </p:cNvPicPr>
          <p:nvPr/>
        </p:nvPicPr>
        <p:blipFill>
          <a:blip r:embed="rId3" cstate="print"/>
          <a:srcRect/>
          <a:stretch>
            <a:fillRect/>
          </a:stretch>
        </p:blipFill>
        <p:spPr bwMode="auto">
          <a:xfrm>
            <a:off x="244450" y="4790296"/>
            <a:ext cx="714380" cy="646892"/>
          </a:xfrm>
          <a:prstGeom prst="rect">
            <a:avLst/>
          </a:prstGeom>
          <a:noFill/>
          <a:ln w="9525">
            <a:noFill/>
            <a:miter lim="800000"/>
            <a:headEnd/>
            <a:tailEnd/>
          </a:ln>
        </p:spPr>
      </p:pic>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A20C4"/>
        </a:solidFill>
        <a:effectLst/>
      </p:bgPr>
    </p:bg>
    <p:spTree>
      <p:nvGrpSpPr>
        <p:cNvPr id="1" name=""/>
        <p:cNvGrpSpPr/>
        <p:nvPr/>
      </p:nvGrpSpPr>
      <p:grpSpPr>
        <a:xfrm>
          <a:off x="0" y="0"/>
          <a:ext cx="0" cy="0"/>
          <a:chOff x="0" y="0"/>
          <a:chExt cx="0" cy="0"/>
        </a:xfrm>
      </p:grpSpPr>
      <p:sp>
        <p:nvSpPr>
          <p:cNvPr id="5" name="4 Rectángulo"/>
          <p:cNvSpPr>
            <a:spLocks noChangeArrowheads="1"/>
          </p:cNvSpPr>
          <p:nvPr/>
        </p:nvSpPr>
        <p:spPr bwMode="auto">
          <a:xfrm rot="2976822">
            <a:off x="1834880" y="1288208"/>
            <a:ext cx="2153060" cy="221053"/>
          </a:xfrm>
          <a:prstGeom prst="rect">
            <a:avLst/>
          </a:prstGeom>
          <a:solidFill>
            <a:srgbClr val="0000FF">
              <a:alpha val="70000"/>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6" name="5 Rectángulo"/>
          <p:cNvSpPr>
            <a:spLocks noChangeArrowheads="1"/>
          </p:cNvSpPr>
          <p:nvPr/>
        </p:nvSpPr>
        <p:spPr bwMode="auto">
          <a:xfrm rot="8290663">
            <a:off x="3536862" y="1317344"/>
            <a:ext cx="2223542" cy="209768"/>
          </a:xfrm>
          <a:prstGeom prst="rect">
            <a:avLst/>
          </a:prstGeom>
          <a:solidFill>
            <a:srgbClr val="0000FF">
              <a:alpha val="67000"/>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7" name="6 Rectángulo"/>
          <p:cNvSpPr>
            <a:spLocks noChangeArrowheads="1"/>
          </p:cNvSpPr>
          <p:nvPr/>
        </p:nvSpPr>
        <p:spPr bwMode="auto">
          <a:xfrm rot="2976822">
            <a:off x="1659338" y="1457700"/>
            <a:ext cx="2153059" cy="221053"/>
          </a:xfrm>
          <a:prstGeom prst="rect">
            <a:avLst/>
          </a:prstGeom>
          <a:solidFill>
            <a:srgbClr val="77933C">
              <a:alpha val="67842"/>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8" name="7 Rectángulo"/>
          <p:cNvSpPr>
            <a:spLocks noChangeArrowheads="1"/>
          </p:cNvSpPr>
          <p:nvPr/>
        </p:nvSpPr>
        <p:spPr bwMode="auto">
          <a:xfrm rot="8290663">
            <a:off x="3711105" y="1483480"/>
            <a:ext cx="2223542" cy="214802"/>
          </a:xfrm>
          <a:prstGeom prst="rect">
            <a:avLst/>
          </a:prstGeom>
          <a:solidFill>
            <a:srgbClr val="77933C">
              <a:alpha val="69019"/>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9" name="8 Rectángulo"/>
          <p:cNvSpPr>
            <a:spLocks noChangeArrowheads="1"/>
          </p:cNvSpPr>
          <p:nvPr/>
        </p:nvSpPr>
        <p:spPr bwMode="auto">
          <a:xfrm rot="2976822">
            <a:off x="1484634" y="1628032"/>
            <a:ext cx="2151381" cy="221053"/>
          </a:xfrm>
          <a:prstGeom prst="rect">
            <a:avLst/>
          </a:prstGeom>
          <a:solidFill>
            <a:srgbClr val="0000FF">
              <a:alpha val="67000"/>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10" name="9 Rectángulo"/>
          <p:cNvSpPr>
            <a:spLocks noChangeArrowheads="1"/>
          </p:cNvSpPr>
          <p:nvPr/>
        </p:nvSpPr>
        <p:spPr bwMode="auto">
          <a:xfrm rot="2976822">
            <a:off x="1309091" y="1797525"/>
            <a:ext cx="2151381" cy="221053"/>
          </a:xfrm>
          <a:prstGeom prst="rect">
            <a:avLst/>
          </a:prstGeom>
          <a:solidFill>
            <a:srgbClr val="77933C">
              <a:alpha val="67058"/>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11" name="10 Rectángulo"/>
          <p:cNvSpPr>
            <a:spLocks noChangeArrowheads="1"/>
          </p:cNvSpPr>
          <p:nvPr/>
        </p:nvSpPr>
        <p:spPr bwMode="auto">
          <a:xfrm rot="8290663">
            <a:off x="3828133" y="1652973"/>
            <a:ext cx="2223542" cy="214802"/>
          </a:xfrm>
          <a:prstGeom prst="rect">
            <a:avLst/>
          </a:prstGeom>
          <a:solidFill>
            <a:srgbClr val="0000FF">
              <a:alpha val="67000"/>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12" name="11 Rectángulo"/>
          <p:cNvSpPr>
            <a:spLocks noChangeArrowheads="1"/>
          </p:cNvSpPr>
          <p:nvPr/>
        </p:nvSpPr>
        <p:spPr bwMode="auto">
          <a:xfrm rot="8290663">
            <a:off x="4003676" y="1822465"/>
            <a:ext cx="2223542" cy="214802"/>
          </a:xfrm>
          <a:prstGeom prst="rect">
            <a:avLst/>
          </a:prstGeom>
          <a:solidFill>
            <a:srgbClr val="77933C">
              <a:alpha val="70195"/>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13" name="12 Rectángulo"/>
          <p:cNvSpPr>
            <a:spLocks noChangeArrowheads="1"/>
          </p:cNvSpPr>
          <p:nvPr/>
        </p:nvSpPr>
        <p:spPr bwMode="auto">
          <a:xfrm rot="2976822">
            <a:off x="1132709" y="1967856"/>
            <a:ext cx="2153059" cy="221053"/>
          </a:xfrm>
          <a:prstGeom prst="rect">
            <a:avLst/>
          </a:prstGeom>
          <a:solidFill>
            <a:srgbClr val="0000FF">
              <a:alpha val="68000"/>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14" name="13 Rectángulo"/>
          <p:cNvSpPr>
            <a:spLocks noChangeArrowheads="1"/>
          </p:cNvSpPr>
          <p:nvPr/>
        </p:nvSpPr>
        <p:spPr bwMode="auto">
          <a:xfrm rot="2976822">
            <a:off x="957166" y="2137349"/>
            <a:ext cx="2153060" cy="221053"/>
          </a:xfrm>
          <a:prstGeom prst="rect">
            <a:avLst/>
          </a:prstGeom>
          <a:solidFill>
            <a:srgbClr val="77933C">
              <a:alpha val="67058"/>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15" name="14 Rectángulo"/>
          <p:cNvSpPr>
            <a:spLocks noChangeArrowheads="1"/>
          </p:cNvSpPr>
          <p:nvPr/>
        </p:nvSpPr>
        <p:spPr bwMode="auto">
          <a:xfrm rot="2976822">
            <a:off x="782464" y="2307681"/>
            <a:ext cx="2151381" cy="221053"/>
          </a:xfrm>
          <a:prstGeom prst="rect">
            <a:avLst/>
          </a:prstGeom>
          <a:solidFill>
            <a:srgbClr val="0000FF">
              <a:alpha val="68000"/>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16" name="15 Rectángulo"/>
          <p:cNvSpPr>
            <a:spLocks noChangeArrowheads="1"/>
          </p:cNvSpPr>
          <p:nvPr/>
        </p:nvSpPr>
        <p:spPr bwMode="auto">
          <a:xfrm rot="2976822">
            <a:off x="606920" y="2477174"/>
            <a:ext cx="2151381" cy="221053"/>
          </a:xfrm>
          <a:prstGeom prst="rect">
            <a:avLst/>
          </a:prstGeom>
          <a:solidFill>
            <a:srgbClr val="77933C">
              <a:alpha val="67842"/>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17" name="16 Rectángulo"/>
          <p:cNvSpPr>
            <a:spLocks noChangeArrowheads="1"/>
          </p:cNvSpPr>
          <p:nvPr/>
        </p:nvSpPr>
        <p:spPr bwMode="auto">
          <a:xfrm rot="8290663">
            <a:off x="4179218" y="1991959"/>
            <a:ext cx="2223542" cy="216480"/>
          </a:xfrm>
          <a:prstGeom prst="rect">
            <a:avLst/>
          </a:prstGeom>
          <a:solidFill>
            <a:srgbClr val="0000FF">
              <a:alpha val="66000"/>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18" name="17 Rectángulo"/>
          <p:cNvSpPr>
            <a:spLocks noChangeArrowheads="1"/>
          </p:cNvSpPr>
          <p:nvPr/>
        </p:nvSpPr>
        <p:spPr bwMode="auto">
          <a:xfrm rot="8290663">
            <a:off x="4354762" y="2163129"/>
            <a:ext cx="2223542" cy="214802"/>
          </a:xfrm>
          <a:prstGeom prst="rect">
            <a:avLst/>
          </a:prstGeom>
          <a:solidFill>
            <a:srgbClr val="77933C">
              <a:alpha val="67058"/>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19" name="18 Rectángulo"/>
          <p:cNvSpPr>
            <a:spLocks noChangeArrowheads="1"/>
          </p:cNvSpPr>
          <p:nvPr/>
        </p:nvSpPr>
        <p:spPr bwMode="auto">
          <a:xfrm rot="8290663">
            <a:off x="4471791" y="2332621"/>
            <a:ext cx="2223542" cy="214802"/>
          </a:xfrm>
          <a:prstGeom prst="rect">
            <a:avLst/>
          </a:prstGeom>
          <a:solidFill>
            <a:srgbClr val="0000FF">
              <a:alpha val="68000"/>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20" name="19 Rectángulo"/>
          <p:cNvSpPr>
            <a:spLocks noChangeArrowheads="1"/>
          </p:cNvSpPr>
          <p:nvPr/>
        </p:nvSpPr>
        <p:spPr bwMode="auto">
          <a:xfrm rot="8290663">
            <a:off x="4647333" y="2502114"/>
            <a:ext cx="2223542" cy="214802"/>
          </a:xfrm>
          <a:prstGeom prst="rect">
            <a:avLst/>
          </a:prstGeom>
          <a:solidFill>
            <a:srgbClr val="77933C">
              <a:alpha val="70195"/>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21" name="20 Rectángulo"/>
          <p:cNvSpPr>
            <a:spLocks noChangeArrowheads="1"/>
          </p:cNvSpPr>
          <p:nvPr/>
        </p:nvSpPr>
        <p:spPr bwMode="auto">
          <a:xfrm rot="2976822">
            <a:off x="430538" y="2590448"/>
            <a:ext cx="2153060" cy="221053"/>
          </a:xfrm>
          <a:prstGeom prst="rect">
            <a:avLst/>
          </a:prstGeom>
          <a:solidFill>
            <a:srgbClr val="0000FF">
              <a:alpha val="68000"/>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22" name="21 Rectángulo"/>
          <p:cNvSpPr>
            <a:spLocks noChangeArrowheads="1"/>
          </p:cNvSpPr>
          <p:nvPr/>
        </p:nvSpPr>
        <p:spPr bwMode="auto">
          <a:xfrm rot="2976822">
            <a:off x="255835" y="2760780"/>
            <a:ext cx="2151381" cy="221053"/>
          </a:xfrm>
          <a:prstGeom prst="rect">
            <a:avLst/>
          </a:prstGeom>
          <a:solidFill>
            <a:srgbClr val="77933C">
              <a:alpha val="67058"/>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23" name="22 Rectángulo"/>
          <p:cNvSpPr>
            <a:spLocks noChangeArrowheads="1"/>
          </p:cNvSpPr>
          <p:nvPr/>
        </p:nvSpPr>
        <p:spPr bwMode="auto">
          <a:xfrm rot="2976822">
            <a:off x="80292" y="2930273"/>
            <a:ext cx="2151381" cy="221053"/>
          </a:xfrm>
          <a:prstGeom prst="rect">
            <a:avLst/>
          </a:prstGeom>
          <a:solidFill>
            <a:srgbClr val="0000FF">
              <a:alpha val="67000"/>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24" name="23 Rectángulo"/>
          <p:cNvSpPr>
            <a:spLocks noChangeArrowheads="1"/>
          </p:cNvSpPr>
          <p:nvPr/>
        </p:nvSpPr>
        <p:spPr bwMode="auto">
          <a:xfrm rot="2976822">
            <a:off x="-96090" y="3100604"/>
            <a:ext cx="2153060" cy="221053"/>
          </a:xfrm>
          <a:prstGeom prst="rect">
            <a:avLst/>
          </a:prstGeom>
          <a:solidFill>
            <a:srgbClr val="77933C">
              <a:alpha val="67058"/>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25" name="24 Rectángulo"/>
          <p:cNvSpPr>
            <a:spLocks noChangeArrowheads="1"/>
          </p:cNvSpPr>
          <p:nvPr/>
        </p:nvSpPr>
        <p:spPr bwMode="auto">
          <a:xfrm rot="2976822">
            <a:off x="-271632" y="3270096"/>
            <a:ext cx="2153059" cy="221053"/>
          </a:xfrm>
          <a:prstGeom prst="rect">
            <a:avLst/>
          </a:prstGeom>
          <a:solidFill>
            <a:srgbClr val="0000FF">
              <a:alpha val="67000"/>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26" name="25 Rectángulo"/>
          <p:cNvSpPr>
            <a:spLocks noChangeArrowheads="1"/>
          </p:cNvSpPr>
          <p:nvPr/>
        </p:nvSpPr>
        <p:spPr bwMode="auto">
          <a:xfrm rot="2976822">
            <a:off x="-446335" y="3440428"/>
            <a:ext cx="2151381" cy="221053"/>
          </a:xfrm>
          <a:prstGeom prst="rect">
            <a:avLst/>
          </a:prstGeom>
          <a:solidFill>
            <a:srgbClr val="77933C">
              <a:alpha val="67058"/>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27" name="26 Rectángulo"/>
          <p:cNvSpPr>
            <a:spLocks noChangeArrowheads="1"/>
          </p:cNvSpPr>
          <p:nvPr/>
        </p:nvSpPr>
        <p:spPr bwMode="auto">
          <a:xfrm rot="8290663">
            <a:off x="4822876" y="2616228"/>
            <a:ext cx="2223542" cy="214802"/>
          </a:xfrm>
          <a:prstGeom prst="rect">
            <a:avLst/>
          </a:prstGeom>
          <a:solidFill>
            <a:srgbClr val="0000FF">
              <a:alpha val="67000"/>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28" name="27 Rectángulo"/>
          <p:cNvSpPr>
            <a:spLocks noChangeArrowheads="1"/>
          </p:cNvSpPr>
          <p:nvPr/>
        </p:nvSpPr>
        <p:spPr bwMode="auto">
          <a:xfrm rot="8290663">
            <a:off x="4998419" y="2785720"/>
            <a:ext cx="2223542" cy="214802"/>
          </a:xfrm>
          <a:prstGeom prst="rect">
            <a:avLst/>
          </a:prstGeom>
          <a:solidFill>
            <a:srgbClr val="77933C">
              <a:alpha val="70195"/>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29" name="28 Rectángulo"/>
          <p:cNvSpPr>
            <a:spLocks noChangeArrowheads="1"/>
          </p:cNvSpPr>
          <p:nvPr/>
        </p:nvSpPr>
        <p:spPr bwMode="auto">
          <a:xfrm rot="8290663">
            <a:off x="5115447" y="2955213"/>
            <a:ext cx="2223542" cy="214802"/>
          </a:xfrm>
          <a:prstGeom prst="rect">
            <a:avLst/>
          </a:prstGeom>
          <a:solidFill>
            <a:srgbClr val="0000FF">
              <a:alpha val="67000"/>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30" name="29 Rectángulo"/>
          <p:cNvSpPr>
            <a:spLocks noChangeArrowheads="1"/>
          </p:cNvSpPr>
          <p:nvPr/>
        </p:nvSpPr>
        <p:spPr bwMode="auto">
          <a:xfrm rot="8290663">
            <a:off x="5290990" y="3124706"/>
            <a:ext cx="2223542" cy="216481"/>
          </a:xfrm>
          <a:prstGeom prst="rect">
            <a:avLst/>
          </a:prstGeom>
          <a:solidFill>
            <a:srgbClr val="77933C">
              <a:alpha val="70195"/>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31" name="30 Rectángulo"/>
          <p:cNvSpPr>
            <a:spLocks noChangeArrowheads="1"/>
          </p:cNvSpPr>
          <p:nvPr/>
        </p:nvSpPr>
        <p:spPr bwMode="auto">
          <a:xfrm rot="8290663">
            <a:off x="5466532" y="3295876"/>
            <a:ext cx="2223542" cy="214802"/>
          </a:xfrm>
          <a:prstGeom prst="rect">
            <a:avLst/>
          </a:prstGeom>
          <a:solidFill>
            <a:srgbClr val="0000FF">
              <a:alpha val="68000"/>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32" name="31 Rectángulo"/>
          <p:cNvSpPr>
            <a:spLocks noChangeArrowheads="1"/>
          </p:cNvSpPr>
          <p:nvPr/>
        </p:nvSpPr>
        <p:spPr bwMode="auto">
          <a:xfrm rot="8290663">
            <a:off x="5642076" y="3465369"/>
            <a:ext cx="2223542" cy="214802"/>
          </a:xfrm>
          <a:prstGeom prst="rect">
            <a:avLst/>
          </a:prstGeom>
          <a:solidFill>
            <a:srgbClr val="77933C">
              <a:alpha val="70195"/>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13" presetClass="entr" presetSubtype="16"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plus(in)">
                                      <p:cBhvr>
                                        <p:cTn id="46" dur="3000"/>
                                        <p:tgtEl>
                                          <p:spTgt spid="18"/>
                                        </p:tgtEl>
                                      </p:cBhvr>
                                    </p:animEffect>
                                  </p:childTnLst>
                                </p:cTn>
                              </p:par>
                              <p:par>
                                <p:cTn id="47" presetID="13" presetClass="entr" presetSubtype="16"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plus(in)">
                                      <p:cBhvr>
                                        <p:cTn id="49" dur="3000"/>
                                        <p:tgtEl>
                                          <p:spTgt spid="19"/>
                                        </p:tgtEl>
                                      </p:cBhvr>
                                    </p:animEffect>
                                  </p:childTnLst>
                                </p:cTn>
                              </p:par>
                              <p:par>
                                <p:cTn id="50" presetID="13" presetClass="entr" presetSubtype="16"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plus(in)">
                                      <p:cBhvr>
                                        <p:cTn id="52" dur="3000"/>
                                        <p:tgtEl>
                                          <p:spTgt spid="20"/>
                                        </p:tgtEl>
                                      </p:cBhvr>
                                    </p:animEffect>
                                  </p:childTnLst>
                                </p:cTn>
                              </p:par>
                              <p:par>
                                <p:cTn id="53" presetID="13" presetClass="entr" presetSubtype="16"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plus(in)">
                                      <p:cBhvr>
                                        <p:cTn id="55" dur="3000"/>
                                        <p:tgtEl>
                                          <p:spTgt spid="21"/>
                                        </p:tgtEl>
                                      </p:cBhvr>
                                    </p:animEffect>
                                  </p:childTnLst>
                                </p:cTn>
                              </p:par>
                              <p:par>
                                <p:cTn id="56" presetID="13" presetClass="entr" presetSubtype="16" fill="hold"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plus(in)">
                                      <p:cBhvr>
                                        <p:cTn id="58" dur="3000"/>
                                        <p:tgtEl>
                                          <p:spTgt spid="22"/>
                                        </p:tgtEl>
                                      </p:cBhvr>
                                    </p:animEffect>
                                  </p:childTnLst>
                                </p:cTn>
                              </p:par>
                              <p:par>
                                <p:cTn id="59" presetID="13" presetClass="entr" presetSubtype="16"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plus(in)">
                                      <p:cBhvr>
                                        <p:cTn id="61" dur="3000"/>
                                        <p:tgtEl>
                                          <p:spTgt spid="23"/>
                                        </p:tgtEl>
                                      </p:cBhvr>
                                    </p:animEffect>
                                  </p:childTnLst>
                                </p:cTn>
                              </p:par>
                              <p:par>
                                <p:cTn id="62" presetID="13" presetClass="entr" presetSubtype="16" fill="hold"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plus(in)">
                                      <p:cBhvr>
                                        <p:cTn id="64" dur="3000"/>
                                        <p:tgtEl>
                                          <p:spTgt spid="24"/>
                                        </p:tgtEl>
                                      </p:cBhvr>
                                    </p:animEffect>
                                  </p:childTnLst>
                                </p:cTn>
                              </p:par>
                              <p:par>
                                <p:cTn id="65" presetID="13" presetClass="entr" presetSubtype="16"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plus(in)">
                                      <p:cBhvr>
                                        <p:cTn id="67" dur="3000"/>
                                        <p:tgtEl>
                                          <p:spTgt spid="25"/>
                                        </p:tgtEl>
                                      </p:cBhvr>
                                    </p:animEffect>
                                  </p:childTnLst>
                                </p:cTn>
                              </p:par>
                              <p:par>
                                <p:cTn id="68" presetID="13" presetClass="entr" presetSubtype="16"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plus(in)">
                                      <p:cBhvr>
                                        <p:cTn id="70" dur="3000"/>
                                        <p:tgtEl>
                                          <p:spTgt spid="26"/>
                                        </p:tgtEl>
                                      </p:cBhvr>
                                    </p:animEffect>
                                  </p:childTnLst>
                                </p:cTn>
                              </p:par>
                              <p:par>
                                <p:cTn id="71" presetID="13" presetClass="entr" presetSubtype="16"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plus(in)">
                                      <p:cBhvr>
                                        <p:cTn id="73" dur="3000"/>
                                        <p:tgtEl>
                                          <p:spTgt spid="27"/>
                                        </p:tgtEl>
                                      </p:cBhvr>
                                    </p:animEffect>
                                  </p:childTnLst>
                                </p:cTn>
                              </p:par>
                              <p:par>
                                <p:cTn id="74" presetID="13" presetClass="entr" presetSubtype="16" fill="hold"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plus(in)">
                                      <p:cBhvr>
                                        <p:cTn id="76" dur="3000"/>
                                        <p:tgtEl>
                                          <p:spTgt spid="28"/>
                                        </p:tgtEl>
                                      </p:cBhvr>
                                    </p:animEffect>
                                  </p:childTnLst>
                                </p:cTn>
                              </p:par>
                              <p:par>
                                <p:cTn id="77" presetID="13" presetClass="entr" presetSubtype="16"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plus(in)">
                                      <p:cBhvr>
                                        <p:cTn id="79" dur="3000"/>
                                        <p:tgtEl>
                                          <p:spTgt spid="29"/>
                                        </p:tgtEl>
                                      </p:cBhvr>
                                    </p:animEffect>
                                  </p:childTnLst>
                                </p:cTn>
                              </p:par>
                              <p:par>
                                <p:cTn id="80" presetID="13" presetClass="entr" presetSubtype="16" fill="hold"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plus(in)">
                                      <p:cBhvr>
                                        <p:cTn id="82" dur="3000"/>
                                        <p:tgtEl>
                                          <p:spTgt spid="30"/>
                                        </p:tgtEl>
                                      </p:cBhvr>
                                    </p:animEffect>
                                  </p:childTnLst>
                                </p:cTn>
                              </p:par>
                              <p:par>
                                <p:cTn id="83" presetID="13" presetClass="entr" presetSubtype="16"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plus(in)">
                                      <p:cBhvr>
                                        <p:cTn id="85" dur="3000"/>
                                        <p:tgtEl>
                                          <p:spTgt spid="31"/>
                                        </p:tgtEl>
                                      </p:cBhvr>
                                    </p:animEffect>
                                  </p:childTnLst>
                                </p:cTn>
                              </p:par>
                              <p:par>
                                <p:cTn id="86" presetID="13" presetClass="entr" presetSubtype="16" fill="hold"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plus(in)">
                                      <p:cBhvr>
                                        <p:cTn id="88" dur="3000"/>
                                        <p:tgtEl>
                                          <p:spTgt spid="32"/>
                                        </p:tgtEl>
                                      </p:cBhvr>
                                    </p:animEffec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2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3"/>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4"/>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5"/>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6"/>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6"/>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8"/>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7"/>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8"/>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9"/>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30"/>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31"/>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32"/>
                                        </p:tgtEl>
                                        <p:attrNameLst>
                                          <p:attrName>r</p:attrName>
                                        </p:attrNameLst>
                                      </p:cBhvr>
                                    </p:animRot>
                                  </p:childTnLst>
                                </p:cTn>
                              </p:par>
                              <p:par>
                                <p:cTn id="145" presetID="2" presetClass="entr" presetSubtype="9" fill="hold" nodeType="withEffect">
                                  <p:stCondLst>
                                    <p:cond delay="0"/>
                                  </p:stCondLst>
                                  <p:childTnLst>
                                    <p:set>
                                      <p:cBhvr>
                                        <p:cTn id="146" dur="1" fill="hold">
                                          <p:stCondLst>
                                            <p:cond delay="0"/>
                                          </p:stCondLst>
                                        </p:cTn>
                                        <p:tgtEl>
                                          <p:spTgt spid="5"/>
                                        </p:tgtEl>
                                        <p:attrNameLst>
                                          <p:attrName>style.visibility</p:attrName>
                                        </p:attrNameLst>
                                      </p:cBhvr>
                                      <p:to>
                                        <p:strVal val="visible"/>
                                      </p:to>
                                    </p:set>
                                    <p:anim calcmode="lin" valueType="num">
                                      <p:cBhvr additive="base">
                                        <p:cTn id="147" dur="3000" fill="hold"/>
                                        <p:tgtEl>
                                          <p:spTgt spid="5"/>
                                        </p:tgtEl>
                                        <p:attrNameLst>
                                          <p:attrName>ppt_x</p:attrName>
                                        </p:attrNameLst>
                                      </p:cBhvr>
                                      <p:tavLst>
                                        <p:tav tm="0">
                                          <p:val>
                                            <p:strVal val="0-#ppt_w/2"/>
                                          </p:val>
                                        </p:tav>
                                        <p:tav tm="100000">
                                          <p:val>
                                            <p:strVal val="#ppt_x"/>
                                          </p:val>
                                        </p:tav>
                                      </p:tavLst>
                                    </p:anim>
                                    <p:anim calcmode="lin" valueType="num">
                                      <p:cBhvr additive="base">
                                        <p:cTn id="148" dur="3000" fill="hold"/>
                                        <p:tgtEl>
                                          <p:spTgt spid="5"/>
                                        </p:tgtEl>
                                        <p:attrNameLst>
                                          <p:attrName>ppt_y</p:attrName>
                                        </p:attrNameLst>
                                      </p:cBhvr>
                                      <p:tavLst>
                                        <p:tav tm="0">
                                          <p:val>
                                            <p:strVal val="0-#ppt_h/2"/>
                                          </p:val>
                                        </p:tav>
                                        <p:tav tm="100000">
                                          <p:val>
                                            <p:strVal val="#ppt_y"/>
                                          </p:val>
                                        </p:tav>
                                      </p:tavLst>
                                    </p:anim>
                                  </p:childTnLst>
                                </p:cTn>
                              </p:par>
                              <p:par>
                                <p:cTn id="149" presetID="2" presetClass="entr" presetSubtype="9" fill="hold" nodeType="withEffect">
                                  <p:stCondLst>
                                    <p:cond delay="0"/>
                                  </p:stCondLst>
                                  <p:childTnLst>
                                    <p:set>
                                      <p:cBhvr>
                                        <p:cTn id="150" dur="1" fill="hold">
                                          <p:stCondLst>
                                            <p:cond delay="0"/>
                                          </p:stCondLst>
                                        </p:cTn>
                                        <p:tgtEl>
                                          <p:spTgt spid="7"/>
                                        </p:tgtEl>
                                        <p:attrNameLst>
                                          <p:attrName>style.visibility</p:attrName>
                                        </p:attrNameLst>
                                      </p:cBhvr>
                                      <p:to>
                                        <p:strVal val="visible"/>
                                      </p:to>
                                    </p:set>
                                    <p:anim calcmode="lin" valueType="num">
                                      <p:cBhvr additive="base">
                                        <p:cTn id="151" dur="3000" fill="hold"/>
                                        <p:tgtEl>
                                          <p:spTgt spid="7"/>
                                        </p:tgtEl>
                                        <p:attrNameLst>
                                          <p:attrName>ppt_x</p:attrName>
                                        </p:attrNameLst>
                                      </p:cBhvr>
                                      <p:tavLst>
                                        <p:tav tm="0">
                                          <p:val>
                                            <p:strVal val="0-#ppt_w/2"/>
                                          </p:val>
                                        </p:tav>
                                        <p:tav tm="100000">
                                          <p:val>
                                            <p:strVal val="#ppt_x"/>
                                          </p:val>
                                        </p:tav>
                                      </p:tavLst>
                                    </p:anim>
                                    <p:anim calcmode="lin" valueType="num">
                                      <p:cBhvr additive="base">
                                        <p:cTn id="152" dur="3000" fill="hold"/>
                                        <p:tgtEl>
                                          <p:spTgt spid="7"/>
                                        </p:tgtEl>
                                        <p:attrNameLst>
                                          <p:attrName>ppt_y</p:attrName>
                                        </p:attrNameLst>
                                      </p:cBhvr>
                                      <p:tavLst>
                                        <p:tav tm="0">
                                          <p:val>
                                            <p:strVal val="0-#ppt_h/2"/>
                                          </p:val>
                                        </p:tav>
                                        <p:tav tm="100000">
                                          <p:val>
                                            <p:strVal val="#ppt_y"/>
                                          </p:val>
                                        </p:tav>
                                      </p:tavLst>
                                    </p:anim>
                                  </p:childTnLst>
                                </p:cTn>
                              </p:par>
                              <p:par>
                                <p:cTn id="153" presetID="2" presetClass="entr" presetSubtype="9" fill="hold" nodeType="withEffect">
                                  <p:stCondLst>
                                    <p:cond delay="0"/>
                                  </p:stCondLst>
                                  <p:childTnLst>
                                    <p:set>
                                      <p:cBhvr>
                                        <p:cTn id="154" dur="1" fill="hold">
                                          <p:stCondLst>
                                            <p:cond delay="0"/>
                                          </p:stCondLst>
                                        </p:cTn>
                                        <p:tgtEl>
                                          <p:spTgt spid="9"/>
                                        </p:tgtEl>
                                        <p:attrNameLst>
                                          <p:attrName>style.visibility</p:attrName>
                                        </p:attrNameLst>
                                      </p:cBhvr>
                                      <p:to>
                                        <p:strVal val="visible"/>
                                      </p:to>
                                    </p:set>
                                    <p:anim calcmode="lin" valueType="num">
                                      <p:cBhvr additive="base">
                                        <p:cTn id="155" dur="3000" fill="hold"/>
                                        <p:tgtEl>
                                          <p:spTgt spid="9"/>
                                        </p:tgtEl>
                                        <p:attrNameLst>
                                          <p:attrName>ppt_x</p:attrName>
                                        </p:attrNameLst>
                                      </p:cBhvr>
                                      <p:tavLst>
                                        <p:tav tm="0">
                                          <p:val>
                                            <p:strVal val="0-#ppt_w/2"/>
                                          </p:val>
                                        </p:tav>
                                        <p:tav tm="100000">
                                          <p:val>
                                            <p:strVal val="#ppt_x"/>
                                          </p:val>
                                        </p:tav>
                                      </p:tavLst>
                                    </p:anim>
                                    <p:anim calcmode="lin" valueType="num">
                                      <p:cBhvr additive="base">
                                        <p:cTn id="156" dur="3000" fill="hold"/>
                                        <p:tgtEl>
                                          <p:spTgt spid="9"/>
                                        </p:tgtEl>
                                        <p:attrNameLst>
                                          <p:attrName>ppt_y</p:attrName>
                                        </p:attrNameLst>
                                      </p:cBhvr>
                                      <p:tavLst>
                                        <p:tav tm="0">
                                          <p:val>
                                            <p:strVal val="0-#ppt_h/2"/>
                                          </p:val>
                                        </p:tav>
                                        <p:tav tm="100000">
                                          <p:val>
                                            <p:strVal val="#ppt_y"/>
                                          </p:val>
                                        </p:tav>
                                      </p:tavLst>
                                    </p:anim>
                                  </p:childTnLst>
                                </p:cTn>
                              </p:par>
                              <p:par>
                                <p:cTn id="157" presetID="2" presetClass="entr" presetSubtype="9" fill="hold" nodeType="withEffect">
                                  <p:stCondLst>
                                    <p:cond delay="0"/>
                                  </p:stCondLst>
                                  <p:childTnLst>
                                    <p:set>
                                      <p:cBhvr>
                                        <p:cTn id="158" dur="1" fill="hold">
                                          <p:stCondLst>
                                            <p:cond delay="0"/>
                                          </p:stCondLst>
                                        </p:cTn>
                                        <p:tgtEl>
                                          <p:spTgt spid="10"/>
                                        </p:tgtEl>
                                        <p:attrNameLst>
                                          <p:attrName>style.visibility</p:attrName>
                                        </p:attrNameLst>
                                      </p:cBhvr>
                                      <p:to>
                                        <p:strVal val="visible"/>
                                      </p:to>
                                    </p:set>
                                    <p:anim calcmode="lin" valueType="num">
                                      <p:cBhvr additive="base">
                                        <p:cTn id="159" dur="3000" fill="hold"/>
                                        <p:tgtEl>
                                          <p:spTgt spid="10"/>
                                        </p:tgtEl>
                                        <p:attrNameLst>
                                          <p:attrName>ppt_x</p:attrName>
                                        </p:attrNameLst>
                                      </p:cBhvr>
                                      <p:tavLst>
                                        <p:tav tm="0">
                                          <p:val>
                                            <p:strVal val="0-#ppt_w/2"/>
                                          </p:val>
                                        </p:tav>
                                        <p:tav tm="100000">
                                          <p:val>
                                            <p:strVal val="#ppt_x"/>
                                          </p:val>
                                        </p:tav>
                                      </p:tavLst>
                                    </p:anim>
                                    <p:anim calcmode="lin" valueType="num">
                                      <p:cBhvr additive="base">
                                        <p:cTn id="160" dur="3000" fill="hold"/>
                                        <p:tgtEl>
                                          <p:spTgt spid="10"/>
                                        </p:tgtEl>
                                        <p:attrNameLst>
                                          <p:attrName>ppt_y</p:attrName>
                                        </p:attrNameLst>
                                      </p:cBhvr>
                                      <p:tavLst>
                                        <p:tav tm="0">
                                          <p:val>
                                            <p:strVal val="0-#ppt_h/2"/>
                                          </p:val>
                                        </p:tav>
                                        <p:tav tm="100000">
                                          <p:val>
                                            <p:strVal val="#ppt_y"/>
                                          </p:val>
                                        </p:tav>
                                      </p:tavLst>
                                    </p:anim>
                                  </p:childTnLst>
                                </p:cTn>
                              </p:par>
                              <p:par>
                                <p:cTn id="161" presetID="2" presetClass="entr" presetSubtype="9" fill="hold" nodeType="withEffect">
                                  <p:stCondLst>
                                    <p:cond delay="0"/>
                                  </p:stCondLst>
                                  <p:childTnLst>
                                    <p:set>
                                      <p:cBhvr>
                                        <p:cTn id="162" dur="1" fill="hold">
                                          <p:stCondLst>
                                            <p:cond delay="0"/>
                                          </p:stCondLst>
                                        </p:cTn>
                                        <p:tgtEl>
                                          <p:spTgt spid="13"/>
                                        </p:tgtEl>
                                        <p:attrNameLst>
                                          <p:attrName>style.visibility</p:attrName>
                                        </p:attrNameLst>
                                      </p:cBhvr>
                                      <p:to>
                                        <p:strVal val="visible"/>
                                      </p:to>
                                    </p:set>
                                    <p:anim calcmode="lin" valueType="num">
                                      <p:cBhvr additive="base">
                                        <p:cTn id="163" dur="3000" fill="hold"/>
                                        <p:tgtEl>
                                          <p:spTgt spid="13"/>
                                        </p:tgtEl>
                                        <p:attrNameLst>
                                          <p:attrName>ppt_x</p:attrName>
                                        </p:attrNameLst>
                                      </p:cBhvr>
                                      <p:tavLst>
                                        <p:tav tm="0">
                                          <p:val>
                                            <p:strVal val="0-#ppt_w/2"/>
                                          </p:val>
                                        </p:tav>
                                        <p:tav tm="100000">
                                          <p:val>
                                            <p:strVal val="#ppt_x"/>
                                          </p:val>
                                        </p:tav>
                                      </p:tavLst>
                                    </p:anim>
                                    <p:anim calcmode="lin" valueType="num">
                                      <p:cBhvr additive="base">
                                        <p:cTn id="164" dur="3000" fill="hold"/>
                                        <p:tgtEl>
                                          <p:spTgt spid="13"/>
                                        </p:tgtEl>
                                        <p:attrNameLst>
                                          <p:attrName>ppt_y</p:attrName>
                                        </p:attrNameLst>
                                      </p:cBhvr>
                                      <p:tavLst>
                                        <p:tav tm="0">
                                          <p:val>
                                            <p:strVal val="0-#ppt_h/2"/>
                                          </p:val>
                                        </p:tav>
                                        <p:tav tm="100000">
                                          <p:val>
                                            <p:strVal val="#ppt_y"/>
                                          </p:val>
                                        </p:tav>
                                      </p:tavLst>
                                    </p:anim>
                                  </p:childTnLst>
                                </p:cTn>
                              </p:par>
                              <p:par>
                                <p:cTn id="165" presetID="2" presetClass="entr" presetSubtype="9" fill="hold" nodeType="withEffect">
                                  <p:stCondLst>
                                    <p:cond delay="0"/>
                                  </p:stCondLst>
                                  <p:childTnLst>
                                    <p:set>
                                      <p:cBhvr>
                                        <p:cTn id="166" dur="1" fill="hold">
                                          <p:stCondLst>
                                            <p:cond delay="0"/>
                                          </p:stCondLst>
                                        </p:cTn>
                                        <p:tgtEl>
                                          <p:spTgt spid="14"/>
                                        </p:tgtEl>
                                        <p:attrNameLst>
                                          <p:attrName>style.visibility</p:attrName>
                                        </p:attrNameLst>
                                      </p:cBhvr>
                                      <p:to>
                                        <p:strVal val="visible"/>
                                      </p:to>
                                    </p:set>
                                    <p:anim calcmode="lin" valueType="num">
                                      <p:cBhvr additive="base">
                                        <p:cTn id="167" dur="3000" fill="hold"/>
                                        <p:tgtEl>
                                          <p:spTgt spid="14"/>
                                        </p:tgtEl>
                                        <p:attrNameLst>
                                          <p:attrName>ppt_x</p:attrName>
                                        </p:attrNameLst>
                                      </p:cBhvr>
                                      <p:tavLst>
                                        <p:tav tm="0">
                                          <p:val>
                                            <p:strVal val="0-#ppt_w/2"/>
                                          </p:val>
                                        </p:tav>
                                        <p:tav tm="100000">
                                          <p:val>
                                            <p:strVal val="#ppt_x"/>
                                          </p:val>
                                        </p:tav>
                                      </p:tavLst>
                                    </p:anim>
                                    <p:anim calcmode="lin" valueType="num">
                                      <p:cBhvr additive="base">
                                        <p:cTn id="168" dur="3000" fill="hold"/>
                                        <p:tgtEl>
                                          <p:spTgt spid="14"/>
                                        </p:tgtEl>
                                        <p:attrNameLst>
                                          <p:attrName>ppt_y</p:attrName>
                                        </p:attrNameLst>
                                      </p:cBhvr>
                                      <p:tavLst>
                                        <p:tav tm="0">
                                          <p:val>
                                            <p:strVal val="0-#ppt_h/2"/>
                                          </p:val>
                                        </p:tav>
                                        <p:tav tm="100000">
                                          <p:val>
                                            <p:strVal val="#ppt_y"/>
                                          </p:val>
                                        </p:tav>
                                      </p:tavLst>
                                    </p:anim>
                                  </p:childTnLst>
                                </p:cTn>
                              </p:par>
                              <p:par>
                                <p:cTn id="169" presetID="2" presetClass="entr" presetSubtype="9" fill="hold" nodeType="withEffect">
                                  <p:stCondLst>
                                    <p:cond delay="0"/>
                                  </p:stCondLst>
                                  <p:childTnLst>
                                    <p:set>
                                      <p:cBhvr>
                                        <p:cTn id="170" dur="1" fill="hold">
                                          <p:stCondLst>
                                            <p:cond delay="0"/>
                                          </p:stCondLst>
                                        </p:cTn>
                                        <p:tgtEl>
                                          <p:spTgt spid="15"/>
                                        </p:tgtEl>
                                        <p:attrNameLst>
                                          <p:attrName>style.visibility</p:attrName>
                                        </p:attrNameLst>
                                      </p:cBhvr>
                                      <p:to>
                                        <p:strVal val="visible"/>
                                      </p:to>
                                    </p:set>
                                    <p:anim calcmode="lin" valueType="num">
                                      <p:cBhvr additive="base">
                                        <p:cTn id="171" dur="3000" fill="hold"/>
                                        <p:tgtEl>
                                          <p:spTgt spid="15"/>
                                        </p:tgtEl>
                                        <p:attrNameLst>
                                          <p:attrName>ppt_x</p:attrName>
                                        </p:attrNameLst>
                                      </p:cBhvr>
                                      <p:tavLst>
                                        <p:tav tm="0">
                                          <p:val>
                                            <p:strVal val="0-#ppt_w/2"/>
                                          </p:val>
                                        </p:tav>
                                        <p:tav tm="100000">
                                          <p:val>
                                            <p:strVal val="#ppt_x"/>
                                          </p:val>
                                        </p:tav>
                                      </p:tavLst>
                                    </p:anim>
                                    <p:anim calcmode="lin" valueType="num">
                                      <p:cBhvr additive="base">
                                        <p:cTn id="172" dur="3000" fill="hold"/>
                                        <p:tgtEl>
                                          <p:spTgt spid="15"/>
                                        </p:tgtEl>
                                        <p:attrNameLst>
                                          <p:attrName>ppt_y</p:attrName>
                                        </p:attrNameLst>
                                      </p:cBhvr>
                                      <p:tavLst>
                                        <p:tav tm="0">
                                          <p:val>
                                            <p:strVal val="0-#ppt_h/2"/>
                                          </p:val>
                                        </p:tav>
                                        <p:tav tm="100000">
                                          <p:val>
                                            <p:strVal val="#ppt_y"/>
                                          </p:val>
                                        </p:tav>
                                      </p:tavLst>
                                    </p:anim>
                                  </p:childTnLst>
                                </p:cTn>
                              </p:par>
                              <p:par>
                                <p:cTn id="173" presetID="2" presetClass="entr" presetSubtype="9" fill="hold" nodeType="withEffect">
                                  <p:stCondLst>
                                    <p:cond delay="0"/>
                                  </p:stCondLst>
                                  <p:childTnLst>
                                    <p:set>
                                      <p:cBhvr>
                                        <p:cTn id="174" dur="1" fill="hold">
                                          <p:stCondLst>
                                            <p:cond delay="0"/>
                                          </p:stCondLst>
                                        </p:cTn>
                                        <p:tgtEl>
                                          <p:spTgt spid="16"/>
                                        </p:tgtEl>
                                        <p:attrNameLst>
                                          <p:attrName>style.visibility</p:attrName>
                                        </p:attrNameLst>
                                      </p:cBhvr>
                                      <p:to>
                                        <p:strVal val="visible"/>
                                      </p:to>
                                    </p:set>
                                    <p:anim calcmode="lin" valueType="num">
                                      <p:cBhvr additive="base">
                                        <p:cTn id="175" dur="3000" fill="hold"/>
                                        <p:tgtEl>
                                          <p:spTgt spid="16"/>
                                        </p:tgtEl>
                                        <p:attrNameLst>
                                          <p:attrName>ppt_x</p:attrName>
                                        </p:attrNameLst>
                                      </p:cBhvr>
                                      <p:tavLst>
                                        <p:tav tm="0">
                                          <p:val>
                                            <p:strVal val="0-#ppt_w/2"/>
                                          </p:val>
                                        </p:tav>
                                        <p:tav tm="100000">
                                          <p:val>
                                            <p:strVal val="#ppt_x"/>
                                          </p:val>
                                        </p:tav>
                                      </p:tavLst>
                                    </p:anim>
                                    <p:anim calcmode="lin" valueType="num">
                                      <p:cBhvr additive="base">
                                        <p:cTn id="176" dur="3000" fill="hold"/>
                                        <p:tgtEl>
                                          <p:spTgt spid="16"/>
                                        </p:tgtEl>
                                        <p:attrNameLst>
                                          <p:attrName>ppt_y</p:attrName>
                                        </p:attrNameLst>
                                      </p:cBhvr>
                                      <p:tavLst>
                                        <p:tav tm="0">
                                          <p:val>
                                            <p:strVal val="0-#ppt_h/2"/>
                                          </p:val>
                                        </p:tav>
                                        <p:tav tm="100000">
                                          <p:val>
                                            <p:strVal val="#ppt_y"/>
                                          </p:val>
                                        </p:tav>
                                      </p:tavLst>
                                    </p:anim>
                                  </p:childTnLst>
                                </p:cTn>
                              </p:par>
                              <p:par>
                                <p:cTn id="177" presetID="2" presetClass="entr" presetSubtype="9" fill="hold" nodeType="withEffect">
                                  <p:stCondLst>
                                    <p:cond delay="0"/>
                                  </p:stCondLst>
                                  <p:childTnLst>
                                    <p:set>
                                      <p:cBhvr>
                                        <p:cTn id="178" dur="1" fill="hold">
                                          <p:stCondLst>
                                            <p:cond delay="0"/>
                                          </p:stCondLst>
                                        </p:cTn>
                                        <p:tgtEl>
                                          <p:spTgt spid="21"/>
                                        </p:tgtEl>
                                        <p:attrNameLst>
                                          <p:attrName>style.visibility</p:attrName>
                                        </p:attrNameLst>
                                      </p:cBhvr>
                                      <p:to>
                                        <p:strVal val="visible"/>
                                      </p:to>
                                    </p:set>
                                    <p:anim calcmode="lin" valueType="num">
                                      <p:cBhvr additive="base">
                                        <p:cTn id="179" dur="3000" fill="hold"/>
                                        <p:tgtEl>
                                          <p:spTgt spid="21"/>
                                        </p:tgtEl>
                                        <p:attrNameLst>
                                          <p:attrName>ppt_x</p:attrName>
                                        </p:attrNameLst>
                                      </p:cBhvr>
                                      <p:tavLst>
                                        <p:tav tm="0">
                                          <p:val>
                                            <p:strVal val="0-#ppt_w/2"/>
                                          </p:val>
                                        </p:tav>
                                        <p:tav tm="100000">
                                          <p:val>
                                            <p:strVal val="#ppt_x"/>
                                          </p:val>
                                        </p:tav>
                                      </p:tavLst>
                                    </p:anim>
                                    <p:anim calcmode="lin" valueType="num">
                                      <p:cBhvr additive="base">
                                        <p:cTn id="180" dur="3000" fill="hold"/>
                                        <p:tgtEl>
                                          <p:spTgt spid="21"/>
                                        </p:tgtEl>
                                        <p:attrNameLst>
                                          <p:attrName>ppt_y</p:attrName>
                                        </p:attrNameLst>
                                      </p:cBhvr>
                                      <p:tavLst>
                                        <p:tav tm="0">
                                          <p:val>
                                            <p:strVal val="0-#ppt_h/2"/>
                                          </p:val>
                                        </p:tav>
                                        <p:tav tm="100000">
                                          <p:val>
                                            <p:strVal val="#ppt_y"/>
                                          </p:val>
                                        </p:tav>
                                      </p:tavLst>
                                    </p:anim>
                                  </p:childTnLst>
                                </p:cTn>
                              </p:par>
                              <p:par>
                                <p:cTn id="181" presetID="2" presetClass="entr" presetSubtype="9" fill="hold" nodeType="withEffect">
                                  <p:stCondLst>
                                    <p:cond delay="0"/>
                                  </p:stCondLst>
                                  <p:childTnLst>
                                    <p:set>
                                      <p:cBhvr>
                                        <p:cTn id="182" dur="1" fill="hold">
                                          <p:stCondLst>
                                            <p:cond delay="0"/>
                                          </p:stCondLst>
                                        </p:cTn>
                                        <p:tgtEl>
                                          <p:spTgt spid="22"/>
                                        </p:tgtEl>
                                        <p:attrNameLst>
                                          <p:attrName>style.visibility</p:attrName>
                                        </p:attrNameLst>
                                      </p:cBhvr>
                                      <p:to>
                                        <p:strVal val="visible"/>
                                      </p:to>
                                    </p:set>
                                    <p:anim calcmode="lin" valueType="num">
                                      <p:cBhvr additive="base">
                                        <p:cTn id="183" dur="3000" fill="hold"/>
                                        <p:tgtEl>
                                          <p:spTgt spid="22"/>
                                        </p:tgtEl>
                                        <p:attrNameLst>
                                          <p:attrName>ppt_x</p:attrName>
                                        </p:attrNameLst>
                                      </p:cBhvr>
                                      <p:tavLst>
                                        <p:tav tm="0">
                                          <p:val>
                                            <p:strVal val="0-#ppt_w/2"/>
                                          </p:val>
                                        </p:tav>
                                        <p:tav tm="100000">
                                          <p:val>
                                            <p:strVal val="#ppt_x"/>
                                          </p:val>
                                        </p:tav>
                                      </p:tavLst>
                                    </p:anim>
                                    <p:anim calcmode="lin" valueType="num">
                                      <p:cBhvr additive="base">
                                        <p:cTn id="184" dur="3000" fill="hold"/>
                                        <p:tgtEl>
                                          <p:spTgt spid="22"/>
                                        </p:tgtEl>
                                        <p:attrNameLst>
                                          <p:attrName>ppt_y</p:attrName>
                                        </p:attrNameLst>
                                      </p:cBhvr>
                                      <p:tavLst>
                                        <p:tav tm="0">
                                          <p:val>
                                            <p:strVal val="0-#ppt_h/2"/>
                                          </p:val>
                                        </p:tav>
                                        <p:tav tm="100000">
                                          <p:val>
                                            <p:strVal val="#ppt_y"/>
                                          </p:val>
                                        </p:tav>
                                      </p:tavLst>
                                    </p:anim>
                                  </p:childTnLst>
                                </p:cTn>
                              </p:par>
                              <p:par>
                                <p:cTn id="185" presetID="2" presetClass="entr" presetSubtype="9" fill="hold" nodeType="withEffect">
                                  <p:stCondLst>
                                    <p:cond delay="0"/>
                                  </p:stCondLst>
                                  <p:childTnLst>
                                    <p:set>
                                      <p:cBhvr>
                                        <p:cTn id="186" dur="1" fill="hold">
                                          <p:stCondLst>
                                            <p:cond delay="0"/>
                                          </p:stCondLst>
                                        </p:cTn>
                                        <p:tgtEl>
                                          <p:spTgt spid="23"/>
                                        </p:tgtEl>
                                        <p:attrNameLst>
                                          <p:attrName>style.visibility</p:attrName>
                                        </p:attrNameLst>
                                      </p:cBhvr>
                                      <p:to>
                                        <p:strVal val="visible"/>
                                      </p:to>
                                    </p:set>
                                    <p:anim calcmode="lin" valueType="num">
                                      <p:cBhvr additive="base">
                                        <p:cTn id="187" dur="3000" fill="hold"/>
                                        <p:tgtEl>
                                          <p:spTgt spid="23"/>
                                        </p:tgtEl>
                                        <p:attrNameLst>
                                          <p:attrName>ppt_x</p:attrName>
                                        </p:attrNameLst>
                                      </p:cBhvr>
                                      <p:tavLst>
                                        <p:tav tm="0">
                                          <p:val>
                                            <p:strVal val="0-#ppt_w/2"/>
                                          </p:val>
                                        </p:tav>
                                        <p:tav tm="100000">
                                          <p:val>
                                            <p:strVal val="#ppt_x"/>
                                          </p:val>
                                        </p:tav>
                                      </p:tavLst>
                                    </p:anim>
                                    <p:anim calcmode="lin" valueType="num">
                                      <p:cBhvr additive="base">
                                        <p:cTn id="188" dur="3000" fill="hold"/>
                                        <p:tgtEl>
                                          <p:spTgt spid="23"/>
                                        </p:tgtEl>
                                        <p:attrNameLst>
                                          <p:attrName>ppt_y</p:attrName>
                                        </p:attrNameLst>
                                      </p:cBhvr>
                                      <p:tavLst>
                                        <p:tav tm="0">
                                          <p:val>
                                            <p:strVal val="0-#ppt_h/2"/>
                                          </p:val>
                                        </p:tav>
                                        <p:tav tm="100000">
                                          <p:val>
                                            <p:strVal val="#ppt_y"/>
                                          </p:val>
                                        </p:tav>
                                      </p:tavLst>
                                    </p:anim>
                                  </p:childTnLst>
                                </p:cTn>
                              </p:par>
                              <p:par>
                                <p:cTn id="189" presetID="2" presetClass="entr" presetSubtype="9" fill="hold" nodeType="withEffect">
                                  <p:stCondLst>
                                    <p:cond delay="0"/>
                                  </p:stCondLst>
                                  <p:childTnLst>
                                    <p:set>
                                      <p:cBhvr>
                                        <p:cTn id="190" dur="1" fill="hold">
                                          <p:stCondLst>
                                            <p:cond delay="0"/>
                                          </p:stCondLst>
                                        </p:cTn>
                                        <p:tgtEl>
                                          <p:spTgt spid="24"/>
                                        </p:tgtEl>
                                        <p:attrNameLst>
                                          <p:attrName>style.visibility</p:attrName>
                                        </p:attrNameLst>
                                      </p:cBhvr>
                                      <p:to>
                                        <p:strVal val="visible"/>
                                      </p:to>
                                    </p:set>
                                    <p:anim calcmode="lin" valueType="num">
                                      <p:cBhvr additive="base">
                                        <p:cTn id="191" dur="3000" fill="hold"/>
                                        <p:tgtEl>
                                          <p:spTgt spid="24"/>
                                        </p:tgtEl>
                                        <p:attrNameLst>
                                          <p:attrName>ppt_x</p:attrName>
                                        </p:attrNameLst>
                                      </p:cBhvr>
                                      <p:tavLst>
                                        <p:tav tm="0">
                                          <p:val>
                                            <p:strVal val="0-#ppt_w/2"/>
                                          </p:val>
                                        </p:tav>
                                        <p:tav tm="100000">
                                          <p:val>
                                            <p:strVal val="#ppt_x"/>
                                          </p:val>
                                        </p:tav>
                                      </p:tavLst>
                                    </p:anim>
                                    <p:anim calcmode="lin" valueType="num">
                                      <p:cBhvr additive="base">
                                        <p:cTn id="192" dur="3000" fill="hold"/>
                                        <p:tgtEl>
                                          <p:spTgt spid="24"/>
                                        </p:tgtEl>
                                        <p:attrNameLst>
                                          <p:attrName>ppt_y</p:attrName>
                                        </p:attrNameLst>
                                      </p:cBhvr>
                                      <p:tavLst>
                                        <p:tav tm="0">
                                          <p:val>
                                            <p:strVal val="0-#ppt_h/2"/>
                                          </p:val>
                                        </p:tav>
                                        <p:tav tm="100000">
                                          <p:val>
                                            <p:strVal val="#ppt_y"/>
                                          </p:val>
                                        </p:tav>
                                      </p:tavLst>
                                    </p:anim>
                                  </p:childTnLst>
                                </p:cTn>
                              </p:par>
                              <p:par>
                                <p:cTn id="193" presetID="2" presetClass="entr" presetSubtype="9" fill="hold" nodeType="withEffect">
                                  <p:stCondLst>
                                    <p:cond delay="0"/>
                                  </p:stCondLst>
                                  <p:childTnLst>
                                    <p:set>
                                      <p:cBhvr>
                                        <p:cTn id="194" dur="1" fill="hold">
                                          <p:stCondLst>
                                            <p:cond delay="0"/>
                                          </p:stCondLst>
                                        </p:cTn>
                                        <p:tgtEl>
                                          <p:spTgt spid="25"/>
                                        </p:tgtEl>
                                        <p:attrNameLst>
                                          <p:attrName>style.visibility</p:attrName>
                                        </p:attrNameLst>
                                      </p:cBhvr>
                                      <p:to>
                                        <p:strVal val="visible"/>
                                      </p:to>
                                    </p:set>
                                    <p:anim calcmode="lin" valueType="num">
                                      <p:cBhvr additive="base">
                                        <p:cTn id="195" dur="3000" fill="hold"/>
                                        <p:tgtEl>
                                          <p:spTgt spid="25"/>
                                        </p:tgtEl>
                                        <p:attrNameLst>
                                          <p:attrName>ppt_x</p:attrName>
                                        </p:attrNameLst>
                                      </p:cBhvr>
                                      <p:tavLst>
                                        <p:tav tm="0">
                                          <p:val>
                                            <p:strVal val="0-#ppt_w/2"/>
                                          </p:val>
                                        </p:tav>
                                        <p:tav tm="100000">
                                          <p:val>
                                            <p:strVal val="#ppt_x"/>
                                          </p:val>
                                        </p:tav>
                                      </p:tavLst>
                                    </p:anim>
                                    <p:anim calcmode="lin" valueType="num">
                                      <p:cBhvr additive="base">
                                        <p:cTn id="196" dur="3000" fill="hold"/>
                                        <p:tgtEl>
                                          <p:spTgt spid="25"/>
                                        </p:tgtEl>
                                        <p:attrNameLst>
                                          <p:attrName>ppt_y</p:attrName>
                                        </p:attrNameLst>
                                      </p:cBhvr>
                                      <p:tavLst>
                                        <p:tav tm="0">
                                          <p:val>
                                            <p:strVal val="0-#ppt_h/2"/>
                                          </p:val>
                                        </p:tav>
                                        <p:tav tm="100000">
                                          <p:val>
                                            <p:strVal val="#ppt_y"/>
                                          </p:val>
                                        </p:tav>
                                      </p:tavLst>
                                    </p:anim>
                                  </p:childTnLst>
                                </p:cTn>
                              </p:par>
                              <p:par>
                                <p:cTn id="197" presetID="2" presetClass="entr" presetSubtype="9" fill="hold" nodeType="withEffect">
                                  <p:stCondLst>
                                    <p:cond delay="0"/>
                                  </p:stCondLst>
                                  <p:childTnLst>
                                    <p:set>
                                      <p:cBhvr>
                                        <p:cTn id="198" dur="1" fill="hold">
                                          <p:stCondLst>
                                            <p:cond delay="0"/>
                                          </p:stCondLst>
                                        </p:cTn>
                                        <p:tgtEl>
                                          <p:spTgt spid="26"/>
                                        </p:tgtEl>
                                        <p:attrNameLst>
                                          <p:attrName>style.visibility</p:attrName>
                                        </p:attrNameLst>
                                      </p:cBhvr>
                                      <p:to>
                                        <p:strVal val="visible"/>
                                      </p:to>
                                    </p:set>
                                    <p:anim calcmode="lin" valueType="num">
                                      <p:cBhvr additive="base">
                                        <p:cTn id="199" dur="3000" fill="hold"/>
                                        <p:tgtEl>
                                          <p:spTgt spid="26"/>
                                        </p:tgtEl>
                                        <p:attrNameLst>
                                          <p:attrName>ppt_x</p:attrName>
                                        </p:attrNameLst>
                                      </p:cBhvr>
                                      <p:tavLst>
                                        <p:tav tm="0">
                                          <p:val>
                                            <p:strVal val="0-#ppt_w/2"/>
                                          </p:val>
                                        </p:tav>
                                        <p:tav tm="100000">
                                          <p:val>
                                            <p:strVal val="#ppt_x"/>
                                          </p:val>
                                        </p:tav>
                                      </p:tavLst>
                                    </p:anim>
                                    <p:anim calcmode="lin" valueType="num">
                                      <p:cBhvr additive="base">
                                        <p:cTn id="200" dur="3000" fill="hold"/>
                                        <p:tgtEl>
                                          <p:spTgt spid="26"/>
                                        </p:tgtEl>
                                        <p:attrNameLst>
                                          <p:attrName>ppt_y</p:attrName>
                                        </p:attrNameLst>
                                      </p:cBhvr>
                                      <p:tavLst>
                                        <p:tav tm="0">
                                          <p:val>
                                            <p:strVal val="0-#ppt_h/2"/>
                                          </p:val>
                                        </p:tav>
                                        <p:tav tm="100000">
                                          <p:val>
                                            <p:strVal val="#ppt_y"/>
                                          </p:val>
                                        </p:tav>
                                      </p:tavLst>
                                    </p:anim>
                                  </p:childTnLst>
                                </p:cTn>
                              </p:par>
                              <p:par>
                                <p:cTn id="201" presetID="2" presetClass="entr" presetSubtype="3" fill="hold" nodeType="withEffect">
                                  <p:stCondLst>
                                    <p:cond delay="0"/>
                                  </p:stCondLst>
                                  <p:childTnLst>
                                    <p:set>
                                      <p:cBhvr>
                                        <p:cTn id="202" dur="1" fill="hold">
                                          <p:stCondLst>
                                            <p:cond delay="0"/>
                                          </p:stCondLst>
                                        </p:cTn>
                                        <p:tgtEl>
                                          <p:spTgt spid="6"/>
                                        </p:tgtEl>
                                        <p:attrNameLst>
                                          <p:attrName>style.visibility</p:attrName>
                                        </p:attrNameLst>
                                      </p:cBhvr>
                                      <p:to>
                                        <p:strVal val="visible"/>
                                      </p:to>
                                    </p:set>
                                    <p:anim calcmode="lin" valueType="num">
                                      <p:cBhvr additive="base">
                                        <p:cTn id="203" dur="3000" fill="hold"/>
                                        <p:tgtEl>
                                          <p:spTgt spid="6"/>
                                        </p:tgtEl>
                                        <p:attrNameLst>
                                          <p:attrName>ppt_x</p:attrName>
                                        </p:attrNameLst>
                                      </p:cBhvr>
                                      <p:tavLst>
                                        <p:tav tm="0">
                                          <p:val>
                                            <p:strVal val="1+#ppt_w/2"/>
                                          </p:val>
                                        </p:tav>
                                        <p:tav tm="100000">
                                          <p:val>
                                            <p:strVal val="#ppt_x"/>
                                          </p:val>
                                        </p:tav>
                                      </p:tavLst>
                                    </p:anim>
                                    <p:anim calcmode="lin" valueType="num">
                                      <p:cBhvr additive="base">
                                        <p:cTn id="204" dur="3000" fill="hold"/>
                                        <p:tgtEl>
                                          <p:spTgt spid="6"/>
                                        </p:tgtEl>
                                        <p:attrNameLst>
                                          <p:attrName>ppt_y</p:attrName>
                                        </p:attrNameLst>
                                      </p:cBhvr>
                                      <p:tavLst>
                                        <p:tav tm="0">
                                          <p:val>
                                            <p:strVal val="0-#ppt_h/2"/>
                                          </p:val>
                                        </p:tav>
                                        <p:tav tm="100000">
                                          <p:val>
                                            <p:strVal val="#ppt_y"/>
                                          </p:val>
                                        </p:tav>
                                      </p:tavLst>
                                    </p:anim>
                                  </p:childTnLst>
                                </p:cTn>
                              </p:par>
                              <p:par>
                                <p:cTn id="205" presetID="2" presetClass="entr" presetSubtype="3" fill="hold" nodeType="withEffect">
                                  <p:stCondLst>
                                    <p:cond delay="0"/>
                                  </p:stCondLst>
                                  <p:childTnLst>
                                    <p:set>
                                      <p:cBhvr>
                                        <p:cTn id="206" dur="1" fill="hold">
                                          <p:stCondLst>
                                            <p:cond delay="0"/>
                                          </p:stCondLst>
                                        </p:cTn>
                                        <p:tgtEl>
                                          <p:spTgt spid="8"/>
                                        </p:tgtEl>
                                        <p:attrNameLst>
                                          <p:attrName>style.visibility</p:attrName>
                                        </p:attrNameLst>
                                      </p:cBhvr>
                                      <p:to>
                                        <p:strVal val="visible"/>
                                      </p:to>
                                    </p:set>
                                    <p:anim calcmode="lin" valueType="num">
                                      <p:cBhvr additive="base">
                                        <p:cTn id="207" dur="3000" fill="hold"/>
                                        <p:tgtEl>
                                          <p:spTgt spid="8"/>
                                        </p:tgtEl>
                                        <p:attrNameLst>
                                          <p:attrName>ppt_x</p:attrName>
                                        </p:attrNameLst>
                                      </p:cBhvr>
                                      <p:tavLst>
                                        <p:tav tm="0">
                                          <p:val>
                                            <p:strVal val="1+#ppt_w/2"/>
                                          </p:val>
                                        </p:tav>
                                        <p:tav tm="100000">
                                          <p:val>
                                            <p:strVal val="#ppt_x"/>
                                          </p:val>
                                        </p:tav>
                                      </p:tavLst>
                                    </p:anim>
                                    <p:anim calcmode="lin" valueType="num">
                                      <p:cBhvr additive="base">
                                        <p:cTn id="208" dur="3000" fill="hold"/>
                                        <p:tgtEl>
                                          <p:spTgt spid="8"/>
                                        </p:tgtEl>
                                        <p:attrNameLst>
                                          <p:attrName>ppt_y</p:attrName>
                                        </p:attrNameLst>
                                      </p:cBhvr>
                                      <p:tavLst>
                                        <p:tav tm="0">
                                          <p:val>
                                            <p:strVal val="0-#ppt_h/2"/>
                                          </p:val>
                                        </p:tav>
                                        <p:tav tm="100000">
                                          <p:val>
                                            <p:strVal val="#ppt_y"/>
                                          </p:val>
                                        </p:tav>
                                      </p:tavLst>
                                    </p:anim>
                                  </p:childTnLst>
                                </p:cTn>
                              </p:par>
                              <p:par>
                                <p:cTn id="209" presetID="2" presetClass="entr" presetSubtype="3" fill="hold" nodeType="withEffect">
                                  <p:stCondLst>
                                    <p:cond delay="0"/>
                                  </p:stCondLst>
                                  <p:childTnLst>
                                    <p:set>
                                      <p:cBhvr>
                                        <p:cTn id="210" dur="1" fill="hold">
                                          <p:stCondLst>
                                            <p:cond delay="0"/>
                                          </p:stCondLst>
                                        </p:cTn>
                                        <p:tgtEl>
                                          <p:spTgt spid="11"/>
                                        </p:tgtEl>
                                        <p:attrNameLst>
                                          <p:attrName>style.visibility</p:attrName>
                                        </p:attrNameLst>
                                      </p:cBhvr>
                                      <p:to>
                                        <p:strVal val="visible"/>
                                      </p:to>
                                    </p:set>
                                    <p:anim calcmode="lin" valueType="num">
                                      <p:cBhvr additive="base">
                                        <p:cTn id="211" dur="3000" fill="hold"/>
                                        <p:tgtEl>
                                          <p:spTgt spid="11"/>
                                        </p:tgtEl>
                                        <p:attrNameLst>
                                          <p:attrName>ppt_x</p:attrName>
                                        </p:attrNameLst>
                                      </p:cBhvr>
                                      <p:tavLst>
                                        <p:tav tm="0">
                                          <p:val>
                                            <p:strVal val="1+#ppt_w/2"/>
                                          </p:val>
                                        </p:tav>
                                        <p:tav tm="100000">
                                          <p:val>
                                            <p:strVal val="#ppt_x"/>
                                          </p:val>
                                        </p:tav>
                                      </p:tavLst>
                                    </p:anim>
                                    <p:anim calcmode="lin" valueType="num">
                                      <p:cBhvr additive="base">
                                        <p:cTn id="212" dur="3000" fill="hold"/>
                                        <p:tgtEl>
                                          <p:spTgt spid="11"/>
                                        </p:tgtEl>
                                        <p:attrNameLst>
                                          <p:attrName>ppt_y</p:attrName>
                                        </p:attrNameLst>
                                      </p:cBhvr>
                                      <p:tavLst>
                                        <p:tav tm="0">
                                          <p:val>
                                            <p:strVal val="0-#ppt_h/2"/>
                                          </p:val>
                                        </p:tav>
                                        <p:tav tm="100000">
                                          <p:val>
                                            <p:strVal val="#ppt_y"/>
                                          </p:val>
                                        </p:tav>
                                      </p:tavLst>
                                    </p:anim>
                                  </p:childTnLst>
                                </p:cTn>
                              </p:par>
                              <p:par>
                                <p:cTn id="213" presetID="2" presetClass="entr" presetSubtype="3" fill="hold" nodeType="withEffect">
                                  <p:stCondLst>
                                    <p:cond delay="0"/>
                                  </p:stCondLst>
                                  <p:childTnLst>
                                    <p:set>
                                      <p:cBhvr>
                                        <p:cTn id="214" dur="1" fill="hold">
                                          <p:stCondLst>
                                            <p:cond delay="0"/>
                                          </p:stCondLst>
                                        </p:cTn>
                                        <p:tgtEl>
                                          <p:spTgt spid="12"/>
                                        </p:tgtEl>
                                        <p:attrNameLst>
                                          <p:attrName>style.visibility</p:attrName>
                                        </p:attrNameLst>
                                      </p:cBhvr>
                                      <p:to>
                                        <p:strVal val="visible"/>
                                      </p:to>
                                    </p:set>
                                    <p:anim calcmode="lin" valueType="num">
                                      <p:cBhvr additive="base">
                                        <p:cTn id="215" dur="3000" fill="hold"/>
                                        <p:tgtEl>
                                          <p:spTgt spid="12"/>
                                        </p:tgtEl>
                                        <p:attrNameLst>
                                          <p:attrName>ppt_x</p:attrName>
                                        </p:attrNameLst>
                                      </p:cBhvr>
                                      <p:tavLst>
                                        <p:tav tm="0">
                                          <p:val>
                                            <p:strVal val="1+#ppt_w/2"/>
                                          </p:val>
                                        </p:tav>
                                        <p:tav tm="100000">
                                          <p:val>
                                            <p:strVal val="#ppt_x"/>
                                          </p:val>
                                        </p:tav>
                                      </p:tavLst>
                                    </p:anim>
                                    <p:anim calcmode="lin" valueType="num">
                                      <p:cBhvr additive="base">
                                        <p:cTn id="216" dur="3000" fill="hold"/>
                                        <p:tgtEl>
                                          <p:spTgt spid="12"/>
                                        </p:tgtEl>
                                        <p:attrNameLst>
                                          <p:attrName>ppt_y</p:attrName>
                                        </p:attrNameLst>
                                      </p:cBhvr>
                                      <p:tavLst>
                                        <p:tav tm="0">
                                          <p:val>
                                            <p:strVal val="0-#ppt_h/2"/>
                                          </p:val>
                                        </p:tav>
                                        <p:tav tm="100000">
                                          <p:val>
                                            <p:strVal val="#ppt_y"/>
                                          </p:val>
                                        </p:tav>
                                      </p:tavLst>
                                    </p:anim>
                                  </p:childTnLst>
                                </p:cTn>
                              </p:par>
                              <p:par>
                                <p:cTn id="217" presetID="2" presetClass="entr" presetSubtype="3" fill="hold" nodeType="withEffect">
                                  <p:stCondLst>
                                    <p:cond delay="0"/>
                                  </p:stCondLst>
                                  <p:childTnLst>
                                    <p:set>
                                      <p:cBhvr>
                                        <p:cTn id="218" dur="1" fill="hold">
                                          <p:stCondLst>
                                            <p:cond delay="0"/>
                                          </p:stCondLst>
                                        </p:cTn>
                                        <p:tgtEl>
                                          <p:spTgt spid="17"/>
                                        </p:tgtEl>
                                        <p:attrNameLst>
                                          <p:attrName>style.visibility</p:attrName>
                                        </p:attrNameLst>
                                      </p:cBhvr>
                                      <p:to>
                                        <p:strVal val="visible"/>
                                      </p:to>
                                    </p:set>
                                    <p:anim calcmode="lin" valueType="num">
                                      <p:cBhvr additive="base">
                                        <p:cTn id="219" dur="3000" fill="hold"/>
                                        <p:tgtEl>
                                          <p:spTgt spid="17"/>
                                        </p:tgtEl>
                                        <p:attrNameLst>
                                          <p:attrName>ppt_x</p:attrName>
                                        </p:attrNameLst>
                                      </p:cBhvr>
                                      <p:tavLst>
                                        <p:tav tm="0">
                                          <p:val>
                                            <p:strVal val="1+#ppt_w/2"/>
                                          </p:val>
                                        </p:tav>
                                        <p:tav tm="100000">
                                          <p:val>
                                            <p:strVal val="#ppt_x"/>
                                          </p:val>
                                        </p:tav>
                                      </p:tavLst>
                                    </p:anim>
                                    <p:anim calcmode="lin" valueType="num">
                                      <p:cBhvr additive="base">
                                        <p:cTn id="220" dur="3000" fill="hold"/>
                                        <p:tgtEl>
                                          <p:spTgt spid="17"/>
                                        </p:tgtEl>
                                        <p:attrNameLst>
                                          <p:attrName>ppt_y</p:attrName>
                                        </p:attrNameLst>
                                      </p:cBhvr>
                                      <p:tavLst>
                                        <p:tav tm="0">
                                          <p:val>
                                            <p:strVal val="0-#ppt_h/2"/>
                                          </p:val>
                                        </p:tav>
                                        <p:tav tm="100000">
                                          <p:val>
                                            <p:strVal val="#ppt_y"/>
                                          </p:val>
                                        </p:tav>
                                      </p:tavLst>
                                    </p:anim>
                                  </p:childTnLst>
                                </p:cTn>
                              </p:par>
                              <p:par>
                                <p:cTn id="221" presetID="2" presetClass="entr" presetSubtype="3" fill="hold" nodeType="withEffect">
                                  <p:stCondLst>
                                    <p:cond delay="0"/>
                                  </p:stCondLst>
                                  <p:childTnLst>
                                    <p:set>
                                      <p:cBhvr>
                                        <p:cTn id="222" dur="1" fill="hold">
                                          <p:stCondLst>
                                            <p:cond delay="0"/>
                                          </p:stCondLst>
                                        </p:cTn>
                                        <p:tgtEl>
                                          <p:spTgt spid="18"/>
                                        </p:tgtEl>
                                        <p:attrNameLst>
                                          <p:attrName>style.visibility</p:attrName>
                                        </p:attrNameLst>
                                      </p:cBhvr>
                                      <p:to>
                                        <p:strVal val="visible"/>
                                      </p:to>
                                    </p:set>
                                    <p:anim calcmode="lin" valueType="num">
                                      <p:cBhvr additive="base">
                                        <p:cTn id="223" dur="3000" fill="hold"/>
                                        <p:tgtEl>
                                          <p:spTgt spid="18"/>
                                        </p:tgtEl>
                                        <p:attrNameLst>
                                          <p:attrName>ppt_x</p:attrName>
                                        </p:attrNameLst>
                                      </p:cBhvr>
                                      <p:tavLst>
                                        <p:tav tm="0">
                                          <p:val>
                                            <p:strVal val="1+#ppt_w/2"/>
                                          </p:val>
                                        </p:tav>
                                        <p:tav tm="100000">
                                          <p:val>
                                            <p:strVal val="#ppt_x"/>
                                          </p:val>
                                        </p:tav>
                                      </p:tavLst>
                                    </p:anim>
                                    <p:anim calcmode="lin" valueType="num">
                                      <p:cBhvr additive="base">
                                        <p:cTn id="224" dur="3000" fill="hold"/>
                                        <p:tgtEl>
                                          <p:spTgt spid="18"/>
                                        </p:tgtEl>
                                        <p:attrNameLst>
                                          <p:attrName>ppt_y</p:attrName>
                                        </p:attrNameLst>
                                      </p:cBhvr>
                                      <p:tavLst>
                                        <p:tav tm="0">
                                          <p:val>
                                            <p:strVal val="0-#ppt_h/2"/>
                                          </p:val>
                                        </p:tav>
                                        <p:tav tm="100000">
                                          <p:val>
                                            <p:strVal val="#ppt_y"/>
                                          </p:val>
                                        </p:tav>
                                      </p:tavLst>
                                    </p:anim>
                                  </p:childTnLst>
                                </p:cTn>
                              </p:par>
                              <p:par>
                                <p:cTn id="225" presetID="2" presetClass="entr" presetSubtype="3" fill="hold" nodeType="withEffect">
                                  <p:stCondLst>
                                    <p:cond delay="0"/>
                                  </p:stCondLst>
                                  <p:childTnLst>
                                    <p:set>
                                      <p:cBhvr>
                                        <p:cTn id="226" dur="1" fill="hold">
                                          <p:stCondLst>
                                            <p:cond delay="0"/>
                                          </p:stCondLst>
                                        </p:cTn>
                                        <p:tgtEl>
                                          <p:spTgt spid="19"/>
                                        </p:tgtEl>
                                        <p:attrNameLst>
                                          <p:attrName>style.visibility</p:attrName>
                                        </p:attrNameLst>
                                      </p:cBhvr>
                                      <p:to>
                                        <p:strVal val="visible"/>
                                      </p:to>
                                    </p:set>
                                    <p:anim calcmode="lin" valueType="num">
                                      <p:cBhvr additive="base">
                                        <p:cTn id="227" dur="3000" fill="hold"/>
                                        <p:tgtEl>
                                          <p:spTgt spid="19"/>
                                        </p:tgtEl>
                                        <p:attrNameLst>
                                          <p:attrName>ppt_x</p:attrName>
                                        </p:attrNameLst>
                                      </p:cBhvr>
                                      <p:tavLst>
                                        <p:tav tm="0">
                                          <p:val>
                                            <p:strVal val="1+#ppt_w/2"/>
                                          </p:val>
                                        </p:tav>
                                        <p:tav tm="100000">
                                          <p:val>
                                            <p:strVal val="#ppt_x"/>
                                          </p:val>
                                        </p:tav>
                                      </p:tavLst>
                                    </p:anim>
                                    <p:anim calcmode="lin" valueType="num">
                                      <p:cBhvr additive="base">
                                        <p:cTn id="228" dur="3000" fill="hold"/>
                                        <p:tgtEl>
                                          <p:spTgt spid="19"/>
                                        </p:tgtEl>
                                        <p:attrNameLst>
                                          <p:attrName>ppt_y</p:attrName>
                                        </p:attrNameLst>
                                      </p:cBhvr>
                                      <p:tavLst>
                                        <p:tav tm="0">
                                          <p:val>
                                            <p:strVal val="0-#ppt_h/2"/>
                                          </p:val>
                                        </p:tav>
                                        <p:tav tm="100000">
                                          <p:val>
                                            <p:strVal val="#ppt_y"/>
                                          </p:val>
                                        </p:tav>
                                      </p:tavLst>
                                    </p:anim>
                                  </p:childTnLst>
                                </p:cTn>
                              </p:par>
                              <p:par>
                                <p:cTn id="229" presetID="2" presetClass="entr" presetSubtype="3" fill="hold" nodeType="withEffect">
                                  <p:stCondLst>
                                    <p:cond delay="0"/>
                                  </p:stCondLst>
                                  <p:childTnLst>
                                    <p:set>
                                      <p:cBhvr>
                                        <p:cTn id="230" dur="1" fill="hold">
                                          <p:stCondLst>
                                            <p:cond delay="0"/>
                                          </p:stCondLst>
                                        </p:cTn>
                                        <p:tgtEl>
                                          <p:spTgt spid="20"/>
                                        </p:tgtEl>
                                        <p:attrNameLst>
                                          <p:attrName>style.visibility</p:attrName>
                                        </p:attrNameLst>
                                      </p:cBhvr>
                                      <p:to>
                                        <p:strVal val="visible"/>
                                      </p:to>
                                    </p:set>
                                    <p:anim calcmode="lin" valueType="num">
                                      <p:cBhvr additive="base">
                                        <p:cTn id="231" dur="3000" fill="hold"/>
                                        <p:tgtEl>
                                          <p:spTgt spid="20"/>
                                        </p:tgtEl>
                                        <p:attrNameLst>
                                          <p:attrName>ppt_x</p:attrName>
                                        </p:attrNameLst>
                                      </p:cBhvr>
                                      <p:tavLst>
                                        <p:tav tm="0">
                                          <p:val>
                                            <p:strVal val="1+#ppt_w/2"/>
                                          </p:val>
                                        </p:tav>
                                        <p:tav tm="100000">
                                          <p:val>
                                            <p:strVal val="#ppt_x"/>
                                          </p:val>
                                        </p:tav>
                                      </p:tavLst>
                                    </p:anim>
                                    <p:anim calcmode="lin" valueType="num">
                                      <p:cBhvr additive="base">
                                        <p:cTn id="232" dur="3000" fill="hold"/>
                                        <p:tgtEl>
                                          <p:spTgt spid="20"/>
                                        </p:tgtEl>
                                        <p:attrNameLst>
                                          <p:attrName>ppt_y</p:attrName>
                                        </p:attrNameLst>
                                      </p:cBhvr>
                                      <p:tavLst>
                                        <p:tav tm="0">
                                          <p:val>
                                            <p:strVal val="0-#ppt_h/2"/>
                                          </p:val>
                                        </p:tav>
                                        <p:tav tm="100000">
                                          <p:val>
                                            <p:strVal val="#ppt_y"/>
                                          </p:val>
                                        </p:tav>
                                      </p:tavLst>
                                    </p:anim>
                                  </p:childTnLst>
                                </p:cTn>
                              </p:par>
                              <p:par>
                                <p:cTn id="233" presetID="2" presetClass="entr" presetSubtype="3" fill="hold" nodeType="withEffect">
                                  <p:stCondLst>
                                    <p:cond delay="0"/>
                                  </p:stCondLst>
                                  <p:childTnLst>
                                    <p:set>
                                      <p:cBhvr>
                                        <p:cTn id="234" dur="1" fill="hold">
                                          <p:stCondLst>
                                            <p:cond delay="0"/>
                                          </p:stCondLst>
                                        </p:cTn>
                                        <p:tgtEl>
                                          <p:spTgt spid="27"/>
                                        </p:tgtEl>
                                        <p:attrNameLst>
                                          <p:attrName>style.visibility</p:attrName>
                                        </p:attrNameLst>
                                      </p:cBhvr>
                                      <p:to>
                                        <p:strVal val="visible"/>
                                      </p:to>
                                    </p:set>
                                    <p:anim calcmode="lin" valueType="num">
                                      <p:cBhvr additive="base">
                                        <p:cTn id="235" dur="3000" fill="hold"/>
                                        <p:tgtEl>
                                          <p:spTgt spid="27"/>
                                        </p:tgtEl>
                                        <p:attrNameLst>
                                          <p:attrName>ppt_x</p:attrName>
                                        </p:attrNameLst>
                                      </p:cBhvr>
                                      <p:tavLst>
                                        <p:tav tm="0">
                                          <p:val>
                                            <p:strVal val="1+#ppt_w/2"/>
                                          </p:val>
                                        </p:tav>
                                        <p:tav tm="100000">
                                          <p:val>
                                            <p:strVal val="#ppt_x"/>
                                          </p:val>
                                        </p:tav>
                                      </p:tavLst>
                                    </p:anim>
                                    <p:anim calcmode="lin" valueType="num">
                                      <p:cBhvr additive="base">
                                        <p:cTn id="236" dur="3000" fill="hold"/>
                                        <p:tgtEl>
                                          <p:spTgt spid="27"/>
                                        </p:tgtEl>
                                        <p:attrNameLst>
                                          <p:attrName>ppt_y</p:attrName>
                                        </p:attrNameLst>
                                      </p:cBhvr>
                                      <p:tavLst>
                                        <p:tav tm="0">
                                          <p:val>
                                            <p:strVal val="0-#ppt_h/2"/>
                                          </p:val>
                                        </p:tav>
                                        <p:tav tm="100000">
                                          <p:val>
                                            <p:strVal val="#ppt_y"/>
                                          </p:val>
                                        </p:tav>
                                      </p:tavLst>
                                    </p:anim>
                                  </p:childTnLst>
                                </p:cTn>
                              </p:par>
                              <p:par>
                                <p:cTn id="237" presetID="2" presetClass="entr" presetSubtype="3" fill="hold" nodeType="withEffect">
                                  <p:stCondLst>
                                    <p:cond delay="0"/>
                                  </p:stCondLst>
                                  <p:childTnLst>
                                    <p:set>
                                      <p:cBhvr>
                                        <p:cTn id="238" dur="1" fill="hold">
                                          <p:stCondLst>
                                            <p:cond delay="0"/>
                                          </p:stCondLst>
                                        </p:cTn>
                                        <p:tgtEl>
                                          <p:spTgt spid="28"/>
                                        </p:tgtEl>
                                        <p:attrNameLst>
                                          <p:attrName>style.visibility</p:attrName>
                                        </p:attrNameLst>
                                      </p:cBhvr>
                                      <p:to>
                                        <p:strVal val="visible"/>
                                      </p:to>
                                    </p:set>
                                    <p:anim calcmode="lin" valueType="num">
                                      <p:cBhvr additive="base">
                                        <p:cTn id="239" dur="3000" fill="hold"/>
                                        <p:tgtEl>
                                          <p:spTgt spid="28"/>
                                        </p:tgtEl>
                                        <p:attrNameLst>
                                          <p:attrName>ppt_x</p:attrName>
                                        </p:attrNameLst>
                                      </p:cBhvr>
                                      <p:tavLst>
                                        <p:tav tm="0">
                                          <p:val>
                                            <p:strVal val="1+#ppt_w/2"/>
                                          </p:val>
                                        </p:tav>
                                        <p:tav tm="100000">
                                          <p:val>
                                            <p:strVal val="#ppt_x"/>
                                          </p:val>
                                        </p:tav>
                                      </p:tavLst>
                                    </p:anim>
                                    <p:anim calcmode="lin" valueType="num">
                                      <p:cBhvr additive="base">
                                        <p:cTn id="240" dur="3000" fill="hold"/>
                                        <p:tgtEl>
                                          <p:spTgt spid="28"/>
                                        </p:tgtEl>
                                        <p:attrNameLst>
                                          <p:attrName>ppt_y</p:attrName>
                                        </p:attrNameLst>
                                      </p:cBhvr>
                                      <p:tavLst>
                                        <p:tav tm="0">
                                          <p:val>
                                            <p:strVal val="0-#ppt_h/2"/>
                                          </p:val>
                                        </p:tav>
                                        <p:tav tm="100000">
                                          <p:val>
                                            <p:strVal val="#ppt_y"/>
                                          </p:val>
                                        </p:tav>
                                      </p:tavLst>
                                    </p:anim>
                                  </p:childTnLst>
                                </p:cTn>
                              </p:par>
                              <p:par>
                                <p:cTn id="241" presetID="2" presetClass="entr" presetSubtype="3" fill="hold" nodeType="withEffect">
                                  <p:stCondLst>
                                    <p:cond delay="0"/>
                                  </p:stCondLst>
                                  <p:childTnLst>
                                    <p:set>
                                      <p:cBhvr>
                                        <p:cTn id="242" dur="1" fill="hold">
                                          <p:stCondLst>
                                            <p:cond delay="0"/>
                                          </p:stCondLst>
                                        </p:cTn>
                                        <p:tgtEl>
                                          <p:spTgt spid="29"/>
                                        </p:tgtEl>
                                        <p:attrNameLst>
                                          <p:attrName>style.visibility</p:attrName>
                                        </p:attrNameLst>
                                      </p:cBhvr>
                                      <p:to>
                                        <p:strVal val="visible"/>
                                      </p:to>
                                    </p:set>
                                    <p:anim calcmode="lin" valueType="num">
                                      <p:cBhvr additive="base">
                                        <p:cTn id="243" dur="3000" fill="hold"/>
                                        <p:tgtEl>
                                          <p:spTgt spid="29"/>
                                        </p:tgtEl>
                                        <p:attrNameLst>
                                          <p:attrName>ppt_x</p:attrName>
                                        </p:attrNameLst>
                                      </p:cBhvr>
                                      <p:tavLst>
                                        <p:tav tm="0">
                                          <p:val>
                                            <p:strVal val="1+#ppt_w/2"/>
                                          </p:val>
                                        </p:tav>
                                        <p:tav tm="100000">
                                          <p:val>
                                            <p:strVal val="#ppt_x"/>
                                          </p:val>
                                        </p:tav>
                                      </p:tavLst>
                                    </p:anim>
                                    <p:anim calcmode="lin" valueType="num">
                                      <p:cBhvr additive="base">
                                        <p:cTn id="244" dur="3000" fill="hold"/>
                                        <p:tgtEl>
                                          <p:spTgt spid="29"/>
                                        </p:tgtEl>
                                        <p:attrNameLst>
                                          <p:attrName>ppt_y</p:attrName>
                                        </p:attrNameLst>
                                      </p:cBhvr>
                                      <p:tavLst>
                                        <p:tav tm="0">
                                          <p:val>
                                            <p:strVal val="0-#ppt_h/2"/>
                                          </p:val>
                                        </p:tav>
                                        <p:tav tm="100000">
                                          <p:val>
                                            <p:strVal val="#ppt_y"/>
                                          </p:val>
                                        </p:tav>
                                      </p:tavLst>
                                    </p:anim>
                                  </p:childTnLst>
                                </p:cTn>
                              </p:par>
                              <p:par>
                                <p:cTn id="245" presetID="2" presetClass="entr" presetSubtype="3" fill="hold"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additive="base">
                                        <p:cTn id="247" dur="3000" fill="hold"/>
                                        <p:tgtEl>
                                          <p:spTgt spid="30"/>
                                        </p:tgtEl>
                                        <p:attrNameLst>
                                          <p:attrName>ppt_x</p:attrName>
                                        </p:attrNameLst>
                                      </p:cBhvr>
                                      <p:tavLst>
                                        <p:tav tm="0">
                                          <p:val>
                                            <p:strVal val="1+#ppt_w/2"/>
                                          </p:val>
                                        </p:tav>
                                        <p:tav tm="100000">
                                          <p:val>
                                            <p:strVal val="#ppt_x"/>
                                          </p:val>
                                        </p:tav>
                                      </p:tavLst>
                                    </p:anim>
                                    <p:anim calcmode="lin" valueType="num">
                                      <p:cBhvr additive="base">
                                        <p:cTn id="248" dur="3000" fill="hold"/>
                                        <p:tgtEl>
                                          <p:spTgt spid="30"/>
                                        </p:tgtEl>
                                        <p:attrNameLst>
                                          <p:attrName>ppt_y</p:attrName>
                                        </p:attrNameLst>
                                      </p:cBhvr>
                                      <p:tavLst>
                                        <p:tav tm="0">
                                          <p:val>
                                            <p:strVal val="0-#ppt_h/2"/>
                                          </p:val>
                                        </p:tav>
                                        <p:tav tm="100000">
                                          <p:val>
                                            <p:strVal val="#ppt_y"/>
                                          </p:val>
                                        </p:tav>
                                      </p:tavLst>
                                    </p:anim>
                                  </p:childTnLst>
                                </p:cTn>
                              </p:par>
                              <p:par>
                                <p:cTn id="249" presetID="2" presetClass="entr" presetSubtype="3" fill="hold" nodeType="withEffect">
                                  <p:stCondLst>
                                    <p:cond delay="0"/>
                                  </p:stCondLst>
                                  <p:childTnLst>
                                    <p:set>
                                      <p:cBhvr>
                                        <p:cTn id="250" dur="1" fill="hold">
                                          <p:stCondLst>
                                            <p:cond delay="0"/>
                                          </p:stCondLst>
                                        </p:cTn>
                                        <p:tgtEl>
                                          <p:spTgt spid="31"/>
                                        </p:tgtEl>
                                        <p:attrNameLst>
                                          <p:attrName>style.visibility</p:attrName>
                                        </p:attrNameLst>
                                      </p:cBhvr>
                                      <p:to>
                                        <p:strVal val="visible"/>
                                      </p:to>
                                    </p:set>
                                    <p:anim calcmode="lin" valueType="num">
                                      <p:cBhvr additive="base">
                                        <p:cTn id="251" dur="3000" fill="hold"/>
                                        <p:tgtEl>
                                          <p:spTgt spid="31"/>
                                        </p:tgtEl>
                                        <p:attrNameLst>
                                          <p:attrName>ppt_x</p:attrName>
                                        </p:attrNameLst>
                                      </p:cBhvr>
                                      <p:tavLst>
                                        <p:tav tm="0">
                                          <p:val>
                                            <p:strVal val="1+#ppt_w/2"/>
                                          </p:val>
                                        </p:tav>
                                        <p:tav tm="100000">
                                          <p:val>
                                            <p:strVal val="#ppt_x"/>
                                          </p:val>
                                        </p:tav>
                                      </p:tavLst>
                                    </p:anim>
                                    <p:anim calcmode="lin" valueType="num">
                                      <p:cBhvr additive="base">
                                        <p:cTn id="252" dur="3000" fill="hold"/>
                                        <p:tgtEl>
                                          <p:spTgt spid="31"/>
                                        </p:tgtEl>
                                        <p:attrNameLst>
                                          <p:attrName>ppt_y</p:attrName>
                                        </p:attrNameLst>
                                      </p:cBhvr>
                                      <p:tavLst>
                                        <p:tav tm="0">
                                          <p:val>
                                            <p:strVal val="0-#ppt_h/2"/>
                                          </p:val>
                                        </p:tav>
                                        <p:tav tm="100000">
                                          <p:val>
                                            <p:strVal val="#ppt_y"/>
                                          </p:val>
                                        </p:tav>
                                      </p:tavLst>
                                    </p:anim>
                                  </p:childTnLst>
                                </p:cTn>
                              </p:par>
                              <p:par>
                                <p:cTn id="253" presetID="2" presetClass="entr" presetSubtype="3" fill="hold" nodeType="withEffect">
                                  <p:stCondLst>
                                    <p:cond delay="0"/>
                                  </p:stCondLst>
                                  <p:childTnLst>
                                    <p:set>
                                      <p:cBhvr>
                                        <p:cTn id="254" dur="1" fill="hold">
                                          <p:stCondLst>
                                            <p:cond delay="0"/>
                                          </p:stCondLst>
                                        </p:cTn>
                                        <p:tgtEl>
                                          <p:spTgt spid="32"/>
                                        </p:tgtEl>
                                        <p:attrNameLst>
                                          <p:attrName>style.visibility</p:attrName>
                                        </p:attrNameLst>
                                      </p:cBhvr>
                                      <p:to>
                                        <p:strVal val="visible"/>
                                      </p:to>
                                    </p:set>
                                    <p:anim calcmode="lin" valueType="num">
                                      <p:cBhvr additive="base">
                                        <p:cTn id="255" dur="3000" fill="hold"/>
                                        <p:tgtEl>
                                          <p:spTgt spid="32"/>
                                        </p:tgtEl>
                                        <p:attrNameLst>
                                          <p:attrName>ppt_x</p:attrName>
                                        </p:attrNameLst>
                                      </p:cBhvr>
                                      <p:tavLst>
                                        <p:tav tm="0">
                                          <p:val>
                                            <p:strVal val="1+#ppt_w/2"/>
                                          </p:val>
                                        </p:tav>
                                        <p:tav tm="100000">
                                          <p:val>
                                            <p:strVal val="#ppt_x"/>
                                          </p:val>
                                        </p:tav>
                                      </p:tavLst>
                                    </p:anim>
                                    <p:anim calcmode="lin" valueType="num">
                                      <p:cBhvr additive="base">
                                        <p:cTn id="256" dur="3000" fill="hold"/>
                                        <p:tgtEl>
                                          <p:spTgt spid="32"/>
                                        </p:tgtEl>
                                        <p:attrNameLst>
                                          <p:attrName>ppt_y</p:attrName>
                                        </p:attrNameLst>
                                      </p:cBhvr>
                                      <p:tavLst>
                                        <p:tav tm="0">
                                          <p:val>
                                            <p:strVal val="0-#ppt_h/2"/>
                                          </p:val>
                                        </p:tav>
                                        <p:tav tm="100000">
                                          <p:val>
                                            <p:strVal val="#ppt_y"/>
                                          </p:val>
                                        </p:tav>
                                      </p:tavLst>
                                    </p:anim>
                                  </p:childTnLst>
                                </p:cTn>
                              </p:par>
                            </p:childTnLst>
                          </p:cTn>
                        </p:par>
                        <p:par>
                          <p:cTn id="257" fill="hold">
                            <p:stCondLst>
                              <p:cond delay="3000"/>
                            </p:stCondLst>
                            <p:childTnLst>
                              <p:par>
                                <p:cTn id="258" presetID="2" presetClass="exit" presetSubtype="6" fill="hold" nodeType="afterEffect">
                                  <p:stCondLst>
                                    <p:cond delay="0"/>
                                  </p:stCondLst>
                                  <p:childTnLst>
                                    <p:anim calcmode="lin" valueType="num">
                                      <p:cBhvr additive="base">
                                        <p:cTn id="259" dur="5000"/>
                                        <p:tgtEl>
                                          <p:spTgt spid="5"/>
                                        </p:tgtEl>
                                        <p:attrNameLst>
                                          <p:attrName>ppt_x</p:attrName>
                                        </p:attrNameLst>
                                      </p:cBhvr>
                                      <p:tavLst>
                                        <p:tav tm="0">
                                          <p:val>
                                            <p:strVal val="ppt_x"/>
                                          </p:val>
                                        </p:tav>
                                        <p:tav tm="100000">
                                          <p:val>
                                            <p:strVal val="1+ppt_w/2"/>
                                          </p:val>
                                        </p:tav>
                                      </p:tavLst>
                                    </p:anim>
                                    <p:anim calcmode="lin" valueType="num">
                                      <p:cBhvr additive="base">
                                        <p:cTn id="260" dur="5000"/>
                                        <p:tgtEl>
                                          <p:spTgt spid="5"/>
                                        </p:tgtEl>
                                        <p:attrNameLst>
                                          <p:attrName>ppt_y</p:attrName>
                                        </p:attrNameLst>
                                      </p:cBhvr>
                                      <p:tavLst>
                                        <p:tav tm="0">
                                          <p:val>
                                            <p:strVal val="ppt_y"/>
                                          </p:val>
                                        </p:tav>
                                        <p:tav tm="100000">
                                          <p:val>
                                            <p:strVal val="1+ppt_h/2"/>
                                          </p:val>
                                        </p:tav>
                                      </p:tavLst>
                                    </p:anim>
                                    <p:set>
                                      <p:cBhvr>
                                        <p:cTn id="261" dur="1" fill="hold">
                                          <p:stCondLst>
                                            <p:cond delay="4999"/>
                                          </p:stCondLst>
                                        </p:cTn>
                                        <p:tgtEl>
                                          <p:spTgt spid="5"/>
                                        </p:tgtEl>
                                        <p:attrNameLst>
                                          <p:attrName>style.visibility</p:attrName>
                                        </p:attrNameLst>
                                      </p:cBhvr>
                                      <p:to>
                                        <p:strVal val="hidden"/>
                                      </p:to>
                                    </p:set>
                                  </p:childTnLst>
                                </p:cTn>
                              </p:par>
                              <p:par>
                                <p:cTn id="262" presetID="2" presetClass="exit" presetSubtype="6" fill="hold" nodeType="withEffect">
                                  <p:stCondLst>
                                    <p:cond delay="0"/>
                                  </p:stCondLst>
                                  <p:childTnLst>
                                    <p:anim calcmode="lin" valueType="num">
                                      <p:cBhvr additive="base">
                                        <p:cTn id="263" dur="5000"/>
                                        <p:tgtEl>
                                          <p:spTgt spid="7"/>
                                        </p:tgtEl>
                                        <p:attrNameLst>
                                          <p:attrName>ppt_x</p:attrName>
                                        </p:attrNameLst>
                                      </p:cBhvr>
                                      <p:tavLst>
                                        <p:tav tm="0">
                                          <p:val>
                                            <p:strVal val="ppt_x"/>
                                          </p:val>
                                        </p:tav>
                                        <p:tav tm="100000">
                                          <p:val>
                                            <p:strVal val="1+ppt_w/2"/>
                                          </p:val>
                                        </p:tav>
                                      </p:tavLst>
                                    </p:anim>
                                    <p:anim calcmode="lin" valueType="num">
                                      <p:cBhvr additive="base">
                                        <p:cTn id="264" dur="5000"/>
                                        <p:tgtEl>
                                          <p:spTgt spid="7"/>
                                        </p:tgtEl>
                                        <p:attrNameLst>
                                          <p:attrName>ppt_y</p:attrName>
                                        </p:attrNameLst>
                                      </p:cBhvr>
                                      <p:tavLst>
                                        <p:tav tm="0">
                                          <p:val>
                                            <p:strVal val="ppt_y"/>
                                          </p:val>
                                        </p:tav>
                                        <p:tav tm="100000">
                                          <p:val>
                                            <p:strVal val="1+ppt_h/2"/>
                                          </p:val>
                                        </p:tav>
                                      </p:tavLst>
                                    </p:anim>
                                    <p:set>
                                      <p:cBhvr>
                                        <p:cTn id="265" dur="1" fill="hold">
                                          <p:stCondLst>
                                            <p:cond delay="4999"/>
                                          </p:stCondLst>
                                        </p:cTn>
                                        <p:tgtEl>
                                          <p:spTgt spid="7"/>
                                        </p:tgtEl>
                                        <p:attrNameLst>
                                          <p:attrName>style.visibility</p:attrName>
                                        </p:attrNameLst>
                                      </p:cBhvr>
                                      <p:to>
                                        <p:strVal val="hidden"/>
                                      </p:to>
                                    </p:set>
                                  </p:childTnLst>
                                </p:cTn>
                              </p:par>
                              <p:par>
                                <p:cTn id="266" presetID="2" presetClass="exit" presetSubtype="6" fill="hold" nodeType="withEffect">
                                  <p:stCondLst>
                                    <p:cond delay="0"/>
                                  </p:stCondLst>
                                  <p:childTnLst>
                                    <p:anim calcmode="lin" valueType="num">
                                      <p:cBhvr additive="base">
                                        <p:cTn id="267" dur="5000"/>
                                        <p:tgtEl>
                                          <p:spTgt spid="9"/>
                                        </p:tgtEl>
                                        <p:attrNameLst>
                                          <p:attrName>ppt_x</p:attrName>
                                        </p:attrNameLst>
                                      </p:cBhvr>
                                      <p:tavLst>
                                        <p:tav tm="0">
                                          <p:val>
                                            <p:strVal val="ppt_x"/>
                                          </p:val>
                                        </p:tav>
                                        <p:tav tm="100000">
                                          <p:val>
                                            <p:strVal val="1+ppt_w/2"/>
                                          </p:val>
                                        </p:tav>
                                      </p:tavLst>
                                    </p:anim>
                                    <p:anim calcmode="lin" valueType="num">
                                      <p:cBhvr additive="base">
                                        <p:cTn id="268" dur="5000"/>
                                        <p:tgtEl>
                                          <p:spTgt spid="9"/>
                                        </p:tgtEl>
                                        <p:attrNameLst>
                                          <p:attrName>ppt_y</p:attrName>
                                        </p:attrNameLst>
                                      </p:cBhvr>
                                      <p:tavLst>
                                        <p:tav tm="0">
                                          <p:val>
                                            <p:strVal val="ppt_y"/>
                                          </p:val>
                                        </p:tav>
                                        <p:tav tm="100000">
                                          <p:val>
                                            <p:strVal val="1+ppt_h/2"/>
                                          </p:val>
                                        </p:tav>
                                      </p:tavLst>
                                    </p:anim>
                                    <p:set>
                                      <p:cBhvr>
                                        <p:cTn id="269" dur="1" fill="hold">
                                          <p:stCondLst>
                                            <p:cond delay="4999"/>
                                          </p:stCondLst>
                                        </p:cTn>
                                        <p:tgtEl>
                                          <p:spTgt spid="9"/>
                                        </p:tgtEl>
                                        <p:attrNameLst>
                                          <p:attrName>style.visibility</p:attrName>
                                        </p:attrNameLst>
                                      </p:cBhvr>
                                      <p:to>
                                        <p:strVal val="hidden"/>
                                      </p:to>
                                    </p:set>
                                  </p:childTnLst>
                                </p:cTn>
                              </p:par>
                              <p:par>
                                <p:cTn id="270" presetID="2" presetClass="exit" presetSubtype="6" fill="hold" nodeType="withEffect">
                                  <p:stCondLst>
                                    <p:cond delay="0"/>
                                  </p:stCondLst>
                                  <p:childTnLst>
                                    <p:anim calcmode="lin" valueType="num">
                                      <p:cBhvr additive="base">
                                        <p:cTn id="271" dur="5000"/>
                                        <p:tgtEl>
                                          <p:spTgt spid="10"/>
                                        </p:tgtEl>
                                        <p:attrNameLst>
                                          <p:attrName>ppt_x</p:attrName>
                                        </p:attrNameLst>
                                      </p:cBhvr>
                                      <p:tavLst>
                                        <p:tav tm="0">
                                          <p:val>
                                            <p:strVal val="ppt_x"/>
                                          </p:val>
                                        </p:tav>
                                        <p:tav tm="100000">
                                          <p:val>
                                            <p:strVal val="1+ppt_w/2"/>
                                          </p:val>
                                        </p:tav>
                                      </p:tavLst>
                                    </p:anim>
                                    <p:anim calcmode="lin" valueType="num">
                                      <p:cBhvr additive="base">
                                        <p:cTn id="272" dur="5000"/>
                                        <p:tgtEl>
                                          <p:spTgt spid="10"/>
                                        </p:tgtEl>
                                        <p:attrNameLst>
                                          <p:attrName>ppt_y</p:attrName>
                                        </p:attrNameLst>
                                      </p:cBhvr>
                                      <p:tavLst>
                                        <p:tav tm="0">
                                          <p:val>
                                            <p:strVal val="ppt_y"/>
                                          </p:val>
                                        </p:tav>
                                        <p:tav tm="100000">
                                          <p:val>
                                            <p:strVal val="1+ppt_h/2"/>
                                          </p:val>
                                        </p:tav>
                                      </p:tavLst>
                                    </p:anim>
                                    <p:set>
                                      <p:cBhvr>
                                        <p:cTn id="273" dur="1" fill="hold">
                                          <p:stCondLst>
                                            <p:cond delay="4999"/>
                                          </p:stCondLst>
                                        </p:cTn>
                                        <p:tgtEl>
                                          <p:spTgt spid="10"/>
                                        </p:tgtEl>
                                        <p:attrNameLst>
                                          <p:attrName>style.visibility</p:attrName>
                                        </p:attrNameLst>
                                      </p:cBhvr>
                                      <p:to>
                                        <p:strVal val="hidden"/>
                                      </p:to>
                                    </p:set>
                                  </p:childTnLst>
                                </p:cTn>
                              </p:par>
                              <p:par>
                                <p:cTn id="274" presetID="2" presetClass="exit" presetSubtype="6" fill="hold" nodeType="withEffect">
                                  <p:stCondLst>
                                    <p:cond delay="0"/>
                                  </p:stCondLst>
                                  <p:childTnLst>
                                    <p:anim calcmode="lin" valueType="num">
                                      <p:cBhvr additive="base">
                                        <p:cTn id="275" dur="5000"/>
                                        <p:tgtEl>
                                          <p:spTgt spid="13"/>
                                        </p:tgtEl>
                                        <p:attrNameLst>
                                          <p:attrName>ppt_x</p:attrName>
                                        </p:attrNameLst>
                                      </p:cBhvr>
                                      <p:tavLst>
                                        <p:tav tm="0">
                                          <p:val>
                                            <p:strVal val="ppt_x"/>
                                          </p:val>
                                        </p:tav>
                                        <p:tav tm="100000">
                                          <p:val>
                                            <p:strVal val="1+ppt_w/2"/>
                                          </p:val>
                                        </p:tav>
                                      </p:tavLst>
                                    </p:anim>
                                    <p:anim calcmode="lin" valueType="num">
                                      <p:cBhvr additive="base">
                                        <p:cTn id="276" dur="5000"/>
                                        <p:tgtEl>
                                          <p:spTgt spid="13"/>
                                        </p:tgtEl>
                                        <p:attrNameLst>
                                          <p:attrName>ppt_y</p:attrName>
                                        </p:attrNameLst>
                                      </p:cBhvr>
                                      <p:tavLst>
                                        <p:tav tm="0">
                                          <p:val>
                                            <p:strVal val="ppt_y"/>
                                          </p:val>
                                        </p:tav>
                                        <p:tav tm="100000">
                                          <p:val>
                                            <p:strVal val="1+ppt_h/2"/>
                                          </p:val>
                                        </p:tav>
                                      </p:tavLst>
                                    </p:anim>
                                    <p:set>
                                      <p:cBhvr>
                                        <p:cTn id="277" dur="1" fill="hold">
                                          <p:stCondLst>
                                            <p:cond delay="4999"/>
                                          </p:stCondLst>
                                        </p:cTn>
                                        <p:tgtEl>
                                          <p:spTgt spid="13"/>
                                        </p:tgtEl>
                                        <p:attrNameLst>
                                          <p:attrName>style.visibility</p:attrName>
                                        </p:attrNameLst>
                                      </p:cBhvr>
                                      <p:to>
                                        <p:strVal val="hidden"/>
                                      </p:to>
                                    </p:set>
                                  </p:childTnLst>
                                </p:cTn>
                              </p:par>
                              <p:par>
                                <p:cTn id="278" presetID="2" presetClass="exit" presetSubtype="6" fill="hold" nodeType="withEffect">
                                  <p:stCondLst>
                                    <p:cond delay="0"/>
                                  </p:stCondLst>
                                  <p:childTnLst>
                                    <p:anim calcmode="lin" valueType="num">
                                      <p:cBhvr additive="base">
                                        <p:cTn id="279" dur="5000"/>
                                        <p:tgtEl>
                                          <p:spTgt spid="14"/>
                                        </p:tgtEl>
                                        <p:attrNameLst>
                                          <p:attrName>ppt_x</p:attrName>
                                        </p:attrNameLst>
                                      </p:cBhvr>
                                      <p:tavLst>
                                        <p:tav tm="0">
                                          <p:val>
                                            <p:strVal val="ppt_x"/>
                                          </p:val>
                                        </p:tav>
                                        <p:tav tm="100000">
                                          <p:val>
                                            <p:strVal val="1+ppt_w/2"/>
                                          </p:val>
                                        </p:tav>
                                      </p:tavLst>
                                    </p:anim>
                                    <p:anim calcmode="lin" valueType="num">
                                      <p:cBhvr additive="base">
                                        <p:cTn id="280" dur="5000"/>
                                        <p:tgtEl>
                                          <p:spTgt spid="14"/>
                                        </p:tgtEl>
                                        <p:attrNameLst>
                                          <p:attrName>ppt_y</p:attrName>
                                        </p:attrNameLst>
                                      </p:cBhvr>
                                      <p:tavLst>
                                        <p:tav tm="0">
                                          <p:val>
                                            <p:strVal val="ppt_y"/>
                                          </p:val>
                                        </p:tav>
                                        <p:tav tm="100000">
                                          <p:val>
                                            <p:strVal val="1+ppt_h/2"/>
                                          </p:val>
                                        </p:tav>
                                      </p:tavLst>
                                    </p:anim>
                                    <p:set>
                                      <p:cBhvr>
                                        <p:cTn id="281" dur="1" fill="hold">
                                          <p:stCondLst>
                                            <p:cond delay="4999"/>
                                          </p:stCondLst>
                                        </p:cTn>
                                        <p:tgtEl>
                                          <p:spTgt spid="14"/>
                                        </p:tgtEl>
                                        <p:attrNameLst>
                                          <p:attrName>style.visibility</p:attrName>
                                        </p:attrNameLst>
                                      </p:cBhvr>
                                      <p:to>
                                        <p:strVal val="hidden"/>
                                      </p:to>
                                    </p:set>
                                  </p:childTnLst>
                                </p:cTn>
                              </p:par>
                              <p:par>
                                <p:cTn id="282" presetID="2" presetClass="exit" presetSubtype="6" fill="hold" nodeType="withEffect">
                                  <p:stCondLst>
                                    <p:cond delay="0"/>
                                  </p:stCondLst>
                                  <p:childTnLst>
                                    <p:anim calcmode="lin" valueType="num">
                                      <p:cBhvr additive="base">
                                        <p:cTn id="283" dur="5000"/>
                                        <p:tgtEl>
                                          <p:spTgt spid="15"/>
                                        </p:tgtEl>
                                        <p:attrNameLst>
                                          <p:attrName>ppt_x</p:attrName>
                                        </p:attrNameLst>
                                      </p:cBhvr>
                                      <p:tavLst>
                                        <p:tav tm="0">
                                          <p:val>
                                            <p:strVal val="ppt_x"/>
                                          </p:val>
                                        </p:tav>
                                        <p:tav tm="100000">
                                          <p:val>
                                            <p:strVal val="1+ppt_w/2"/>
                                          </p:val>
                                        </p:tav>
                                      </p:tavLst>
                                    </p:anim>
                                    <p:anim calcmode="lin" valueType="num">
                                      <p:cBhvr additive="base">
                                        <p:cTn id="284" dur="5000"/>
                                        <p:tgtEl>
                                          <p:spTgt spid="15"/>
                                        </p:tgtEl>
                                        <p:attrNameLst>
                                          <p:attrName>ppt_y</p:attrName>
                                        </p:attrNameLst>
                                      </p:cBhvr>
                                      <p:tavLst>
                                        <p:tav tm="0">
                                          <p:val>
                                            <p:strVal val="ppt_y"/>
                                          </p:val>
                                        </p:tav>
                                        <p:tav tm="100000">
                                          <p:val>
                                            <p:strVal val="1+ppt_h/2"/>
                                          </p:val>
                                        </p:tav>
                                      </p:tavLst>
                                    </p:anim>
                                    <p:set>
                                      <p:cBhvr>
                                        <p:cTn id="285" dur="1" fill="hold">
                                          <p:stCondLst>
                                            <p:cond delay="4999"/>
                                          </p:stCondLst>
                                        </p:cTn>
                                        <p:tgtEl>
                                          <p:spTgt spid="15"/>
                                        </p:tgtEl>
                                        <p:attrNameLst>
                                          <p:attrName>style.visibility</p:attrName>
                                        </p:attrNameLst>
                                      </p:cBhvr>
                                      <p:to>
                                        <p:strVal val="hidden"/>
                                      </p:to>
                                    </p:set>
                                  </p:childTnLst>
                                </p:cTn>
                              </p:par>
                              <p:par>
                                <p:cTn id="286" presetID="2" presetClass="exit" presetSubtype="6" fill="hold" nodeType="withEffect">
                                  <p:stCondLst>
                                    <p:cond delay="0"/>
                                  </p:stCondLst>
                                  <p:childTnLst>
                                    <p:anim calcmode="lin" valueType="num">
                                      <p:cBhvr additive="base">
                                        <p:cTn id="287" dur="5000"/>
                                        <p:tgtEl>
                                          <p:spTgt spid="16"/>
                                        </p:tgtEl>
                                        <p:attrNameLst>
                                          <p:attrName>ppt_x</p:attrName>
                                        </p:attrNameLst>
                                      </p:cBhvr>
                                      <p:tavLst>
                                        <p:tav tm="0">
                                          <p:val>
                                            <p:strVal val="ppt_x"/>
                                          </p:val>
                                        </p:tav>
                                        <p:tav tm="100000">
                                          <p:val>
                                            <p:strVal val="1+ppt_w/2"/>
                                          </p:val>
                                        </p:tav>
                                      </p:tavLst>
                                    </p:anim>
                                    <p:anim calcmode="lin" valueType="num">
                                      <p:cBhvr additive="base">
                                        <p:cTn id="288" dur="5000"/>
                                        <p:tgtEl>
                                          <p:spTgt spid="16"/>
                                        </p:tgtEl>
                                        <p:attrNameLst>
                                          <p:attrName>ppt_y</p:attrName>
                                        </p:attrNameLst>
                                      </p:cBhvr>
                                      <p:tavLst>
                                        <p:tav tm="0">
                                          <p:val>
                                            <p:strVal val="ppt_y"/>
                                          </p:val>
                                        </p:tav>
                                        <p:tav tm="100000">
                                          <p:val>
                                            <p:strVal val="1+ppt_h/2"/>
                                          </p:val>
                                        </p:tav>
                                      </p:tavLst>
                                    </p:anim>
                                    <p:set>
                                      <p:cBhvr>
                                        <p:cTn id="289" dur="1" fill="hold">
                                          <p:stCondLst>
                                            <p:cond delay="4999"/>
                                          </p:stCondLst>
                                        </p:cTn>
                                        <p:tgtEl>
                                          <p:spTgt spid="16"/>
                                        </p:tgtEl>
                                        <p:attrNameLst>
                                          <p:attrName>style.visibility</p:attrName>
                                        </p:attrNameLst>
                                      </p:cBhvr>
                                      <p:to>
                                        <p:strVal val="hidden"/>
                                      </p:to>
                                    </p:set>
                                  </p:childTnLst>
                                </p:cTn>
                              </p:par>
                              <p:par>
                                <p:cTn id="290" presetID="2" presetClass="exit" presetSubtype="6" fill="hold" nodeType="withEffect">
                                  <p:stCondLst>
                                    <p:cond delay="0"/>
                                  </p:stCondLst>
                                  <p:childTnLst>
                                    <p:anim calcmode="lin" valueType="num">
                                      <p:cBhvr additive="base">
                                        <p:cTn id="291" dur="5000"/>
                                        <p:tgtEl>
                                          <p:spTgt spid="21"/>
                                        </p:tgtEl>
                                        <p:attrNameLst>
                                          <p:attrName>ppt_x</p:attrName>
                                        </p:attrNameLst>
                                      </p:cBhvr>
                                      <p:tavLst>
                                        <p:tav tm="0">
                                          <p:val>
                                            <p:strVal val="ppt_x"/>
                                          </p:val>
                                        </p:tav>
                                        <p:tav tm="100000">
                                          <p:val>
                                            <p:strVal val="1+ppt_w/2"/>
                                          </p:val>
                                        </p:tav>
                                      </p:tavLst>
                                    </p:anim>
                                    <p:anim calcmode="lin" valueType="num">
                                      <p:cBhvr additive="base">
                                        <p:cTn id="292" dur="5000"/>
                                        <p:tgtEl>
                                          <p:spTgt spid="21"/>
                                        </p:tgtEl>
                                        <p:attrNameLst>
                                          <p:attrName>ppt_y</p:attrName>
                                        </p:attrNameLst>
                                      </p:cBhvr>
                                      <p:tavLst>
                                        <p:tav tm="0">
                                          <p:val>
                                            <p:strVal val="ppt_y"/>
                                          </p:val>
                                        </p:tav>
                                        <p:tav tm="100000">
                                          <p:val>
                                            <p:strVal val="1+ppt_h/2"/>
                                          </p:val>
                                        </p:tav>
                                      </p:tavLst>
                                    </p:anim>
                                    <p:set>
                                      <p:cBhvr>
                                        <p:cTn id="293" dur="1" fill="hold">
                                          <p:stCondLst>
                                            <p:cond delay="4999"/>
                                          </p:stCondLst>
                                        </p:cTn>
                                        <p:tgtEl>
                                          <p:spTgt spid="21"/>
                                        </p:tgtEl>
                                        <p:attrNameLst>
                                          <p:attrName>style.visibility</p:attrName>
                                        </p:attrNameLst>
                                      </p:cBhvr>
                                      <p:to>
                                        <p:strVal val="hidden"/>
                                      </p:to>
                                    </p:set>
                                  </p:childTnLst>
                                </p:cTn>
                              </p:par>
                              <p:par>
                                <p:cTn id="294" presetID="2" presetClass="exit" presetSubtype="6" fill="hold" nodeType="withEffect">
                                  <p:stCondLst>
                                    <p:cond delay="0"/>
                                  </p:stCondLst>
                                  <p:childTnLst>
                                    <p:anim calcmode="lin" valueType="num">
                                      <p:cBhvr additive="base">
                                        <p:cTn id="295" dur="5000"/>
                                        <p:tgtEl>
                                          <p:spTgt spid="22"/>
                                        </p:tgtEl>
                                        <p:attrNameLst>
                                          <p:attrName>ppt_x</p:attrName>
                                        </p:attrNameLst>
                                      </p:cBhvr>
                                      <p:tavLst>
                                        <p:tav tm="0">
                                          <p:val>
                                            <p:strVal val="ppt_x"/>
                                          </p:val>
                                        </p:tav>
                                        <p:tav tm="100000">
                                          <p:val>
                                            <p:strVal val="1+ppt_w/2"/>
                                          </p:val>
                                        </p:tav>
                                      </p:tavLst>
                                    </p:anim>
                                    <p:anim calcmode="lin" valueType="num">
                                      <p:cBhvr additive="base">
                                        <p:cTn id="296" dur="5000"/>
                                        <p:tgtEl>
                                          <p:spTgt spid="22"/>
                                        </p:tgtEl>
                                        <p:attrNameLst>
                                          <p:attrName>ppt_y</p:attrName>
                                        </p:attrNameLst>
                                      </p:cBhvr>
                                      <p:tavLst>
                                        <p:tav tm="0">
                                          <p:val>
                                            <p:strVal val="ppt_y"/>
                                          </p:val>
                                        </p:tav>
                                        <p:tav tm="100000">
                                          <p:val>
                                            <p:strVal val="1+ppt_h/2"/>
                                          </p:val>
                                        </p:tav>
                                      </p:tavLst>
                                    </p:anim>
                                    <p:set>
                                      <p:cBhvr>
                                        <p:cTn id="297" dur="1" fill="hold">
                                          <p:stCondLst>
                                            <p:cond delay="4999"/>
                                          </p:stCondLst>
                                        </p:cTn>
                                        <p:tgtEl>
                                          <p:spTgt spid="22"/>
                                        </p:tgtEl>
                                        <p:attrNameLst>
                                          <p:attrName>style.visibility</p:attrName>
                                        </p:attrNameLst>
                                      </p:cBhvr>
                                      <p:to>
                                        <p:strVal val="hidden"/>
                                      </p:to>
                                    </p:set>
                                  </p:childTnLst>
                                </p:cTn>
                              </p:par>
                              <p:par>
                                <p:cTn id="298" presetID="2" presetClass="exit" presetSubtype="6" fill="hold" nodeType="withEffect">
                                  <p:stCondLst>
                                    <p:cond delay="0"/>
                                  </p:stCondLst>
                                  <p:childTnLst>
                                    <p:anim calcmode="lin" valueType="num">
                                      <p:cBhvr additive="base">
                                        <p:cTn id="299" dur="5000"/>
                                        <p:tgtEl>
                                          <p:spTgt spid="23"/>
                                        </p:tgtEl>
                                        <p:attrNameLst>
                                          <p:attrName>ppt_x</p:attrName>
                                        </p:attrNameLst>
                                      </p:cBhvr>
                                      <p:tavLst>
                                        <p:tav tm="0">
                                          <p:val>
                                            <p:strVal val="ppt_x"/>
                                          </p:val>
                                        </p:tav>
                                        <p:tav tm="100000">
                                          <p:val>
                                            <p:strVal val="1+ppt_w/2"/>
                                          </p:val>
                                        </p:tav>
                                      </p:tavLst>
                                    </p:anim>
                                    <p:anim calcmode="lin" valueType="num">
                                      <p:cBhvr additive="base">
                                        <p:cTn id="300" dur="5000"/>
                                        <p:tgtEl>
                                          <p:spTgt spid="23"/>
                                        </p:tgtEl>
                                        <p:attrNameLst>
                                          <p:attrName>ppt_y</p:attrName>
                                        </p:attrNameLst>
                                      </p:cBhvr>
                                      <p:tavLst>
                                        <p:tav tm="0">
                                          <p:val>
                                            <p:strVal val="ppt_y"/>
                                          </p:val>
                                        </p:tav>
                                        <p:tav tm="100000">
                                          <p:val>
                                            <p:strVal val="1+ppt_h/2"/>
                                          </p:val>
                                        </p:tav>
                                      </p:tavLst>
                                    </p:anim>
                                    <p:set>
                                      <p:cBhvr>
                                        <p:cTn id="301" dur="1" fill="hold">
                                          <p:stCondLst>
                                            <p:cond delay="4999"/>
                                          </p:stCondLst>
                                        </p:cTn>
                                        <p:tgtEl>
                                          <p:spTgt spid="23"/>
                                        </p:tgtEl>
                                        <p:attrNameLst>
                                          <p:attrName>style.visibility</p:attrName>
                                        </p:attrNameLst>
                                      </p:cBhvr>
                                      <p:to>
                                        <p:strVal val="hidden"/>
                                      </p:to>
                                    </p:set>
                                  </p:childTnLst>
                                </p:cTn>
                              </p:par>
                              <p:par>
                                <p:cTn id="302" presetID="2" presetClass="exit" presetSubtype="6" fill="hold" nodeType="withEffect">
                                  <p:stCondLst>
                                    <p:cond delay="0"/>
                                  </p:stCondLst>
                                  <p:childTnLst>
                                    <p:anim calcmode="lin" valueType="num">
                                      <p:cBhvr additive="base">
                                        <p:cTn id="303" dur="5000"/>
                                        <p:tgtEl>
                                          <p:spTgt spid="24"/>
                                        </p:tgtEl>
                                        <p:attrNameLst>
                                          <p:attrName>ppt_x</p:attrName>
                                        </p:attrNameLst>
                                      </p:cBhvr>
                                      <p:tavLst>
                                        <p:tav tm="0">
                                          <p:val>
                                            <p:strVal val="ppt_x"/>
                                          </p:val>
                                        </p:tav>
                                        <p:tav tm="100000">
                                          <p:val>
                                            <p:strVal val="1+ppt_w/2"/>
                                          </p:val>
                                        </p:tav>
                                      </p:tavLst>
                                    </p:anim>
                                    <p:anim calcmode="lin" valueType="num">
                                      <p:cBhvr additive="base">
                                        <p:cTn id="304" dur="5000"/>
                                        <p:tgtEl>
                                          <p:spTgt spid="24"/>
                                        </p:tgtEl>
                                        <p:attrNameLst>
                                          <p:attrName>ppt_y</p:attrName>
                                        </p:attrNameLst>
                                      </p:cBhvr>
                                      <p:tavLst>
                                        <p:tav tm="0">
                                          <p:val>
                                            <p:strVal val="ppt_y"/>
                                          </p:val>
                                        </p:tav>
                                        <p:tav tm="100000">
                                          <p:val>
                                            <p:strVal val="1+ppt_h/2"/>
                                          </p:val>
                                        </p:tav>
                                      </p:tavLst>
                                    </p:anim>
                                    <p:set>
                                      <p:cBhvr>
                                        <p:cTn id="305" dur="1" fill="hold">
                                          <p:stCondLst>
                                            <p:cond delay="4999"/>
                                          </p:stCondLst>
                                        </p:cTn>
                                        <p:tgtEl>
                                          <p:spTgt spid="24"/>
                                        </p:tgtEl>
                                        <p:attrNameLst>
                                          <p:attrName>style.visibility</p:attrName>
                                        </p:attrNameLst>
                                      </p:cBhvr>
                                      <p:to>
                                        <p:strVal val="hidden"/>
                                      </p:to>
                                    </p:set>
                                  </p:childTnLst>
                                </p:cTn>
                              </p:par>
                              <p:par>
                                <p:cTn id="306" presetID="2" presetClass="exit" presetSubtype="6" fill="hold" nodeType="withEffect">
                                  <p:stCondLst>
                                    <p:cond delay="0"/>
                                  </p:stCondLst>
                                  <p:childTnLst>
                                    <p:anim calcmode="lin" valueType="num">
                                      <p:cBhvr additive="base">
                                        <p:cTn id="307" dur="5000"/>
                                        <p:tgtEl>
                                          <p:spTgt spid="25"/>
                                        </p:tgtEl>
                                        <p:attrNameLst>
                                          <p:attrName>ppt_x</p:attrName>
                                        </p:attrNameLst>
                                      </p:cBhvr>
                                      <p:tavLst>
                                        <p:tav tm="0">
                                          <p:val>
                                            <p:strVal val="ppt_x"/>
                                          </p:val>
                                        </p:tav>
                                        <p:tav tm="100000">
                                          <p:val>
                                            <p:strVal val="1+ppt_w/2"/>
                                          </p:val>
                                        </p:tav>
                                      </p:tavLst>
                                    </p:anim>
                                    <p:anim calcmode="lin" valueType="num">
                                      <p:cBhvr additive="base">
                                        <p:cTn id="308" dur="5000"/>
                                        <p:tgtEl>
                                          <p:spTgt spid="25"/>
                                        </p:tgtEl>
                                        <p:attrNameLst>
                                          <p:attrName>ppt_y</p:attrName>
                                        </p:attrNameLst>
                                      </p:cBhvr>
                                      <p:tavLst>
                                        <p:tav tm="0">
                                          <p:val>
                                            <p:strVal val="ppt_y"/>
                                          </p:val>
                                        </p:tav>
                                        <p:tav tm="100000">
                                          <p:val>
                                            <p:strVal val="1+ppt_h/2"/>
                                          </p:val>
                                        </p:tav>
                                      </p:tavLst>
                                    </p:anim>
                                    <p:set>
                                      <p:cBhvr>
                                        <p:cTn id="309" dur="1" fill="hold">
                                          <p:stCondLst>
                                            <p:cond delay="4999"/>
                                          </p:stCondLst>
                                        </p:cTn>
                                        <p:tgtEl>
                                          <p:spTgt spid="25"/>
                                        </p:tgtEl>
                                        <p:attrNameLst>
                                          <p:attrName>style.visibility</p:attrName>
                                        </p:attrNameLst>
                                      </p:cBhvr>
                                      <p:to>
                                        <p:strVal val="hidden"/>
                                      </p:to>
                                    </p:set>
                                  </p:childTnLst>
                                </p:cTn>
                              </p:par>
                              <p:par>
                                <p:cTn id="310" presetID="2" presetClass="exit" presetSubtype="6" fill="hold" nodeType="withEffect">
                                  <p:stCondLst>
                                    <p:cond delay="0"/>
                                  </p:stCondLst>
                                  <p:childTnLst>
                                    <p:anim calcmode="lin" valueType="num">
                                      <p:cBhvr additive="base">
                                        <p:cTn id="311" dur="5000"/>
                                        <p:tgtEl>
                                          <p:spTgt spid="26"/>
                                        </p:tgtEl>
                                        <p:attrNameLst>
                                          <p:attrName>ppt_x</p:attrName>
                                        </p:attrNameLst>
                                      </p:cBhvr>
                                      <p:tavLst>
                                        <p:tav tm="0">
                                          <p:val>
                                            <p:strVal val="ppt_x"/>
                                          </p:val>
                                        </p:tav>
                                        <p:tav tm="100000">
                                          <p:val>
                                            <p:strVal val="1+ppt_w/2"/>
                                          </p:val>
                                        </p:tav>
                                      </p:tavLst>
                                    </p:anim>
                                    <p:anim calcmode="lin" valueType="num">
                                      <p:cBhvr additive="base">
                                        <p:cTn id="312" dur="5000"/>
                                        <p:tgtEl>
                                          <p:spTgt spid="26"/>
                                        </p:tgtEl>
                                        <p:attrNameLst>
                                          <p:attrName>ppt_y</p:attrName>
                                        </p:attrNameLst>
                                      </p:cBhvr>
                                      <p:tavLst>
                                        <p:tav tm="0">
                                          <p:val>
                                            <p:strVal val="ppt_y"/>
                                          </p:val>
                                        </p:tav>
                                        <p:tav tm="100000">
                                          <p:val>
                                            <p:strVal val="1+ppt_h/2"/>
                                          </p:val>
                                        </p:tav>
                                      </p:tavLst>
                                    </p:anim>
                                    <p:set>
                                      <p:cBhvr>
                                        <p:cTn id="313" dur="1" fill="hold">
                                          <p:stCondLst>
                                            <p:cond delay="4999"/>
                                          </p:stCondLst>
                                        </p:cTn>
                                        <p:tgtEl>
                                          <p:spTgt spid="26"/>
                                        </p:tgtEl>
                                        <p:attrNameLst>
                                          <p:attrName>style.visibility</p:attrName>
                                        </p:attrNameLst>
                                      </p:cBhvr>
                                      <p:to>
                                        <p:strVal val="hidden"/>
                                      </p:to>
                                    </p:set>
                                  </p:childTnLst>
                                </p:cTn>
                              </p:par>
                              <p:par>
                                <p:cTn id="314" presetID="2" presetClass="exit" presetSubtype="12" fill="hold" nodeType="withEffect">
                                  <p:stCondLst>
                                    <p:cond delay="0"/>
                                  </p:stCondLst>
                                  <p:childTnLst>
                                    <p:anim calcmode="lin" valueType="num">
                                      <p:cBhvr additive="base">
                                        <p:cTn id="315" dur="5000"/>
                                        <p:tgtEl>
                                          <p:spTgt spid="6"/>
                                        </p:tgtEl>
                                        <p:attrNameLst>
                                          <p:attrName>ppt_x</p:attrName>
                                        </p:attrNameLst>
                                      </p:cBhvr>
                                      <p:tavLst>
                                        <p:tav tm="0">
                                          <p:val>
                                            <p:strVal val="ppt_x"/>
                                          </p:val>
                                        </p:tav>
                                        <p:tav tm="100000">
                                          <p:val>
                                            <p:strVal val="0-ppt_w/2"/>
                                          </p:val>
                                        </p:tav>
                                      </p:tavLst>
                                    </p:anim>
                                    <p:anim calcmode="lin" valueType="num">
                                      <p:cBhvr additive="base">
                                        <p:cTn id="316" dur="5000"/>
                                        <p:tgtEl>
                                          <p:spTgt spid="6"/>
                                        </p:tgtEl>
                                        <p:attrNameLst>
                                          <p:attrName>ppt_y</p:attrName>
                                        </p:attrNameLst>
                                      </p:cBhvr>
                                      <p:tavLst>
                                        <p:tav tm="0">
                                          <p:val>
                                            <p:strVal val="ppt_y"/>
                                          </p:val>
                                        </p:tav>
                                        <p:tav tm="100000">
                                          <p:val>
                                            <p:strVal val="1+ppt_h/2"/>
                                          </p:val>
                                        </p:tav>
                                      </p:tavLst>
                                    </p:anim>
                                    <p:set>
                                      <p:cBhvr>
                                        <p:cTn id="317" dur="1" fill="hold">
                                          <p:stCondLst>
                                            <p:cond delay="4999"/>
                                          </p:stCondLst>
                                        </p:cTn>
                                        <p:tgtEl>
                                          <p:spTgt spid="6"/>
                                        </p:tgtEl>
                                        <p:attrNameLst>
                                          <p:attrName>style.visibility</p:attrName>
                                        </p:attrNameLst>
                                      </p:cBhvr>
                                      <p:to>
                                        <p:strVal val="hidden"/>
                                      </p:to>
                                    </p:set>
                                  </p:childTnLst>
                                </p:cTn>
                              </p:par>
                              <p:par>
                                <p:cTn id="318" presetID="2" presetClass="exit" presetSubtype="12" fill="hold" nodeType="withEffect">
                                  <p:stCondLst>
                                    <p:cond delay="0"/>
                                  </p:stCondLst>
                                  <p:childTnLst>
                                    <p:anim calcmode="lin" valueType="num">
                                      <p:cBhvr additive="base">
                                        <p:cTn id="319" dur="5000"/>
                                        <p:tgtEl>
                                          <p:spTgt spid="8"/>
                                        </p:tgtEl>
                                        <p:attrNameLst>
                                          <p:attrName>ppt_x</p:attrName>
                                        </p:attrNameLst>
                                      </p:cBhvr>
                                      <p:tavLst>
                                        <p:tav tm="0">
                                          <p:val>
                                            <p:strVal val="ppt_x"/>
                                          </p:val>
                                        </p:tav>
                                        <p:tav tm="100000">
                                          <p:val>
                                            <p:strVal val="0-ppt_w/2"/>
                                          </p:val>
                                        </p:tav>
                                      </p:tavLst>
                                    </p:anim>
                                    <p:anim calcmode="lin" valueType="num">
                                      <p:cBhvr additive="base">
                                        <p:cTn id="320" dur="5000"/>
                                        <p:tgtEl>
                                          <p:spTgt spid="8"/>
                                        </p:tgtEl>
                                        <p:attrNameLst>
                                          <p:attrName>ppt_y</p:attrName>
                                        </p:attrNameLst>
                                      </p:cBhvr>
                                      <p:tavLst>
                                        <p:tav tm="0">
                                          <p:val>
                                            <p:strVal val="ppt_y"/>
                                          </p:val>
                                        </p:tav>
                                        <p:tav tm="100000">
                                          <p:val>
                                            <p:strVal val="1+ppt_h/2"/>
                                          </p:val>
                                        </p:tav>
                                      </p:tavLst>
                                    </p:anim>
                                    <p:set>
                                      <p:cBhvr>
                                        <p:cTn id="321" dur="1" fill="hold">
                                          <p:stCondLst>
                                            <p:cond delay="4999"/>
                                          </p:stCondLst>
                                        </p:cTn>
                                        <p:tgtEl>
                                          <p:spTgt spid="8"/>
                                        </p:tgtEl>
                                        <p:attrNameLst>
                                          <p:attrName>style.visibility</p:attrName>
                                        </p:attrNameLst>
                                      </p:cBhvr>
                                      <p:to>
                                        <p:strVal val="hidden"/>
                                      </p:to>
                                    </p:set>
                                  </p:childTnLst>
                                </p:cTn>
                              </p:par>
                              <p:par>
                                <p:cTn id="322" presetID="2" presetClass="exit" presetSubtype="12" fill="hold" nodeType="withEffect">
                                  <p:stCondLst>
                                    <p:cond delay="0"/>
                                  </p:stCondLst>
                                  <p:childTnLst>
                                    <p:anim calcmode="lin" valueType="num">
                                      <p:cBhvr additive="base">
                                        <p:cTn id="323" dur="5000"/>
                                        <p:tgtEl>
                                          <p:spTgt spid="11"/>
                                        </p:tgtEl>
                                        <p:attrNameLst>
                                          <p:attrName>ppt_x</p:attrName>
                                        </p:attrNameLst>
                                      </p:cBhvr>
                                      <p:tavLst>
                                        <p:tav tm="0">
                                          <p:val>
                                            <p:strVal val="ppt_x"/>
                                          </p:val>
                                        </p:tav>
                                        <p:tav tm="100000">
                                          <p:val>
                                            <p:strVal val="0-ppt_w/2"/>
                                          </p:val>
                                        </p:tav>
                                      </p:tavLst>
                                    </p:anim>
                                    <p:anim calcmode="lin" valueType="num">
                                      <p:cBhvr additive="base">
                                        <p:cTn id="324" dur="5000"/>
                                        <p:tgtEl>
                                          <p:spTgt spid="11"/>
                                        </p:tgtEl>
                                        <p:attrNameLst>
                                          <p:attrName>ppt_y</p:attrName>
                                        </p:attrNameLst>
                                      </p:cBhvr>
                                      <p:tavLst>
                                        <p:tav tm="0">
                                          <p:val>
                                            <p:strVal val="ppt_y"/>
                                          </p:val>
                                        </p:tav>
                                        <p:tav tm="100000">
                                          <p:val>
                                            <p:strVal val="1+ppt_h/2"/>
                                          </p:val>
                                        </p:tav>
                                      </p:tavLst>
                                    </p:anim>
                                    <p:set>
                                      <p:cBhvr>
                                        <p:cTn id="325" dur="1" fill="hold">
                                          <p:stCondLst>
                                            <p:cond delay="4999"/>
                                          </p:stCondLst>
                                        </p:cTn>
                                        <p:tgtEl>
                                          <p:spTgt spid="11"/>
                                        </p:tgtEl>
                                        <p:attrNameLst>
                                          <p:attrName>style.visibility</p:attrName>
                                        </p:attrNameLst>
                                      </p:cBhvr>
                                      <p:to>
                                        <p:strVal val="hidden"/>
                                      </p:to>
                                    </p:set>
                                  </p:childTnLst>
                                </p:cTn>
                              </p:par>
                              <p:par>
                                <p:cTn id="326" presetID="2" presetClass="exit" presetSubtype="12" fill="hold" nodeType="withEffect">
                                  <p:stCondLst>
                                    <p:cond delay="0"/>
                                  </p:stCondLst>
                                  <p:childTnLst>
                                    <p:anim calcmode="lin" valueType="num">
                                      <p:cBhvr additive="base">
                                        <p:cTn id="327" dur="5000"/>
                                        <p:tgtEl>
                                          <p:spTgt spid="12"/>
                                        </p:tgtEl>
                                        <p:attrNameLst>
                                          <p:attrName>ppt_x</p:attrName>
                                        </p:attrNameLst>
                                      </p:cBhvr>
                                      <p:tavLst>
                                        <p:tav tm="0">
                                          <p:val>
                                            <p:strVal val="ppt_x"/>
                                          </p:val>
                                        </p:tav>
                                        <p:tav tm="100000">
                                          <p:val>
                                            <p:strVal val="0-ppt_w/2"/>
                                          </p:val>
                                        </p:tav>
                                      </p:tavLst>
                                    </p:anim>
                                    <p:anim calcmode="lin" valueType="num">
                                      <p:cBhvr additive="base">
                                        <p:cTn id="328" dur="5000"/>
                                        <p:tgtEl>
                                          <p:spTgt spid="12"/>
                                        </p:tgtEl>
                                        <p:attrNameLst>
                                          <p:attrName>ppt_y</p:attrName>
                                        </p:attrNameLst>
                                      </p:cBhvr>
                                      <p:tavLst>
                                        <p:tav tm="0">
                                          <p:val>
                                            <p:strVal val="ppt_y"/>
                                          </p:val>
                                        </p:tav>
                                        <p:tav tm="100000">
                                          <p:val>
                                            <p:strVal val="1+ppt_h/2"/>
                                          </p:val>
                                        </p:tav>
                                      </p:tavLst>
                                    </p:anim>
                                    <p:set>
                                      <p:cBhvr>
                                        <p:cTn id="329" dur="1" fill="hold">
                                          <p:stCondLst>
                                            <p:cond delay="4999"/>
                                          </p:stCondLst>
                                        </p:cTn>
                                        <p:tgtEl>
                                          <p:spTgt spid="12"/>
                                        </p:tgtEl>
                                        <p:attrNameLst>
                                          <p:attrName>style.visibility</p:attrName>
                                        </p:attrNameLst>
                                      </p:cBhvr>
                                      <p:to>
                                        <p:strVal val="hidden"/>
                                      </p:to>
                                    </p:set>
                                  </p:childTnLst>
                                </p:cTn>
                              </p:par>
                              <p:par>
                                <p:cTn id="330" presetID="2" presetClass="exit" presetSubtype="12" fill="hold" nodeType="withEffect">
                                  <p:stCondLst>
                                    <p:cond delay="0"/>
                                  </p:stCondLst>
                                  <p:childTnLst>
                                    <p:anim calcmode="lin" valueType="num">
                                      <p:cBhvr additive="base">
                                        <p:cTn id="331" dur="5000"/>
                                        <p:tgtEl>
                                          <p:spTgt spid="17"/>
                                        </p:tgtEl>
                                        <p:attrNameLst>
                                          <p:attrName>ppt_x</p:attrName>
                                        </p:attrNameLst>
                                      </p:cBhvr>
                                      <p:tavLst>
                                        <p:tav tm="0">
                                          <p:val>
                                            <p:strVal val="ppt_x"/>
                                          </p:val>
                                        </p:tav>
                                        <p:tav tm="100000">
                                          <p:val>
                                            <p:strVal val="0-ppt_w/2"/>
                                          </p:val>
                                        </p:tav>
                                      </p:tavLst>
                                    </p:anim>
                                    <p:anim calcmode="lin" valueType="num">
                                      <p:cBhvr additive="base">
                                        <p:cTn id="332" dur="5000"/>
                                        <p:tgtEl>
                                          <p:spTgt spid="17"/>
                                        </p:tgtEl>
                                        <p:attrNameLst>
                                          <p:attrName>ppt_y</p:attrName>
                                        </p:attrNameLst>
                                      </p:cBhvr>
                                      <p:tavLst>
                                        <p:tav tm="0">
                                          <p:val>
                                            <p:strVal val="ppt_y"/>
                                          </p:val>
                                        </p:tav>
                                        <p:tav tm="100000">
                                          <p:val>
                                            <p:strVal val="1+ppt_h/2"/>
                                          </p:val>
                                        </p:tav>
                                      </p:tavLst>
                                    </p:anim>
                                    <p:set>
                                      <p:cBhvr>
                                        <p:cTn id="333" dur="1" fill="hold">
                                          <p:stCondLst>
                                            <p:cond delay="4999"/>
                                          </p:stCondLst>
                                        </p:cTn>
                                        <p:tgtEl>
                                          <p:spTgt spid="17"/>
                                        </p:tgtEl>
                                        <p:attrNameLst>
                                          <p:attrName>style.visibility</p:attrName>
                                        </p:attrNameLst>
                                      </p:cBhvr>
                                      <p:to>
                                        <p:strVal val="hidden"/>
                                      </p:to>
                                    </p:set>
                                  </p:childTnLst>
                                </p:cTn>
                              </p:par>
                              <p:par>
                                <p:cTn id="334" presetID="2" presetClass="exit" presetSubtype="12" fill="hold" nodeType="withEffect">
                                  <p:stCondLst>
                                    <p:cond delay="0"/>
                                  </p:stCondLst>
                                  <p:childTnLst>
                                    <p:anim calcmode="lin" valueType="num">
                                      <p:cBhvr additive="base">
                                        <p:cTn id="335" dur="5000"/>
                                        <p:tgtEl>
                                          <p:spTgt spid="18"/>
                                        </p:tgtEl>
                                        <p:attrNameLst>
                                          <p:attrName>ppt_x</p:attrName>
                                        </p:attrNameLst>
                                      </p:cBhvr>
                                      <p:tavLst>
                                        <p:tav tm="0">
                                          <p:val>
                                            <p:strVal val="ppt_x"/>
                                          </p:val>
                                        </p:tav>
                                        <p:tav tm="100000">
                                          <p:val>
                                            <p:strVal val="0-ppt_w/2"/>
                                          </p:val>
                                        </p:tav>
                                      </p:tavLst>
                                    </p:anim>
                                    <p:anim calcmode="lin" valueType="num">
                                      <p:cBhvr additive="base">
                                        <p:cTn id="336" dur="5000"/>
                                        <p:tgtEl>
                                          <p:spTgt spid="18"/>
                                        </p:tgtEl>
                                        <p:attrNameLst>
                                          <p:attrName>ppt_y</p:attrName>
                                        </p:attrNameLst>
                                      </p:cBhvr>
                                      <p:tavLst>
                                        <p:tav tm="0">
                                          <p:val>
                                            <p:strVal val="ppt_y"/>
                                          </p:val>
                                        </p:tav>
                                        <p:tav tm="100000">
                                          <p:val>
                                            <p:strVal val="1+ppt_h/2"/>
                                          </p:val>
                                        </p:tav>
                                      </p:tavLst>
                                    </p:anim>
                                    <p:set>
                                      <p:cBhvr>
                                        <p:cTn id="337" dur="1" fill="hold">
                                          <p:stCondLst>
                                            <p:cond delay="4999"/>
                                          </p:stCondLst>
                                        </p:cTn>
                                        <p:tgtEl>
                                          <p:spTgt spid="18"/>
                                        </p:tgtEl>
                                        <p:attrNameLst>
                                          <p:attrName>style.visibility</p:attrName>
                                        </p:attrNameLst>
                                      </p:cBhvr>
                                      <p:to>
                                        <p:strVal val="hidden"/>
                                      </p:to>
                                    </p:set>
                                  </p:childTnLst>
                                </p:cTn>
                              </p:par>
                              <p:par>
                                <p:cTn id="338" presetID="2" presetClass="exit" presetSubtype="12" fill="hold" nodeType="withEffect">
                                  <p:stCondLst>
                                    <p:cond delay="0"/>
                                  </p:stCondLst>
                                  <p:childTnLst>
                                    <p:anim calcmode="lin" valueType="num">
                                      <p:cBhvr additive="base">
                                        <p:cTn id="339" dur="5000"/>
                                        <p:tgtEl>
                                          <p:spTgt spid="19"/>
                                        </p:tgtEl>
                                        <p:attrNameLst>
                                          <p:attrName>ppt_x</p:attrName>
                                        </p:attrNameLst>
                                      </p:cBhvr>
                                      <p:tavLst>
                                        <p:tav tm="0">
                                          <p:val>
                                            <p:strVal val="ppt_x"/>
                                          </p:val>
                                        </p:tav>
                                        <p:tav tm="100000">
                                          <p:val>
                                            <p:strVal val="0-ppt_w/2"/>
                                          </p:val>
                                        </p:tav>
                                      </p:tavLst>
                                    </p:anim>
                                    <p:anim calcmode="lin" valueType="num">
                                      <p:cBhvr additive="base">
                                        <p:cTn id="340" dur="5000"/>
                                        <p:tgtEl>
                                          <p:spTgt spid="19"/>
                                        </p:tgtEl>
                                        <p:attrNameLst>
                                          <p:attrName>ppt_y</p:attrName>
                                        </p:attrNameLst>
                                      </p:cBhvr>
                                      <p:tavLst>
                                        <p:tav tm="0">
                                          <p:val>
                                            <p:strVal val="ppt_y"/>
                                          </p:val>
                                        </p:tav>
                                        <p:tav tm="100000">
                                          <p:val>
                                            <p:strVal val="1+ppt_h/2"/>
                                          </p:val>
                                        </p:tav>
                                      </p:tavLst>
                                    </p:anim>
                                    <p:set>
                                      <p:cBhvr>
                                        <p:cTn id="341" dur="1" fill="hold">
                                          <p:stCondLst>
                                            <p:cond delay="4999"/>
                                          </p:stCondLst>
                                        </p:cTn>
                                        <p:tgtEl>
                                          <p:spTgt spid="19"/>
                                        </p:tgtEl>
                                        <p:attrNameLst>
                                          <p:attrName>style.visibility</p:attrName>
                                        </p:attrNameLst>
                                      </p:cBhvr>
                                      <p:to>
                                        <p:strVal val="hidden"/>
                                      </p:to>
                                    </p:set>
                                  </p:childTnLst>
                                </p:cTn>
                              </p:par>
                              <p:par>
                                <p:cTn id="342" presetID="2" presetClass="exit" presetSubtype="12" fill="hold" nodeType="withEffect">
                                  <p:stCondLst>
                                    <p:cond delay="0"/>
                                  </p:stCondLst>
                                  <p:childTnLst>
                                    <p:anim calcmode="lin" valueType="num">
                                      <p:cBhvr additive="base">
                                        <p:cTn id="343" dur="5000"/>
                                        <p:tgtEl>
                                          <p:spTgt spid="20"/>
                                        </p:tgtEl>
                                        <p:attrNameLst>
                                          <p:attrName>ppt_x</p:attrName>
                                        </p:attrNameLst>
                                      </p:cBhvr>
                                      <p:tavLst>
                                        <p:tav tm="0">
                                          <p:val>
                                            <p:strVal val="ppt_x"/>
                                          </p:val>
                                        </p:tav>
                                        <p:tav tm="100000">
                                          <p:val>
                                            <p:strVal val="0-ppt_w/2"/>
                                          </p:val>
                                        </p:tav>
                                      </p:tavLst>
                                    </p:anim>
                                    <p:anim calcmode="lin" valueType="num">
                                      <p:cBhvr additive="base">
                                        <p:cTn id="344" dur="5000"/>
                                        <p:tgtEl>
                                          <p:spTgt spid="20"/>
                                        </p:tgtEl>
                                        <p:attrNameLst>
                                          <p:attrName>ppt_y</p:attrName>
                                        </p:attrNameLst>
                                      </p:cBhvr>
                                      <p:tavLst>
                                        <p:tav tm="0">
                                          <p:val>
                                            <p:strVal val="ppt_y"/>
                                          </p:val>
                                        </p:tav>
                                        <p:tav tm="100000">
                                          <p:val>
                                            <p:strVal val="1+ppt_h/2"/>
                                          </p:val>
                                        </p:tav>
                                      </p:tavLst>
                                    </p:anim>
                                    <p:set>
                                      <p:cBhvr>
                                        <p:cTn id="345" dur="1" fill="hold">
                                          <p:stCondLst>
                                            <p:cond delay="4999"/>
                                          </p:stCondLst>
                                        </p:cTn>
                                        <p:tgtEl>
                                          <p:spTgt spid="20"/>
                                        </p:tgtEl>
                                        <p:attrNameLst>
                                          <p:attrName>style.visibility</p:attrName>
                                        </p:attrNameLst>
                                      </p:cBhvr>
                                      <p:to>
                                        <p:strVal val="hidden"/>
                                      </p:to>
                                    </p:set>
                                  </p:childTnLst>
                                </p:cTn>
                              </p:par>
                              <p:par>
                                <p:cTn id="346" presetID="2" presetClass="exit" presetSubtype="12" fill="hold" nodeType="withEffect">
                                  <p:stCondLst>
                                    <p:cond delay="0"/>
                                  </p:stCondLst>
                                  <p:childTnLst>
                                    <p:anim calcmode="lin" valueType="num">
                                      <p:cBhvr additive="base">
                                        <p:cTn id="347" dur="5000"/>
                                        <p:tgtEl>
                                          <p:spTgt spid="27"/>
                                        </p:tgtEl>
                                        <p:attrNameLst>
                                          <p:attrName>ppt_x</p:attrName>
                                        </p:attrNameLst>
                                      </p:cBhvr>
                                      <p:tavLst>
                                        <p:tav tm="0">
                                          <p:val>
                                            <p:strVal val="ppt_x"/>
                                          </p:val>
                                        </p:tav>
                                        <p:tav tm="100000">
                                          <p:val>
                                            <p:strVal val="0-ppt_w/2"/>
                                          </p:val>
                                        </p:tav>
                                      </p:tavLst>
                                    </p:anim>
                                    <p:anim calcmode="lin" valueType="num">
                                      <p:cBhvr additive="base">
                                        <p:cTn id="348" dur="5000"/>
                                        <p:tgtEl>
                                          <p:spTgt spid="27"/>
                                        </p:tgtEl>
                                        <p:attrNameLst>
                                          <p:attrName>ppt_y</p:attrName>
                                        </p:attrNameLst>
                                      </p:cBhvr>
                                      <p:tavLst>
                                        <p:tav tm="0">
                                          <p:val>
                                            <p:strVal val="ppt_y"/>
                                          </p:val>
                                        </p:tav>
                                        <p:tav tm="100000">
                                          <p:val>
                                            <p:strVal val="1+ppt_h/2"/>
                                          </p:val>
                                        </p:tav>
                                      </p:tavLst>
                                    </p:anim>
                                    <p:set>
                                      <p:cBhvr>
                                        <p:cTn id="349" dur="1" fill="hold">
                                          <p:stCondLst>
                                            <p:cond delay="4999"/>
                                          </p:stCondLst>
                                        </p:cTn>
                                        <p:tgtEl>
                                          <p:spTgt spid="27"/>
                                        </p:tgtEl>
                                        <p:attrNameLst>
                                          <p:attrName>style.visibility</p:attrName>
                                        </p:attrNameLst>
                                      </p:cBhvr>
                                      <p:to>
                                        <p:strVal val="hidden"/>
                                      </p:to>
                                    </p:set>
                                  </p:childTnLst>
                                </p:cTn>
                              </p:par>
                              <p:par>
                                <p:cTn id="350" presetID="2" presetClass="exit" presetSubtype="12" fill="hold" nodeType="withEffect">
                                  <p:stCondLst>
                                    <p:cond delay="0"/>
                                  </p:stCondLst>
                                  <p:childTnLst>
                                    <p:anim calcmode="lin" valueType="num">
                                      <p:cBhvr additive="base">
                                        <p:cTn id="351" dur="5000"/>
                                        <p:tgtEl>
                                          <p:spTgt spid="28"/>
                                        </p:tgtEl>
                                        <p:attrNameLst>
                                          <p:attrName>ppt_x</p:attrName>
                                        </p:attrNameLst>
                                      </p:cBhvr>
                                      <p:tavLst>
                                        <p:tav tm="0">
                                          <p:val>
                                            <p:strVal val="ppt_x"/>
                                          </p:val>
                                        </p:tav>
                                        <p:tav tm="100000">
                                          <p:val>
                                            <p:strVal val="0-ppt_w/2"/>
                                          </p:val>
                                        </p:tav>
                                      </p:tavLst>
                                    </p:anim>
                                    <p:anim calcmode="lin" valueType="num">
                                      <p:cBhvr additive="base">
                                        <p:cTn id="352" dur="5000"/>
                                        <p:tgtEl>
                                          <p:spTgt spid="28"/>
                                        </p:tgtEl>
                                        <p:attrNameLst>
                                          <p:attrName>ppt_y</p:attrName>
                                        </p:attrNameLst>
                                      </p:cBhvr>
                                      <p:tavLst>
                                        <p:tav tm="0">
                                          <p:val>
                                            <p:strVal val="ppt_y"/>
                                          </p:val>
                                        </p:tav>
                                        <p:tav tm="100000">
                                          <p:val>
                                            <p:strVal val="1+ppt_h/2"/>
                                          </p:val>
                                        </p:tav>
                                      </p:tavLst>
                                    </p:anim>
                                    <p:set>
                                      <p:cBhvr>
                                        <p:cTn id="353" dur="1" fill="hold">
                                          <p:stCondLst>
                                            <p:cond delay="4999"/>
                                          </p:stCondLst>
                                        </p:cTn>
                                        <p:tgtEl>
                                          <p:spTgt spid="28"/>
                                        </p:tgtEl>
                                        <p:attrNameLst>
                                          <p:attrName>style.visibility</p:attrName>
                                        </p:attrNameLst>
                                      </p:cBhvr>
                                      <p:to>
                                        <p:strVal val="hidden"/>
                                      </p:to>
                                    </p:set>
                                  </p:childTnLst>
                                </p:cTn>
                              </p:par>
                              <p:par>
                                <p:cTn id="354" presetID="2" presetClass="exit" presetSubtype="12" fill="hold" nodeType="withEffect">
                                  <p:stCondLst>
                                    <p:cond delay="0"/>
                                  </p:stCondLst>
                                  <p:childTnLst>
                                    <p:anim calcmode="lin" valueType="num">
                                      <p:cBhvr additive="base">
                                        <p:cTn id="355" dur="5000"/>
                                        <p:tgtEl>
                                          <p:spTgt spid="29"/>
                                        </p:tgtEl>
                                        <p:attrNameLst>
                                          <p:attrName>ppt_x</p:attrName>
                                        </p:attrNameLst>
                                      </p:cBhvr>
                                      <p:tavLst>
                                        <p:tav tm="0">
                                          <p:val>
                                            <p:strVal val="ppt_x"/>
                                          </p:val>
                                        </p:tav>
                                        <p:tav tm="100000">
                                          <p:val>
                                            <p:strVal val="0-ppt_w/2"/>
                                          </p:val>
                                        </p:tav>
                                      </p:tavLst>
                                    </p:anim>
                                    <p:anim calcmode="lin" valueType="num">
                                      <p:cBhvr additive="base">
                                        <p:cTn id="356" dur="5000"/>
                                        <p:tgtEl>
                                          <p:spTgt spid="29"/>
                                        </p:tgtEl>
                                        <p:attrNameLst>
                                          <p:attrName>ppt_y</p:attrName>
                                        </p:attrNameLst>
                                      </p:cBhvr>
                                      <p:tavLst>
                                        <p:tav tm="0">
                                          <p:val>
                                            <p:strVal val="ppt_y"/>
                                          </p:val>
                                        </p:tav>
                                        <p:tav tm="100000">
                                          <p:val>
                                            <p:strVal val="1+ppt_h/2"/>
                                          </p:val>
                                        </p:tav>
                                      </p:tavLst>
                                    </p:anim>
                                    <p:set>
                                      <p:cBhvr>
                                        <p:cTn id="357" dur="1" fill="hold">
                                          <p:stCondLst>
                                            <p:cond delay="4999"/>
                                          </p:stCondLst>
                                        </p:cTn>
                                        <p:tgtEl>
                                          <p:spTgt spid="29"/>
                                        </p:tgtEl>
                                        <p:attrNameLst>
                                          <p:attrName>style.visibility</p:attrName>
                                        </p:attrNameLst>
                                      </p:cBhvr>
                                      <p:to>
                                        <p:strVal val="hidden"/>
                                      </p:to>
                                    </p:set>
                                  </p:childTnLst>
                                </p:cTn>
                              </p:par>
                              <p:par>
                                <p:cTn id="358" presetID="2" presetClass="exit" presetSubtype="12" fill="hold" nodeType="withEffect">
                                  <p:stCondLst>
                                    <p:cond delay="0"/>
                                  </p:stCondLst>
                                  <p:childTnLst>
                                    <p:anim calcmode="lin" valueType="num">
                                      <p:cBhvr additive="base">
                                        <p:cTn id="359" dur="5000"/>
                                        <p:tgtEl>
                                          <p:spTgt spid="30"/>
                                        </p:tgtEl>
                                        <p:attrNameLst>
                                          <p:attrName>ppt_x</p:attrName>
                                        </p:attrNameLst>
                                      </p:cBhvr>
                                      <p:tavLst>
                                        <p:tav tm="0">
                                          <p:val>
                                            <p:strVal val="ppt_x"/>
                                          </p:val>
                                        </p:tav>
                                        <p:tav tm="100000">
                                          <p:val>
                                            <p:strVal val="0-ppt_w/2"/>
                                          </p:val>
                                        </p:tav>
                                      </p:tavLst>
                                    </p:anim>
                                    <p:anim calcmode="lin" valueType="num">
                                      <p:cBhvr additive="base">
                                        <p:cTn id="360" dur="5000"/>
                                        <p:tgtEl>
                                          <p:spTgt spid="30"/>
                                        </p:tgtEl>
                                        <p:attrNameLst>
                                          <p:attrName>ppt_y</p:attrName>
                                        </p:attrNameLst>
                                      </p:cBhvr>
                                      <p:tavLst>
                                        <p:tav tm="0">
                                          <p:val>
                                            <p:strVal val="ppt_y"/>
                                          </p:val>
                                        </p:tav>
                                        <p:tav tm="100000">
                                          <p:val>
                                            <p:strVal val="1+ppt_h/2"/>
                                          </p:val>
                                        </p:tav>
                                      </p:tavLst>
                                    </p:anim>
                                    <p:set>
                                      <p:cBhvr>
                                        <p:cTn id="361" dur="1" fill="hold">
                                          <p:stCondLst>
                                            <p:cond delay="4999"/>
                                          </p:stCondLst>
                                        </p:cTn>
                                        <p:tgtEl>
                                          <p:spTgt spid="30"/>
                                        </p:tgtEl>
                                        <p:attrNameLst>
                                          <p:attrName>style.visibility</p:attrName>
                                        </p:attrNameLst>
                                      </p:cBhvr>
                                      <p:to>
                                        <p:strVal val="hidden"/>
                                      </p:to>
                                    </p:set>
                                  </p:childTnLst>
                                </p:cTn>
                              </p:par>
                              <p:par>
                                <p:cTn id="362" presetID="2" presetClass="exit" presetSubtype="12" fill="hold" nodeType="withEffect">
                                  <p:stCondLst>
                                    <p:cond delay="0"/>
                                  </p:stCondLst>
                                  <p:childTnLst>
                                    <p:anim calcmode="lin" valueType="num">
                                      <p:cBhvr additive="base">
                                        <p:cTn id="363" dur="5000"/>
                                        <p:tgtEl>
                                          <p:spTgt spid="31"/>
                                        </p:tgtEl>
                                        <p:attrNameLst>
                                          <p:attrName>ppt_x</p:attrName>
                                        </p:attrNameLst>
                                      </p:cBhvr>
                                      <p:tavLst>
                                        <p:tav tm="0">
                                          <p:val>
                                            <p:strVal val="ppt_x"/>
                                          </p:val>
                                        </p:tav>
                                        <p:tav tm="100000">
                                          <p:val>
                                            <p:strVal val="0-ppt_w/2"/>
                                          </p:val>
                                        </p:tav>
                                      </p:tavLst>
                                    </p:anim>
                                    <p:anim calcmode="lin" valueType="num">
                                      <p:cBhvr additive="base">
                                        <p:cTn id="364" dur="5000"/>
                                        <p:tgtEl>
                                          <p:spTgt spid="31"/>
                                        </p:tgtEl>
                                        <p:attrNameLst>
                                          <p:attrName>ppt_y</p:attrName>
                                        </p:attrNameLst>
                                      </p:cBhvr>
                                      <p:tavLst>
                                        <p:tav tm="0">
                                          <p:val>
                                            <p:strVal val="ppt_y"/>
                                          </p:val>
                                        </p:tav>
                                        <p:tav tm="100000">
                                          <p:val>
                                            <p:strVal val="1+ppt_h/2"/>
                                          </p:val>
                                        </p:tav>
                                      </p:tavLst>
                                    </p:anim>
                                    <p:set>
                                      <p:cBhvr>
                                        <p:cTn id="365" dur="1" fill="hold">
                                          <p:stCondLst>
                                            <p:cond delay="4999"/>
                                          </p:stCondLst>
                                        </p:cTn>
                                        <p:tgtEl>
                                          <p:spTgt spid="31"/>
                                        </p:tgtEl>
                                        <p:attrNameLst>
                                          <p:attrName>style.visibility</p:attrName>
                                        </p:attrNameLst>
                                      </p:cBhvr>
                                      <p:to>
                                        <p:strVal val="hidden"/>
                                      </p:to>
                                    </p:set>
                                  </p:childTnLst>
                                </p:cTn>
                              </p:par>
                              <p:par>
                                <p:cTn id="366" presetID="2" presetClass="exit" presetSubtype="12" fill="hold" nodeType="withEffect">
                                  <p:stCondLst>
                                    <p:cond delay="0"/>
                                  </p:stCondLst>
                                  <p:childTnLst>
                                    <p:anim calcmode="lin" valueType="num">
                                      <p:cBhvr additive="base">
                                        <p:cTn id="367" dur="5000"/>
                                        <p:tgtEl>
                                          <p:spTgt spid="32"/>
                                        </p:tgtEl>
                                        <p:attrNameLst>
                                          <p:attrName>ppt_x</p:attrName>
                                        </p:attrNameLst>
                                      </p:cBhvr>
                                      <p:tavLst>
                                        <p:tav tm="0">
                                          <p:val>
                                            <p:strVal val="ppt_x"/>
                                          </p:val>
                                        </p:tav>
                                        <p:tav tm="100000">
                                          <p:val>
                                            <p:strVal val="0-ppt_w/2"/>
                                          </p:val>
                                        </p:tav>
                                      </p:tavLst>
                                    </p:anim>
                                    <p:anim calcmode="lin" valueType="num">
                                      <p:cBhvr additive="base">
                                        <p:cTn id="368" dur="5000"/>
                                        <p:tgtEl>
                                          <p:spTgt spid="32"/>
                                        </p:tgtEl>
                                        <p:attrNameLst>
                                          <p:attrName>ppt_y</p:attrName>
                                        </p:attrNameLst>
                                      </p:cBhvr>
                                      <p:tavLst>
                                        <p:tav tm="0">
                                          <p:val>
                                            <p:strVal val="ppt_y"/>
                                          </p:val>
                                        </p:tav>
                                        <p:tav tm="100000">
                                          <p:val>
                                            <p:strVal val="1+ppt_h/2"/>
                                          </p:val>
                                        </p:tav>
                                      </p:tavLst>
                                    </p:anim>
                                    <p:set>
                                      <p:cBhvr>
                                        <p:cTn id="369" dur="1" fill="hold">
                                          <p:stCondLst>
                                            <p:cond delay="4999"/>
                                          </p:stCondLst>
                                        </p:cTn>
                                        <p:tgtEl>
                                          <p:spTgt spid="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cristianism"/>
          <p:cNvPicPr>
            <a:picLocks noChangeAspect="1" noChangeArrowheads="1"/>
          </p:cNvPicPr>
          <p:nvPr/>
        </p:nvPicPr>
        <p:blipFill>
          <a:blip r:embed="rId2"/>
          <a:srcRect/>
          <a:stretch>
            <a:fillRect/>
          </a:stretch>
        </p:blipFill>
        <p:spPr bwMode="auto">
          <a:xfrm>
            <a:off x="-1" y="0"/>
            <a:ext cx="7622565" cy="5790428"/>
          </a:xfrm>
          <a:prstGeom prst="rect">
            <a:avLst/>
          </a:prstGeom>
          <a:noFill/>
        </p:spPr>
      </p:pic>
      <p:sp>
        <p:nvSpPr>
          <p:cNvPr id="3" name="2 Rectángulo"/>
          <p:cNvSpPr/>
          <p:nvPr/>
        </p:nvSpPr>
        <p:spPr>
          <a:xfrm>
            <a:off x="458764" y="361140"/>
            <a:ext cx="3357586" cy="461665"/>
          </a:xfrm>
          <a:prstGeom prst="rect">
            <a:avLst/>
          </a:prstGeom>
        </p:spPr>
        <p:txBody>
          <a:bodyPr wrap="square">
            <a:spAutoFit/>
          </a:bodyPr>
          <a:lstStyle/>
          <a:p>
            <a:r>
              <a:rPr lang="es-ES" sz="2400" b="1" dirty="0">
                <a:solidFill>
                  <a:srgbClr val="FFFF00"/>
                </a:solidFill>
              </a:rPr>
              <a:t>RONAL WEINLAND</a:t>
            </a:r>
            <a:endParaRPr lang="es-ES" sz="2400" dirty="0">
              <a:solidFill>
                <a:srgbClr val="FFFF00"/>
              </a:solidFill>
            </a:endParaRPr>
          </a:p>
        </p:txBody>
      </p:sp>
      <p:sp>
        <p:nvSpPr>
          <p:cNvPr id="4" name="3 Rectángulo"/>
          <p:cNvSpPr/>
          <p:nvPr/>
        </p:nvSpPr>
        <p:spPr>
          <a:xfrm>
            <a:off x="601640" y="4236859"/>
            <a:ext cx="6643734" cy="1200329"/>
          </a:xfrm>
          <a:prstGeom prst="rect">
            <a:avLst/>
          </a:prstGeom>
        </p:spPr>
        <p:txBody>
          <a:bodyPr wrap="square">
            <a:spAutoFit/>
          </a:bodyPr>
          <a:lstStyle/>
          <a:p>
            <a:r>
              <a:rPr lang="es-ES" dirty="0">
                <a:solidFill>
                  <a:srgbClr val="FFFF00"/>
                </a:solidFill>
              </a:rPr>
              <a:t>Ronald </a:t>
            </a:r>
            <a:r>
              <a:rPr lang="es-ES" dirty="0" err="1">
                <a:solidFill>
                  <a:srgbClr val="FFFF00"/>
                </a:solidFill>
              </a:rPr>
              <a:t>Weinland</a:t>
            </a:r>
            <a:r>
              <a:rPr lang="es-ES" dirty="0">
                <a:solidFill>
                  <a:srgbClr val="FFFF00"/>
                </a:solidFill>
              </a:rPr>
              <a:t>, fundador de La Iglesia de Dios - Preparando el Reino de Dios (con sede en Cincinnati, Ohio, Estados Unidos), aseguró que Jesús regresaría a la Tierra el 27 de mayo de 2012 y que el mundo terminaría ese mismo día. </a:t>
            </a:r>
          </a:p>
        </p:txBody>
      </p:sp>
      <p:pic>
        <p:nvPicPr>
          <p:cNvPr id="5" name="Picture 4" descr="pc12"/>
          <p:cNvPicPr>
            <a:picLocks noChangeAspect="1" noChangeArrowheads="1" noCrop="1"/>
          </p:cNvPicPr>
          <p:nvPr/>
        </p:nvPicPr>
        <p:blipFill>
          <a:blip r:embed="rId3" cstate="print"/>
          <a:srcRect/>
          <a:stretch>
            <a:fillRect/>
          </a:stretch>
        </p:blipFill>
        <p:spPr bwMode="auto">
          <a:xfrm>
            <a:off x="0" y="5113742"/>
            <a:ext cx="683272" cy="646892"/>
          </a:xfrm>
          <a:prstGeom prst="rect">
            <a:avLst/>
          </a:prstGeom>
          <a:noFill/>
          <a:ln w="9525">
            <a:noFill/>
            <a:miter lim="800000"/>
            <a:headEnd/>
            <a:tailEnd/>
          </a:ln>
        </p:spPr>
      </p:pic>
    </p:spTree>
  </p:cSld>
  <p:clrMapOvr>
    <a:masterClrMapping/>
  </p:clrMapOvr>
  <p:transition spd="med"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rot="10800000">
            <a:off x="1845150" y="793763"/>
            <a:ext cx="3920455" cy="3738906"/>
          </a:xfrm>
          <a:prstGeom prst="frame">
            <a:avLst>
              <a:gd name="adj1" fmla="val 5643"/>
            </a:avLst>
          </a:pr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rot="10800000">
            <a:off x="2270354" y="1287139"/>
            <a:ext cx="3067448" cy="2810891"/>
          </a:xfrm>
          <a:prstGeom prst="frame">
            <a:avLst>
              <a:gd name="adj1" fmla="val 8545"/>
            </a:avLst>
          </a:pr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rot="10800000">
            <a:off x="2742369" y="1772121"/>
            <a:ext cx="2123417" cy="1819109"/>
          </a:xfrm>
          <a:prstGeom prst="frame">
            <a:avLst>
              <a:gd name="adj1" fmla="val 13969"/>
            </a:avLst>
          </a:pr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Mayas"/>
          <p:cNvPicPr>
            <a:picLocks noChangeAspect="1" noChangeArrowheads="1"/>
          </p:cNvPicPr>
          <p:nvPr/>
        </p:nvPicPr>
        <p:blipFill>
          <a:blip r:embed="rId2"/>
          <a:srcRect/>
          <a:stretch>
            <a:fillRect/>
          </a:stretch>
        </p:blipFill>
        <p:spPr bwMode="auto">
          <a:xfrm>
            <a:off x="0" y="0"/>
            <a:ext cx="7515149" cy="5437188"/>
          </a:xfrm>
          <a:prstGeom prst="rect">
            <a:avLst/>
          </a:prstGeom>
          <a:noFill/>
        </p:spPr>
      </p:pic>
      <p:sp>
        <p:nvSpPr>
          <p:cNvPr id="3" name="2 Rectángulo"/>
          <p:cNvSpPr/>
          <p:nvPr/>
        </p:nvSpPr>
        <p:spPr>
          <a:xfrm>
            <a:off x="315888" y="289702"/>
            <a:ext cx="3459160" cy="1938992"/>
          </a:xfrm>
          <a:prstGeom prst="rect">
            <a:avLst/>
          </a:prstGeom>
        </p:spPr>
        <p:txBody>
          <a:bodyPr wrap="square">
            <a:spAutoFit/>
          </a:bodyPr>
          <a:lstStyle/>
          <a:p>
            <a:r>
              <a:rPr lang="es-ES" sz="2800" b="1" dirty="0">
                <a:solidFill>
                  <a:srgbClr val="FFFF00"/>
                </a:solidFill>
              </a:rPr>
              <a:t>EL NUEVO MILENIO DE PAT ROBERTSON</a:t>
            </a:r>
            <a:endParaRPr lang="es-ES" sz="2800" dirty="0">
              <a:solidFill>
                <a:srgbClr val="FFFF00"/>
              </a:solidFill>
            </a:endParaRPr>
          </a:p>
          <a:p>
            <a:r>
              <a:rPr lang="es-ES" dirty="0" smtClean="0"/>
              <a:t/>
            </a:r>
            <a:br>
              <a:rPr lang="es-ES" dirty="0" smtClean="0"/>
            </a:br>
            <a:endParaRPr lang="es-ES" dirty="0"/>
          </a:p>
        </p:txBody>
      </p:sp>
      <p:sp>
        <p:nvSpPr>
          <p:cNvPr id="4" name="3 Rectángulo"/>
          <p:cNvSpPr/>
          <p:nvPr/>
        </p:nvSpPr>
        <p:spPr>
          <a:xfrm>
            <a:off x="3530598" y="575454"/>
            <a:ext cx="3743325" cy="2031325"/>
          </a:xfrm>
          <a:prstGeom prst="rect">
            <a:avLst/>
          </a:prstGeom>
        </p:spPr>
        <p:txBody>
          <a:bodyPr>
            <a:spAutoFit/>
          </a:bodyPr>
          <a:lstStyle/>
          <a:p>
            <a:r>
              <a:rPr lang="es-ES" dirty="0">
                <a:solidFill>
                  <a:srgbClr val="FFFF00"/>
                </a:solidFill>
              </a:rPr>
              <a:t>En 1976, Pat Robertson, magnate de los medios estadounidense y director ejecutivo y ex-pastor de la Convención Bautista del Sur, predijo que el mundo terminaría entre octubre y noviembre de 1982. </a:t>
            </a:r>
          </a:p>
        </p:txBody>
      </p:sp>
      <p:pic>
        <p:nvPicPr>
          <p:cNvPr id="5" name="Picture 4" descr="pc12"/>
          <p:cNvPicPr>
            <a:picLocks noChangeAspect="1" noChangeArrowheads="1" noCrop="1"/>
          </p:cNvPicPr>
          <p:nvPr/>
        </p:nvPicPr>
        <p:blipFill>
          <a:blip r:embed="rId3" cstate="print"/>
          <a:srcRect/>
          <a:stretch>
            <a:fillRect/>
          </a:stretch>
        </p:blipFill>
        <p:spPr bwMode="auto">
          <a:xfrm>
            <a:off x="244450" y="4790296"/>
            <a:ext cx="714380" cy="646892"/>
          </a:xfrm>
          <a:prstGeom prst="rect">
            <a:avLst/>
          </a:prstGeom>
          <a:noFill/>
          <a:ln w="9525">
            <a:noFill/>
            <a:miter lim="800000"/>
            <a:headEnd/>
            <a:tailEnd/>
          </a:ln>
        </p:spPr>
      </p:pic>
    </p:spTree>
  </p:cSld>
  <p:clrMapOvr>
    <a:masterClrMapping/>
  </p:clrMapOvr>
  <p:transition spd="med"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eclipse"/>
          <p:cNvPicPr>
            <a:picLocks noChangeAspect="1" noChangeArrowheads="1"/>
          </p:cNvPicPr>
          <p:nvPr/>
        </p:nvPicPr>
        <p:blipFill>
          <a:blip r:embed="rId2"/>
          <a:srcRect/>
          <a:stretch>
            <a:fillRect/>
          </a:stretch>
        </p:blipFill>
        <p:spPr bwMode="auto">
          <a:xfrm>
            <a:off x="0" y="0"/>
            <a:ext cx="2679700" cy="3376613"/>
          </a:xfrm>
          <a:prstGeom prst="rect">
            <a:avLst/>
          </a:prstGeom>
          <a:noFill/>
        </p:spPr>
      </p:pic>
      <p:sp>
        <p:nvSpPr>
          <p:cNvPr id="10" name="9 Triángulo isósceles"/>
          <p:cNvSpPr/>
          <p:nvPr/>
        </p:nvSpPr>
        <p:spPr>
          <a:xfrm>
            <a:off x="3686399"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Triángulo isósceles"/>
          <p:cNvSpPr/>
          <p:nvPr/>
        </p:nvSpPr>
        <p:spPr>
          <a:xfrm>
            <a:off x="4856684"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Triángulo isósceles"/>
          <p:cNvSpPr/>
          <p:nvPr/>
        </p:nvSpPr>
        <p:spPr>
          <a:xfrm>
            <a:off x="4213027" y="906199"/>
            <a:ext cx="643657"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Triángulo isósceles"/>
          <p:cNvSpPr/>
          <p:nvPr/>
        </p:nvSpPr>
        <p:spPr>
          <a:xfrm>
            <a:off x="5441827"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Triángulo isósceles"/>
          <p:cNvSpPr/>
          <p:nvPr/>
        </p:nvSpPr>
        <p:spPr>
          <a:xfrm>
            <a:off x="6612112"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Triángulo isósceles"/>
          <p:cNvSpPr/>
          <p:nvPr/>
        </p:nvSpPr>
        <p:spPr>
          <a:xfrm>
            <a:off x="5968455" y="906199"/>
            <a:ext cx="643657"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8" name="17 Triángulo isósceles"/>
          <p:cNvSpPr/>
          <p:nvPr/>
        </p:nvSpPr>
        <p:spPr>
          <a:xfrm>
            <a:off x="175543"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Triángulo isósceles"/>
          <p:cNvSpPr/>
          <p:nvPr/>
        </p:nvSpPr>
        <p:spPr>
          <a:xfrm>
            <a:off x="1345828"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Triángulo isósceles"/>
          <p:cNvSpPr/>
          <p:nvPr/>
        </p:nvSpPr>
        <p:spPr>
          <a:xfrm>
            <a:off x="702173" y="906199"/>
            <a:ext cx="643657"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1" name="20 Triángulo isósceles"/>
          <p:cNvSpPr/>
          <p:nvPr/>
        </p:nvSpPr>
        <p:spPr>
          <a:xfrm>
            <a:off x="1930971"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2" name="21 Triángulo isósceles"/>
          <p:cNvSpPr/>
          <p:nvPr/>
        </p:nvSpPr>
        <p:spPr>
          <a:xfrm>
            <a:off x="3101256" y="906199"/>
            <a:ext cx="585143"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3" name="22 Triángulo isósceles"/>
          <p:cNvSpPr/>
          <p:nvPr/>
        </p:nvSpPr>
        <p:spPr>
          <a:xfrm>
            <a:off x="2457599" y="906199"/>
            <a:ext cx="643657" cy="3487184"/>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3" presetClass="entr" presetSubtype="5" fill="hold" nodeType="withEffect">
                                  <p:stCondLst>
                                    <p:cond delay="0"/>
                                  </p:stCondLst>
                                  <p:childTnLst>
                                    <p:set>
                                      <p:cBhvr>
                                        <p:cTn id="127" dur="1" fill="hold">
                                          <p:stCondLst>
                                            <p:cond delay="0"/>
                                          </p:stCondLst>
                                        </p:cTn>
                                        <p:tgtEl>
                                          <p:spTgt spid="14"/>
                                        </p:tgtEl>
                                        <p:attrNameLst>
                                          <p:attrName>style.visibility</p:attrName>
                                        </p:attrNameLst>
                                      </p:cBhvr>
                                      <p:to>
                                        <p:strVal val="visible"/>
                                      </p:to>
                                    </p:set>
                                    <p:animEffect transition="in" filter="blinds(vertical)">
                                      <p:cBhvr>
                                        <p:cTn id="128"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81922" name="Picture 2" descr="eclipse"/>
          <p:cNvPicPr>
            <a:picLocks noChangeAspect="1" noChangeArrowheads="1"/>
          </p:cNvPicPr>
          <p:nvPr/>
        </p:nvPicPr>
        <p:blipFill>
          <a:blip r:embed="rId3"/>
          <a:srcRect/>
          <a:stretch>
            <a:fillRect/>
          </a:stretch>
        </p:blipFill>
        <p:spPr bwMode="auto">
          <a:xfrm>
            <a:off x="0" y="0"/>
            <a:ext cx="2679700" cy="3376613"/>
          </a:xfrm>
          <a:prstGeom prst="rect">
            <a:avLst/>
          </a:prstGeom>
          <a:noFill/>
        </p:spPr>
      </p:pic>
      <p:sp>
        <p:nvSpPr>
          <p:cNvPr id="3" name="2 Rectángulo"/>
          <p:cNvSpPr/>
          <p:nvPr/>
        </p:nvSpPr>
        <p:spPr>
          <a:xfrm>
            <a:off x="3030532" y="932644"/>
            <a:ext cx="3743325" cy="830997"/>
          </a:xfrm>
          <a:prstGeom prst="rect">
            <a:avLst/>
          </a:prstGeom>
        </p:spPr>
        <p:txBody>
          <a:bodyPr>
            <a:spAutoFit/>
          </a:bodyPr>
          <a:lstStyle/>
          <a:p>
            <a:pPr algn="ctr"/>
            <a:r>
              <a:rPr lang="es-ES" sz="2400" b="1" dirty="0">
                <a:solidFill>
                  <a:srgbClr val="FFFF00"/>
                </a:solidFill>
              </a:rPr>
              <a:t> LA PROFECÍA DE HAROLD CAMPING</a:t>
            </a:r>
            <a:endParaRPr lang="es-ES" sz="2400" dirty="0">
              <a:solidFill>
                <a:srgbClr val="FFFF00"/>
              </a:solidFill>
            </a:endParaRPr>
          </a:p>
        </p:txBody>
      </p:sp>
      <p:sp>
        <p:nvSpPr>
          <p:cNvPr id="4" name="3 Rectángulo"/>
          <p:cNvSpPr/>
          <p:nvPr/>
        </p:nvSpPr>
        <p:spPr>
          <a:xfrm>
            <a:off x="3173408" y="2861470"/>
            <a:ext cx="3743325" cy="2031325"/>
          </a:xfrm>
          <a:prstGeom prst="rect">
            <a:avLst/>
          </a:prstGeom>
        </p:spPr>
        <p:txBody>
          <a:bodyPr>
            <a:spAutoFit/>
          </a:bodyPr>
          <a:lstStyle/>
          <a:p>
            <a:pPr algn="ctr"/>
            <a:r>
              <a:rPr lang="es-ES" dirty="0">
                <a:solidFill>
                  <a:srgbClr val="FFFF00"/>
                </a:solidFill>
              </a:rPr>
              <a:t>Harold Camping vaticinó el fin del mundo para el 21 de mayo de 2011, pero esto no sucedió. El hombre revisó su predicción del "Juicio Espiritual", y dijo que el fin llegaría el 21 de octubre de ese año. </a:t>
            </a:r>
          </a:p>
        </p:txBody>
      </p:sp>
      <p:pic>
        <p:nvPicPr>
          <p:cNvPr id="6" name="Picture 4" descr="pc12"/>
          <p:cNvPicPr>
            <a:picLocks noChangeAspect="1" noChangeArrowheads="1" noCrop="1"/>
          </p:cNvPicPr>
          <p:nvPr/>
        </p:nvPicPr>
        <p:blipFill>
          <a:blip r:embed="rId4" cstate="print"/>
          <a:srcRect/>
          <a:stretch>
            <a:fillRect/>
          </a:stretch>
        </p:blipFill>
        <p:spPr bwMode="auto">
          <a:xfrm>
            <a:off x="244450" y="4790296"/>
            <a:ext cx="714380" cy="646892"/>
          </a:xfrm>
          <a:prstGeom prst="rect">
            <a:avLst/>
          </a:prstGeom>
          <a:noFill/>
          <a:ln w="9525">
            <a:noFill/>
            <a:miter lim="800000"/>
            <a:headEnd/>
            <a:tailEnd/>
          </a:ln>
        </p:spPr>
      </p:pic>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5" name="4 Cheurón"/>
          <p:cNvSpPr>
            <a:spLocks noChangeArrowheads="1"/>
          </p:cNvSpPr>
          <p:nvPr/>
        </p:nvSpPr>
        <p:spPr bwMode="auto">
          <a:xfrm rot="16200000">
            <a:off x="1012054" y="-1012053"/>
            <a:ext cx="5465717" cy="7489825"/>
          </a:xfrm>
          <a:prstGeom prst="chevron">
            <a:avLst>
              <a:gd name="adj" fmla="val 95037"/>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7" name="6 Cheurón"/>
          <p:cNvSpPr>
            <a:spLocks noChangeArrowheads="1"/>
          </p:cNvSpPr>
          <p:nvPr/>
        </p:nvSpPr>
        <p:spPr bwMode="auto">
          <a:xfrm rot="16200000">
            <a:off x="1535636" y="-517001"/>
            <a:ext cx="4418554" cy="7489825"/>
          </a:xfrm>
          <a:prstGeom prst="chevron">
            <a:avLst>
              <a:gd name="adj" fmla="val 95037"/>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
        <p:nvSpPr>
          <p:cNvPr id="9" name="8 Cheurón"/>
          <p:cNvSpPr>
            <a:spLocks noChangeArrowheads="1"/>
          </p:cNvSpPr>
          <p:nvPr/>
        </p:nvSpPr>
        <p:spPr bwMode="auto">
          <a:xfrm rot="16200000">
            <a:off x="1876299" y="-176338"/>
            <a:ext cx="3737227" cy="7489825"/>
          </a:xfrm>
          <a:prstGeom prst="chevron">
            <a:avLst>
              <a:gd name="adj" fmla="val 95037"/>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10" name="9 Cheurón"/>
          <p:cNvSpPr>
            <a:spLocks noChangeArrowheads="1"/>
          </p:cNvSpPr>
          <p:nvPr/>
        </p:nvSpPr>
        <p:spPr bwMode="auto">
          <a:xfrm rot="16200000">
            <a:off x="2187595" y="134958"/>
            <a:ext cx="3114636" cy="7489825"/>
          </a:xfrm>
          <a:prstGeom prst="chevron">
            <a:avLst>
              <a:gd name="adj" fmla="val 93583"/>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
        <p:nvSpPr>
          <p:cNvPr id="11" name="10 Cheurón"/>
          <p:cNvSpPr>
            <a:spLocks noChangeArrowheads="1"/>
          </p:cNvSpPr>
          <p:nvPr/>
        </p:nvSpPr>
        <p:spPr bwMode="auto">
          <a:xfrm rot="16200000">
            <a:off x="2441834" y="389198"/>
            <a:ext cx="2606158" cy="7489825"/>
          </a:xfrm>
          <a:prstGeom prst="chevron">
            <a:avLst>
              <a:gd name="adj" fmla="val 93583"/>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12" name="11 Cheurón"/>
          <p:cNvSpPr>
            <a:spLocks noChangeArrowheads="1"/>
          </p:cNvSpPr>
          <p:nvPr/>
        </p:nvSpPr>
        <p:spPr bwMode="auto">
          <a:xfrm rot="16200000">
            <a:off x="2696912" y="644276"/>
            <a:ext cx="2096002" cy="7489825"/>
          </a:xfrm>
          <a:prstGeom prst="chevron">
            <a:avLst>
              <a:gd name="adj" fmla="val 91421"/>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
        <p:nvSpPr>
          <p:cNvPr id="13" name="12 Cheurón"/>
          <p:cNvSpPr>
            <a:spLocks noChangeArrowheads="1"/>
          </p:cNvSpPr>
          <p:nvPr/>
        </p:nvSpPr>
        <p:spPr bwMode="auto">
          <a:xfrm rot="16200000">
            <a:off x="2951990" y="899354"/>
            <a:ext cx="1585846" cy="7489825"/>
          </a:xfrm>
          <a:prstGeom prst="chevron">
            <a:avLst>
              <a:gd name="adj" fmla="val 90398"/>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14" name="13 Cheurón"/>
          <p:cNvSpPr>
            <a:spLocks noChangeArrowheads="1"/>
          </p:cNvSpPr>
          <p:nvPr/>
        </p:nvSpPr>
        <p:spPr bwMode="auto">
          <a:xfrm rot="16200000">
            <a:off x="3221332" y="1168695"/>
            <a:ext cx="1047162" cy="7489825"/>
          </a:xfrm>
          <a:prstGeom prst="chevron">
            <a:avLst>
              <a:gd name="adj" fmla="val 84213"/>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89090" name="Picture 2" descr="sangre"/>
          <p:cNvPicPr>
            <a:picLocks noChangeAspect="1" noChangeArrowheads="1"/>
          </p:cNvPicPr>
          <p:nvPr/>
        </p:nvPicPr>
        <p:blipFill>
          <a:blip r:embed="rId3"/>
          <a:srcRect/>
          <a:stretch>
            <a:fillRect/>
          </a:stretch>
        </p:blipFill>
        <p:spPr bwMode="auto">
          <a:xfrm>
            <a:off x="-1" y="0"/>
            <a:ext cx="7489825" cy="3376613"/>
          </a:xfrm>
          <a:prstGeom prst="rect">
            <a:avLst/>
          </a:prstGeom>
          <a:noFill/>
        </p:spPr>
      </p:pic>
      <p:sp>
        <p:nvSpPr>
          <p:cNvPr id="2" name="1 Rectángulo"/>
          <p:cNvSpPr/>
          <p:nvPr/>
        </p:nvSpPr>
        <p:spPr>
          <a:xfrm>
            <a:off x="315888" y="289702"/>
            <a:ext cx="3743325" cy="954107"/>
          </a:xfrm>
          <a:prstGeom prst="rect">
            <a:avLst/>
          </a:prstGeom>
        </p:spPr>
        <p:txBody>
          <a:bodyPr>
            <a:spAutoFit/>
          </a:bodyPr>
          <a:lstStyle/>
          <a:p>
            <a:r>
              <a:rPr lang="es-ES" sz="2800" b="1" dirty="0">
                <a:solidFill>
                  <a:srgbClr val="FFFF00"/>
                </a:solidFill>
              </a:rPr>
              <a:t>LA PROFECÍA DE AUM SHINRIKYO</a:t>
            </a:r>
            <a:endParaRPr lang="es-ES" sz="2800" dirty="0">
              <a:solidFill>
                <a:srgbClr val="FFFF00"/>
              </a:solidFill>
            </a:endParaRPr>
          </a:p>
        </p:txBody>
      </p:sp>
      <p:sp>
        <p:nvSpPr>
          <p:cNvPr id="4" name="3 Rectángulo"/>
          <p:cNvSpPr/>
          <p:nvPr/>
        </p:nvSpPr>
        <p:spPr>
          <a:xfrm>
            <a:off x="315888" y="3405863"/>
            <a:ext cx="7000924" cy="2031325"/>
          </a:xfrm>
          <a:prstGeom prst="rect">
            <a:avLst/>
          </a:prstGeom>
        </p:spPr>
        <p:txBody>
          <a:bodyPr wrap="square">
            <a:spAutoFit/>
          </a:bodyPr>
          <a:lstStyle/>
          <a:p>
            <a:pPr algn="ctr"/>
            <a:r>
              <a:rPr lang="es-ES" dirty="0" err="1">
                <a:solidFill>
                  <a:srgbClr val="FFFF00"/>
                </a:solidFill>
              </a:rPr>
              <a:t>Shoko</a:t>
            </a:r>
            <a:r>
              <a:rPr lang="es-ES" dirty="0">
                <a:solidFill>
                  <a:srgbClr val="FFFF00"/>
                </a:solidFill>
              </a:rPr>
              <a:t> </a:t>
            </a:r>
            <a:r>
              <a:rPr lang="es-ES" dirty="0" err="1">
                <a:solidFill>
                  <a:srgbClr val="FFFF00"/>
                </a:solidFill>
              </a:rPr>
              <a:t>Asahara</a:t>
            </a:r>
            <a:r>
              <a:rPr lang="es-ES" dirty="0">
                <a:solidFill>
                  <a:srgbClr val="FFFF00"/>
                </a:solidFill>
              </a:rPr>
              <a:t>, líder del culto </a:t>
            </a:r>
            <a:r>
              <a:rPr lang="es-ES" dirty="0" err="1">
                <a:solidFill>
                  <a:srgbClr val="FFFF00"/>
                </a:solidFill>
              </a:rPr>
              <a:t>Aum</a:t>
            </a:r>
            <a:r>
              <a:rPr lang="es-ES" dirty="0">
                <a:solidFill>
                  <a:srgbClr val="FFFF00"/>
                </a:solidFill>
              </a:rPr>
              <a:t> </a:t>
            </a:r>
            <a:r>
              <a:rPr lang="es-ES" dirty="0" err="1">
                <a:solidFill>
                  <a:srgbClr val="FFFF00"/>
                </a:solidFill>
              </a:rPr>
              <a:t>Shinrikyo</a:t>
            </a:r>
            <a:r>
              <a:rPr lang="es-ES" dirty="0">
                <a:solidFill>
                  <a:srgbClr val="FFFF00"/>
                </a:solidFill>
              </a:rPr>
              <a:t>, predijo un apocalipsis mundial basado en una guerra entre Japón y los Estados Unidos que comenzaría en algún momento del año 1997. La creencia ganó notoriedad cuando lanzó un ataque con gas sarín en el metro de Tokio. Este episodio dejó trece muertos y miles de heridos. </a:t>
            </a:r>
            <a:r>
              <a:rPr lang="es-ES" dirty="0" err="1">
                <a:solidFill>
                  <a:srgbClr val="FFFF00"/>
                </a:solidFill>
              </a:rPr>
              <a:t>Asahara</a:t>
            </a:r>
            <a:r>
              <a:rPr lang="es-ES" dirty="0">
                <a:solidFill>
                  <a:srgbClr val="FFFF00"/>
                </a:solidFill>
              </a:rPr>
              <a:t> fue sentenciado a muerte en 2004 por haber planeado el ataque, pero todavía no ha sido ejecutado</a:t>
            </a:r>
          </a:p>
        </p:txBody>
      </p:sp>
      <p:pic>
        <p:nvPicPr>
          <p:cNvPr id="5" name="Picture 4" descr="pc12"/>
          <p:cNvPicPr>
            <a:picLocks noChangeAspect="1" noChangeArrowheads="1" noCrop="1"/>
          </p:cNvPicPr>
          <p:nvPr/>
        </p:nvPicPr>
        <p:blipFill>
          <a:blip r:embed="rId4" cstate="print"/>
          <a:srcRect/>
          <a:stretch>
            <a:fillRect/>
          </a:stretch>
        </p:blipFill>
        <p:spPr bwMode="auto">
          <a:xfrm>
            <a:off x="0" y="4790296"/>
            <a:ext cx="714380" cy="646892"/>
          </a:xfrm>
          <a:prstGeom prst="rect">
            <a:avLst/>
          </a:prstGeom>
          <a:noFill/>
          <a:ln w="9525">
            <a:noFill/>
            <a:miter lim="800000"/>
            <a:headEnd/>
            <a:tailEnd/>
          </a:ln>
        </p:spPr>
      </p:pic>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ombinar"/>
          <p:cNvSpPr/>
          <p:nvPr/>
        </p:nvSpPr>
        <p:spPr>
          <a:xfrm>
            <a:off x="0" y="0"/>
            <a:ext cx="7489825" cy="2718594"/>
          </a:xfrm>
          <a:prstGeom prst="flowChartMerge">
            <a:avLst/>
          </a:prstGeom>
          <a:solidFill>
            <a:schemeClr val="accent6">
              <a:lumMod val="60000"/>
              <a:lumOff val="40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4" name="3 Combinar"/>
          <p:cNvSpPr>
            <a:spLocks noChangeArrowheads="1"/>
          </p:cNvSpPr>
          <p:nvPr/>
        </p:nvSpPr>
        <p:spPr bwMode="auto">
          <a:xfrm flipV="1">
            <a:off x="0" y="2718594"/>
            <a:ext cx="7489825" cy="2718594"/>
          </a:xfrm>
          <a:prstGeom prst="flowChartMerge">
            <a:avLst/>
          </a:prstGeom>
          <a:solidFill>
            <a:srgbClr val="FAC090">
              <a:alpha val="50195"/>
            </a:srgbClr>
          </a:solidFill>
          <a:ln w="25400" algn="ctr">
            <a:noFill/>
            <a:miter lim="800000"/>
            <a:headEnd/>
            <a:tailEnd/>
          </a:ln>
        </p:spPr>
        <p:txBody>
          <a:bodyPr rot="10800000" anchor="ctr"/>
          <a:lstStyle/>
          <a:p>
            <a:pPr algn="ctr"/>
            <a:endParaRPr lang="es-ES">
              <a:solidFill>
                <a:srgbClr val="FFFFFF"/>
              </a:solidFill>
              <a:latin typeface="Calibri" pitchFamily="34" charset="0"/>
            </a:endParaRPr>
          </a:p>
        </p:txBody>
      </p:sp>
      <p:sp>
        <p:nvSpPr>
          <p:cNvPr id="5" name="4 Combinar"/>
          <p:cNvSpPr>
            <a:spLocks noChangeArrowheads="1"/>
          </p:cNvSpPr>
          <p:nvPr/>
        </p:nvSpPr>
        <p:spPr bwMode="auto">
          <a:xfrm rot="5400000">
            <a:off x="2898775" y="846139"/>
            <a:ext cx="5437188" cy="3744913"/>
          </a:xfrm>
          <a:prstGeom prst="flowChartMerge">
            <a:avLst/>
          </a:prstGeom>
          <a:solidFill>
            <a:srgbClr val="FAC090">
              <a:alpha val="50195"/>
            </a:srgbClr>
          </a:solidFill>
          <a:ln w="25400" algn="ctr">
            <a:no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6" name="5 Combinar"/>
          <p:cNvSpPr>
            <a:spLocks noChangeArrowheads="1"/>
          </p:cNvSpPr>
          <p:nvPr/>
        </p:nvSpPr>
        <p:spPr bwMode="auto">
          <a:xfrm rot="5400000" flipV="1">
            <a:off x="-846138" y="846139"/>
            <a:ext cx="5437188" cy="3744913"/>
          </a:xfrm>
          <a:prstGeom prst="flowChartMerge">
            <a:avLst/>
          </a:prstGeom>
          <a:solidFill>
            <a:srgbClr val="FAC090">
              <a:alpha val="50195"/>
            </a:srgbClr>
          </a:solidFill>
          <a:ln w="25400" algn="ctr">
            <a:noFill/>
            <a:miter lim="800000"/>
            <a:headEnd/>
            <a:tailEnd/>
          </a:ln>
        </p:spPr>
        <p:txBody>
          <a:bodyPr vert="eaVert" anchor="ctr"/>
          <a:lstStyle/>
          <a:p>
            <a:pPr algn="ctr"/>
            <a:endParaRPr lang="es-ES">
              <a:solidFill>
                <a:srgbClr val="FFFFFF"/>
              </a:solidFill>
              <a:latin typeface="Calibri"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3"/>
                                        </p:tgtEl>
                                        <p:attrNameLst>
                                          <p:attrName>ppt_x</p:attrName>
                                        </p:attrNameLst>
                                      </p:cBhvr>
                                      <p:tavLst>
                                        <p:tav tm="0">
                                          <p:val>
                                            <p:strVal val="ppt_x"/>
                                          </p:val>
                                        </p:tav>
                                        <p:tav tm="100000">
                                          <p:val>
                                            <p:strVal val="ppt_x"/>
                                          </p:val>
                                        </p:tav>
                                      </p:tavLst>
                                    </p:anim>
                                    <p:anim calcmode="lin" valueType="num">
                                      <p:cBhvr additive="base">
                                        <p:cTn id="19" dur="5000"/>
                                        <p:tgtEl>
                                          <p:spTgt spid="3"/>
                                        </p:tgtEl>
                                        <p:attrNameLst>
                                          <p:attrName>ppt_y</p:attrName>
                                        </p:attrNameLst>
                                      </p:cBhvr>
                                      <p:tavLst>
                                        <p:tav tm="0">
                                          <p:val>
                                            <p:strVal val="ppt_y"/>
                                          </p:val>
                                        </p:tav>
                                        <p:tav tm="100000">
                                          <p:val>
                                            <p:strVal val="1+ppt_h/2"/>
                                          </p:val>
                                        </p:tav>
                                      </p:tavLst>
                                    </p:anim>
                                    <p:set>
                                      <p:cBhvr>
                                        <p:cTn id="20" dur="1" fill="hold">
                                          <p:stCondLst>
                                            <p:cond delay="4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0-ppt_w/2"/>
                                          </p:val>
                                        </p:tav>
                                      </p:tavLst>
                                    </p:anim>
                                    <p:anim calcmode="lin" valueType="num">
                                      <p:cBhvr additive="base">
                                        <p:cTn id="27" dur="5000"/>
                                        <p:tgtEl>
                                          <p:spTgt spid="5"/>
                                        </p:tgtEl>
                                        <p:attrNameLst>
                                          <p:attrName>ppt_y</p:attrName>
                                        </p:attrNameLst>
                                      </p:cBhvr>
                                      <p:tavLst>
                                        <p:tav tm="0">
                                          <p:val>
                                            <p:strVal val="ppt_y"/>
                                          </p:val>
                                        </p:tav>
                                        <p:tav tm="100000">
                                          <p:val>
                                            <p:strVal val="ppt_y"/>
                                          </p:val>
                                        </p:tav>
                                      </p:tavLst>
                                    </p:anim>
                                    <p:set>
                                      <p:cBhvr>
                                        <p:cTn id="28" dur="1" fill="hold">
                                          <p:stCondLst>
                                            <p:cond delay="4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82946" name="Picture 2" descr="cristianism"/>
          <p:cNvPicPr>
            <a:picLocks noChangeAspect="1" noChangeArrowheads="1"/>
          </p:cNvPicPr>
          <p:nvPr/>
        </p:nvPicPr>
        <p:blipFill>
          <a:blip r:embed="rId3"/>
          <a:srcRect/>
          <a:stretch>
            <a:fillRect/>
          </a:stretch>
        </p:blipFill>
        <p:spPr bwMode="auto">
          <a:xfrm>
            <a:off x="-1" y="0"/>
            <a:ext cx="7489826" cy="3861602"/>
          </a:xfrm>
          <a:prstGeom prst="rect">
            <a:avLst/>
          </a:prstGeom>
          <a:noFill/>
        </p:spPr>
      </p:pic>
      <p:sp>
        <p:nvSpPr>
          <p:cNvPr id="2" name="1 Rectángulo"/>
          <p:cNvSpPr/>
          <p:nvPr/>
        </p:nvSpPr>
        <p:spPr>
          <a:xfrm>
            <a:off x="387326" y="289702"/>
            <a:ext cx="3714776" cy="830997"/>
          </a:xfrm>
          <a:prstGeom prst="rect">
            <a:avLst/>
          </a:prstGeom>
        </p:spPr>
        <p:txBody>
          <a:bodyPr wrap="square">
            <a:spAutoFit/>
          </a:bodyPr>
          <a:lstStyle/>
          <a:p>
            <a:pPr algn="ctr"/>
            <a:r>
              <a:rPr lang="es-ES" sz="2400" b="1" dirty="0">
                <a:solidFill>
                  <a:srgbClr val="FFFF00"/>
                </a:solidFill>
              </a:rPr>
              <a:t>TIM LAHAYE Y JERRY B. JENKINS</a:t>
            </a:r>
            <a:endParaRPr lang="es-ES" sz="2400" dirty="0">
              <a:solidFill>
                <a:srgbClr val="FFFF00"/>
              </a:solidFill>
            </a:endParaRPr>
          </a:p>
        </p:txBody>
      </p:sp>
      <p:sp>
        <p:nvSpPr>
          <p:cNvPr id="4" name="3 Rectángulo"/>
          <p:cNvSpPr/>
          <p:nvPr/>
        </p:nvSpPr>
        <p:spPr>
          <a:xfrm>
            <a:off x="387326" y="3959860"/>
            <a:ext cx="6858048" cy="1477328"/>
          </a:xfrm>
          <a:prstGeom prst="rect">
            <a:avLst/>
          </a:prstGeom>
        </p:spPr>
        <p:txBody>
          <a:bodyPr wrap="square">
            <a:spAutoFit/>
          </a:bodyPr>
          <a:lstStyle/>
          <a:p>
            <a:pPr algn="ctr"/>
            <a:r>
              <a:rPr lang="es-ES" dirty="0">
                <a:solidFill>
                  <a:srgbClr val="FFFF00"/>
                </a:solidFill>
              </a:rPr>
              <a:t>Los escritores cristianos Tim </a:t>
            </a:r>
            <a:r>
              <a:rPr lang="es-ES" dirty="0" err="1">
                <a:solidFill>
                  <a:srgbClr val="FFFF00"/>
                </a:solidFill>
              </a:rPr>
              <a:t>LaHaye</a:t>
            </a:r>
            <a:r>
              <a:rPr lang="es-ES" dirty="0">
                <a:solidFill>
                  <a:srgbClr val="FFFF00"/>
                </a:solidFill>
              </a:rPr>
              <a:t> y Jerry B. Jenkins aseguraron que el virus del Y2K desencadenaría una crisis económica mundial. Este infortunio lo utilizaría el Anticristo para llegar al poder. Sin embargo, cuando se acercaba el 1 de enero de 2000, ambos cambiaron de parecer.</a:t>
            </a:r>
          </a:p>
        </p:txBody>
      </p:sp>
      <p:pic>
        <p:nvPicPr>
          <p:cNvPr id="5" name="Picture 4" descr="pc12"/>
          <p:cNvPicPr>
            <a:picLocks noChangeAspect="1" noChangeArrowheads="1" noCrop="1"/>
          </p:cNvPicPr>
          <p:nvPr/>
        </p:nvPicPr>
        <p:blipFill>
          <a:blip r:embed="rId4" cstate="print"/>
          <a:srcRect/>
          <a:stretch>
            <a:fillRect/>
          </a:stretch>
        </p:blipFill>
        <p:spPr bwMode="auto">
          <a:xfrm>
            <a:off x="0" y="4790296"/>
            <a:ext cx="714380" cy="646892"/>
          </a:xfrm>
          <a:prstGeom prst="rect">
            <a:avLst/>
          </a:prstGeom>
          <a:noFill/>
          <a:ln w="9525">
            <a:noFill/>
            <a:miter lim="800000"/>
            <a:headEnd/>
            <a:tailEnd/>
          </a:ln>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5" name="4 Medio marco"/>
          <p:cNvSpPr/>
          <p:nvPr/>
        </p:nvSpPr>
        <p:spPr>
          <a:xfrm>
            <a:off x="877714" y="453099"/>
            <a:ext cx="2223542" cy="1926510"/>
          </a:xfrm>
          <a:prstGeom prst="halfFrame">
            <a:avLst>
              <a:gd name="adj1" fmla="val 5887"/>
              <a:gd name="adj2" fmla="val 6540"/>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287314" y="849141"/>
            <a:ext cx="2223542" cy="1812396"/>
          </a:xfrm>
          <a:prstGeom prst="halfFrame">
            <a:avLst>
              <a:gd name="adj1" fmla="val 6821"/>
              <a:gd name="adj2" fmla="val 7751"/>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1696914" y="1246864"/>
            <a:ext cx="2106513" cy="1641225"/>
          </a:xfrm>
          <a:prstGeom prst="halfFrame">
            <a:avLst>
              <a:gd name="adj1" fmla="val 6661"/>
              <a:gd name="adj2" fmla="val 7174"/>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4416304" y="587351"/>
            <a:ext cx="1699961" cy="2223542"/>
          </a:xfrm>
          <a:prstGeom prst="halfFrame">
            <a:avLst>
              <a:gd name="adj1" fmla="val 7876"/>
              <a:gd name="adj2" fmla="val 6884"/>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4564112" y="510157"/>
            <a:ext cx="2165028" cy="1755339"/>
          </a:xfrm>
          <a:prstGeom prst="halfFrame">
            <a:avLst>
              <a:gd name="adj1" fmla="val 6611"/>
              <a:gd name="adj2" fmla="val 6612"/>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037484" y="1246864"/>
            <a:ext cx="1930970" cy="1641225"/>
          </a:xfrm>
          <a:prstGeom prst="halfFrame">
            <a:avLst>
              <a:gd name="adj1" fmla="val 6661"/>
              <a:gd name="adj2" fmla="val 7687"/>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856739" y="2682514"/>
            <a:ext cx="2265495" cy="2223542"/>
          </a:xfrm>
          <a:prstGeom prst="halfFrame">
            <a:avLst>
              <a:gd name="adj1" fmla="val 6334"/>
              <a:gd name="adj2" fmla="val 6334"/>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4481450" y="2631765"/>
            <a:ext cx="2322552" cy="2157226"/>
          </a:xfrm>
          <a:prstGeom prst="halfFrame">
            <a:avLst>
              <a:gd name="adj1" fmla="val 4464"/>
              <a:gd name="adj2" fmla="val 5986"/>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4384713" y="2486937"/>
            <a:ext cx="1755339" cy="2332768"/>
          </a:xfrm>
          <a:prstGeom prst="halfFrame">
            <a:avLst>
              <a:gd name="adj1" fmla="val 7205"/>
              <a:gd name="adj2" fmla="val 6110"/>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1547648" y="2684812"/>
            <a:ext cx="1585846" cy="2106513"/>
          </a:xfrm>
          <a:prstGeom prst="halfFrame">
            <a:avLst>
              <a:gd name="adj1" fmla="val 7286"/>
              <a:gd name="adj2" fmla="val 6802"/>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240743" y="2629322"/>
            <a:ext cx="1077369" cy="2047999"/>
          </a:xfrm>
          <a:prstGeom prst="halfFrame">
            <a:avLst>
              <a:gd name="adj1" fmla="val 10086"/>
              <a:gd name="adj2" fmla="val 10438"/>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4431966" y="2544612"/>
            <a:ext cx="1075691" cy="2215740"/>
          </a:xfrm>
          <a:prstGeom prst="halfFrame">
            <a:avLst>
              <a:gd name="adj1" fmla="val 8625"/>
              <a:gd name="adj2" fmla="val 11045"/>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83970" name="Picture 2" descr="Fin"/>
          <p:cNvPicPr>
            <a:picLocks noChangeAspect="1" noChangeArrowheads="1"/>
          </p:cNvPicPr>
          <p:nvPr/>
        </p:nvPicPr>
        <p:blipFill>
          <a:blip r:embed="rId3"/>
          <a:srcRect/>
          <a:stretch>
            <a:fillRect/>
          </a:stretch>
        </p:blipFill>
        <p:spPr bwMode="auto">
          <a:xfrm>
            <a:off x="0" y="0"/>
            <a:ext cx="3376613" cy="3376613"/>
          </a:xfrm>
          <a:prstGeom prst="rect">
            <a:avLst/>
          </a:prstGeom>
          <a:noFill/>
        </p:spPr>
      </p:pic>
      <p:sp>
        <p:nvSpPr>
          <p:cNvPr id="3" name="2 Rectángulo"/>
          <p:cNvSpPr/>
          <p:nvPr/>
        </p:nvSpPr>
        <p:spPr>
          <a:xfrm>
            <a:off x="4316416" y="575454"/>
            <a:ext cx="2812758" cy="1077218"/>
          </a:xfrm>
          <a:prstGeom prst="rect">
            <a:avLst/>
          </a:prstGeom>
        </p:spPr>
        <p:txBody>
          <a:bodyPr wrap="none">
            <a:spAutoFit/>
          </a:bodyPr>
          <a:lstStyle/>
          <a:p>
            <a:r>
              <a:rPr lang="es-ES" sz="3200" b="1" dirty="0">
                <a:solidFill>
                  <a:srgbClr val="FFFF00"/>
                </a:solidFill>
              </a:rPr>
              <a:t>LA </a:t>
            </a:r>
            <a:r>
              <a:rPr lang="es-ES" sz="3200" b="1" dirty="0" smtClean="0">
                <a:solidFill>
                  <a:srgbClr val="FFFF00"/>
                </a:solidFill>
              </a:rPr>
              <a:t>COLISIÓN</a:t>
            </a:r>
          </a:p>
          <a:p>
            <a:r>
              <a:rPr lang="es-ES" sz="3200" b="1" dirty="0" smtClean="0">
                <a:solidFill>
                  <a:srgbClr val="FFFF00"/>
                </a:solidFill>
              </a:rPr>
              <a:t> </a:t>
            </a:r>
            <a:r>
              <a:rPr lang="es-ES" sz="3200" b="1" dirty="0">
                <a:solidFill>
                  <a:srgbClr val="FFFF00"/>
                </a:solidFill>
              </a:rPr>
              <a:t>DE NIBIRU</a:t>
            </a:r>
            <a:endParaRPr lang="es-ES" sz="3200" dirty="0">
              <a:solidFill>
                <a:srgbClr val="FFFF00"/>
              </a:solidFill>
            </a:endParaRPr>
          </a:p>
        </p:txBody>
      </p:sp>
      <p:sp>
        <p:nvSpPr>
          <p:cNvPr id="4" name="3 Rectángulo"/>
          <p:cNvSpPr/>
          <p:nvPr/>
        </p:nvSpPr>
        <p:spPr>
          <a:xfrm>
            <a:off x="244450" y="3647288"/>
            <a:ext cx="7245375" cy="2308324"/>
          </a:xfrm>
          <a:prstGeom prst="rect">
            <a:avLst/>
          </a:prstGeom>
        </p:spPr>
        <p:txBody>
          <a:bodyPr wrap="square">
            <a:spAutoFit/>
          </a:bodyPr>
          <a:lstStyle/>
          <a:p>
            <a:pPr algn="ctr"/>
            <a:r>
              <a:rPr lang="es-ES" dirty="0">
                <a:solidFill>
                  <a:srgbClr val="FFFF00"/>
                </a:solidFill>
              </a:rPr>
              <a:t>Nancy </a:t>
            </a:r>
            <a:r>
              <a:rPr lang="es-ES" dirty="0" err="1">
                <a:solidFill>
                  <a:srgbClr val="FFFF00"/>
                </a:solidFill>
              </a:rPr>
              <a:t>Leider</a:t>
            </a:r>
            <a:r>
              <a:rPr lang="es-ES" dirty="0">
                <a:solidFill>
                  <a:srgbClr val="FFFF00"/>
                </a:solidFill>
              </a:rPr>
              <a:t> predijo que en mayo de 2003 se daría la "colisión de </a:t>
            </a:r>
            <a:r>
              <a:rPr lang="es-ES" dirty="0" err="1">
                <a:solidFill>
                  <a:srgbClr val="FFFF00"/>
                </a:solidFill>
              </a:rPr>
              <a:t>Nibiru</a:t>
            </a:r>
            <a:r>
              <a:rPr lang="es-ES" dirty="0">
                <a:solidFill>
                  <a:srgbClr val="FFFF00"/>
                </a:solidFill>
              </a:rPr>
              <a:t>". </a:t>
            </a:r>
            <a:r>
              <a:rPr lang="es-ES" dirty="0" err="1">
                <a:solidFill>
                  <a:srgbClr val="FFFF00"/>
                </a:solidFill>
              </a:rPr>
              <a:t>Leider</a:t>
            </a:r>
            <a:r>
              <a:rPr lang="es-ES" dirty="0">
                <a:solidFill>
                  <a:srgbClr val="FFFF00"/>
                </a:solidFill>
              </a:rPr>
              <a:t> aseguró, en su página web, que alienígenas de la estrella Zeta </a:t>
            </a:r>
            <a:r>
              <a:rPr lang="es-ES" dirty="0" err="1">
                <a:solidFill>
                  <a:srgbClr val="FFFF00"/>
                </a:solidFill>
              </a:rPr>
              <a:t>Reticuli</a:t>
            </a:r>
            <a:r>
              <a:rPr lang="es-ES" dirty="0">
                <a:solidFill>
                  <a:srgbClr val="FFFF00"/>
                </a:solidFill>
              </a:rPr>
              <a:t> le habían enviado un mensaje comunicándole que un planeta entraría en nuestro sistema solar cambiando los polos, lo que llevaría a la destrucción de la humanidad. </a:t>
            </a:r>
            <a:r>
              <a:rPr lang="es-ES" dirty="0"/>
              <a:t/>
            </a:r>
            <a:br>
              <a:rPr lang="es-ES" dirty="0"/>
            </a:br>
            <a:endParaRPr lang="es-ES" dirty="0"/>
          </a:p>
          <a:p>
            <a:r>
              <a:rPr lang="es-ES" dirty="0" smtClean="0"/>
              <a:t/>
            </a:r>
            <a:br>
              <a:rPr lang="es-ES" dirty="0" smtClean="0"/>
            </a:br>
            <a:endParaRPr lang="es-ES" dirty="0"/>
          </a:p>
        </p:txBody>
      </p:sp>
      <p:pic>
        <p:nvPicPr>
          <p:cNvPr id="6" name="Picture 4" descr="pc12"/>
          <p:cNvPicPr>
            <a:picLocks noChangeAspect="1" noChangeArrowheads="1" noCrop="1"/>
          </p:cNvPicPr>
          <p:nvPr/>
        </p:nvPicPr>
        <p:blipFill>
          <a:blip r:embed="rId4"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8" name="17 Lágrima"/>
          <p:cNvSpPr/>
          <p:nvPr/>
        </p:nvSpPr>
        <p:spPr>
          <a:xfrm rot="4620089">
            <a:off x="1717003" y="908132"/>
            <a:ext cx="1814074" cy="1370534"/>
          </a:xfrm>
          <a:prstGeom prst="teardrop">
            <a:avLst>
              <a:gd name="adj" fmla="val 160572"/>
            </a:avLst>
          </a:prstGeom>
          <a:no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ágrima"/>
          <p:cNvSpPr/>
          <p:nvPr/>
        </p:nvSpPr>
        <p:spPr>
          <a:xfrm rot="8085542">
            <a:off x="3285566" y="190500"/>
            <a:ext cx="1728490" cy="1438553"/>
          </a:xfrm>
          <a:prstGeom prst="teardrop">
            <a:avLst>
              <a:gd name="adj" fmla="val 160572"/>
            </a:avLst>
          </a:prstGeom>
          <a:no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Lágrima"/>
          <p:cNvSpPr/>
          <p:nvPr/>
        </p:nvSpPr>
        <p:spPr>
          <a:xfrm rot="1352810">
            <a:off x="1836048" y="2601124"/>
            <a:ext cx="1340628" cy="1788902"/>
          </a:xfrm>
          <a:prstGeom prst="teardrop">
            <a:avLst>
              <a:gd name="adj" fmla="val 160572"/>
            </a:avLst>
          </a:prstGeom>
          <a:no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ágrima"/>
          <p:cNvSpPr/>
          <p:nvPr/>
        </p:nvSpPr>
        <p:spPr>
          <a:xfrm rot="11654740">
            <a:off x="4601822" y="792085"/>
            <a:ext cx="1461556" cy="1798971"/>
          </a:xfrm>
          <a:prstGeom prst="teardrop">
            <a:avLst>
              <a:gd name="adj" fmla="val 160572"/>
            </a:avLst>
          </a:prstGeom>
          <a:no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15502862">
            <a:off x="4455906" y="2984967"/>
            <a:ext cx="1631156" cy="1440751"/>
          </a:xfrm>
          <a:prstGeom prst="teardrop">
            <a:avLst>
              <a:gd name="adj" fmla="val 160572"/>
            </a:avLst>
          </a:prstGeom>
          <a:no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Lágrima"/>
          <p:cNvSpPr/>
          <p:nvPr/>
        </p:nvSpPr>
        <p:spPr>
          <a:xfrm rot="19156393">
            <a:off x="3227387" y="3681850"/>
            <a:ext cx="1254806" cy="1679823"/>
          </a:xfrm>
          <a:prstGeom prst="teardrop">
            <a:avLst>
              <a:gd name="adj" fmla="val 160572"/>
            </a:avLst>
          </a:prstGeom>
          <a:noFill/>
          <a:ln w="57150">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ppt_x"/>
                                          </p:val>
                                        </p:tav>
                                        <p:tav tm="100000">
                                          <p:val>
                                            <p:strVal val="#ppt_x"/>
                                          </p:val>
                                        </p:tav>
                                      </p:tavLst>
                                    </p:anim>
                                    <p:anim calcmode="lin" valueType="num">
                                      <p:cBhvr additive="base">
                                        <p:cTn id="12" dur="30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0-#ppt_w/2"/>
                                          </p:val>
                                        </p:tav>
                                        <p:tav tm="100000">
                                          <p:val>
                                            <p:strVal val="#ppt_x"/>
                                          </p:val>
                                        </p:tav>
                                      </p:tavLst>
                                    </p:anim>
                                    <p:anim calcmode="lin" valueType="num">
                                      <p:cBhvr additive="base">
                                        <p:cTn id="16" dur="3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ppt_x"/>
                                          </p:val>
                                        </p:tav>
                                        <p:tav tm="100000">
                                          <p:val>
                                            <p:strVal val="#ppt_x"/>
                                          </p:val>
                                        </p:tav>
                                      </p:tavLst>
                                    </p:anim>
                                    <p:anim calcmode="lin" valueType="num">
                                      <p:cBhvr additive="base">
                                        <p:cTn id="28" dur="3000" fill="hold"/>
                                        <p:tgtEl>
                                          <p:spTgt spid="23"/>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8"/>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0"/>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1"/>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22"/>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3"/>
                                        </p:tgtEl>
                                        <p:attrNameLst>
                                          <p:attrName>r</p:attrName>
                                        </p:attrNameLst>
                                      </p:cBhvr>
                                    </p:animRot>
                                  </p:childTnLst>
                                </p:cTn>
                              </p:par>
                            </p:childTnLst>
                          </p:cTn>
                        </p:par>
                        <p:par>
                          <p:cTn id="41" fill="hold">
                            <p:stCondLst>
                              <p:cond delay="3000"/>
                            </p:stCondLst>
                            <p:childTnLst>
                              <p:par>
                                <p:cTn id="42" presetID="2" presetClass="exit" presetSubtype="6" fill="hold" nodeType="afterEffect">
                                  <p:stCondLst>
                                    <p:cond delay="0"/>
                                  </p:stCondLst>
                                  <p:childTnLst>
                                    <p:anim calcmode="lin" valueType="num">
                                      <p:cBhvr additive="base">
                                        <p:cTn id="43" dur="5000"/>
                                        <p:tgtEl>
                                          <p:spTgt spid="18"/>
                                        </p:tgtEl>
                                        <p:attrNameLst>
                                          <p:attrName>ppt_x</p:attrName>
                                        </p:attrNameLst>
                                      </p:cBhvr>
                                      <p:tavLst>
                                        <p:tav tm="0">
                                          <p:val>
                                            <p:strVal val="ppt_x"/>
                                          </p:val>
                                        </p:tav>
                                        <p:tav tm="100000">
                                          <p:val>
                                            <p:strVal val="1+ppt_w/2"/>
                                          </p:val>
                                        </p:tav>
                                      </p:tavLst>
                                    </p:anim>
                                    <p:anim calcmode="lin" valueType="num">
                                      <p:cBhvr additive="base">
                                        <p:cTn id="44" dur="5000"/>
                                        <p:tgtEl>
                                          <p:spTgt spid="18"/>
                                        </p:tgtEl>
                                        <p:attrNameLst>
                                          <p:attrName>ppt_y</p:attrName>
                                        </p:attrNameLst>
                                      </p:cBhvr>
                                      <p:tavLst>
                                        <p:tav tm="0">
                                          <p:val>
                                            <p:strVal val="ppt_y"/>
                                          </p:val>
                                        </p:tav>
                                        <p:tav tm="100000">
                                          <p:val>
                                            <p:strVal val="1+ppt_h/2"/>
                                          </p:val>
                                        </p:tav>
                                      </p:tavLst>
                                    </p:anim>
                                    <p:set>
                                      <p:cBhvr>
                                        <p:cTn id="45" dur="1" fill="hold">
                                          <p:stCondLst>
                                            <p:cond delay="4999"/>
                                          </p:stCondLst>
                                        </p:cTn>
                                        <p:tgtEl>
                                          <p:spTgt spid="18"/>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5000"/>
                                        <p:tgtEl>
                                          <p:spTgt spid="19"/>
                                        </p:tgtEl>
                                        <p:attrNameLst>
                                          <p:attrName>ppt_x</p:attrName>
                                        </p:attrNameLst>
                                      </p:cBhvr>
                                      <p:tavLst>
                                        <p:tav tm="0">
                                          <p:val>
                                            <p:strVal val="ppt_x"/>
                                          </p:val>
                                        </p:tav>
                                        <p:tav tm="100000">
                                          <p:val>
                                            <p:strVal val="ppt_x"/>
                                          </p:val>
                                        </p:tav>
                                      </p:tavLst>
                                    </p:anim>
                                    <p:anim calcmode="lin" valueType="num">
                                      <p:cBhvr additive="base">
                                        <p:cTn id="48" dur="5000"/>
                                        <p:tgtEl>
                                          <p:spTgt spid="19"/>
                                        </p:tgtEl>
                                        <p:attrNameLst>
                                          <p:attrName>ppt_y</p:attrName>
                                        </p:attrNameLst>
                                      </p:cBhvr>
                                      <p:tavLst>
                                        <p:tav tm="0">
                                          <p:val>
                                            <p:strVal val="ppt_y"/>
                                          </p:val>
                                        </p:tav>
                                        <p:tav tm="100000">
                                          <p:val>
                                            <p:strVal val="1+ppt_h/2"/>
                                          </p:val>
                                        </p:tav>
                                      </p:tavLst>
                                    </p:anim>
                                    <p:set>
                                      <p:cBhvr>
                                        <p:cTn id="49" dur="1" fill="hold">
                                          <p:stCondLst>
                                            <p:cond delay="4999"/>
                                          </p:stCondLst>
                                        </p:cTn>
                                        <p:tgtEl>
                                          <p:spTgt spid="19"/>
                                        </p:tgtEl>
                                        <p:attrNameLst>
                                          <p:attrName>style.visibility</p:attrName>
                                        </p:attrNameLst>
                                      </p:cBhvr>
                                      <p:to>
                                        <p:strVal val="hidden"/>
                                      </p:to>
                                    </p:set>
                                  </p:childTnLst>
                                </p:cTn>
                              </p:par>
                              <p:par>
                                <p:cTn id="50" presetID="2" presetClass="exit" presetSubtype="3" fill="hold" nodeType="withEffect">
                                  <p:stCondLst>
                                    <p:cond delay="0"/>
                                  </p:stCondLst>
                                  <p:childTnLst>
                                    <p:anim calcmode="lin" valueType="num">
                                      <p:cBhvr additive="base">
                                        <p:cTn id="51" dur="5000"/>
                                        <p:tgtEl>
                                          <p:spTgt spid="20"/>
                                        </p:tgtEl>
                                        <p:attrNameLst>
                                          <p:attrName>ppt_x</p:attrName>
                                        </p:attrNameLst>
                                      </p:cBhvr>
                                      <p:tavLst>
                                        <p:tav tm="0">
                                          <p:val>
                                            <p:strVal val="ppt_x"/>
                                          </p:val>
                                        </p:tav>
                                        <p:tav tm="100000">
                                          <p:val>
                                            <p:strVal val="1+ppt_w/2"/>
                                          </p:val>
                                        </p:tav>
                                      </p:tavLst>
                                    </p:anim>
                                    <p:anim calcmode="lin" valueType="num">
                                      <p:cBhvr additive="base">
                                        <p:cTn id="52" dur="5000"/>
                                        <p:tgtEl>
                                          <p:spTgt spid="20"/>
                                        </p:tgtEl>
                                        <p:attrNameLst>
                                          <p:attrName>ppt_y</p:attrName>
                                        </p:attrNameLst>
                                      </p:cBhvr>
                                      <p:tavLst>
                                        <p:tav tm="0">
                                          <p:val>
                                            <p:strVal val="ppt_y"/>
                                          </p:val>
                                        </p:tav>
                                        <p:tav tm="100000">
                                          <p:val>
                                            <p:strVal val="0-ppt_h/2"/>
                                          </p:val>
                                        </p:tav>
                                      </p:tavLst>
                                    </p:anim>
                                    <p:set>
                                      <p:cBhvr>
                                        <p:cTn id="53" dur="1" fill="hold">
                                          <p:stCondLst>
                                            <p:cond delay="4999"/>
                                          </p:stCondLst>
                                        </p:cTn>
                                        <p:tgtEl>
                                          <p:spTgt spid="20"/>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5000"/>
                                        <p:tgtEl>
                                          <p:spTgt spid="21"/>
                                        </p:tgtEl>
                                        <p:attrNameLst>
                                          <p:attrName>ppt_x</p:attrName>
                                        </p:attrNameLst>
                                      </p:cBhvr>
                                      <p:tavLst>
                                        <p:tav tm="0">
                                          <p:val>
                                            <p:strVal val="ppt_x"/>
                                          </p:val>
                                        </p:tav>
                                        <p:tav tm="100000">
                                          <p:val>
                                            <p:strVal val="0-ppt_w/2"/>
                                          </p:val>
                                        </p:tav>
                                      </p:tavLst>
                                    </p:anim>
                                    <p:anim calcmode="lin" valueType="num">
                                      <p:cBhvr additive="base">
                                        <p:cTn id="56" dur="5000"/>
                                        <p:tgtEl>
                                          <p:spTgt spid="21"/>
                                        </p:tgtEl>
                                        <p:attrNameLst>
                                          <p:attrName>ppt_y</p:attrName>
                                        </p:attrNameLst>
                                      </p:cBhvr>
                                      <p:tavLst>
                                        <p:tav tm="0">
                                          <p:val>
                                            <p:strVal val="ppt_y"/>
                                          </p:val>
                                        </p:tav>
                                        <p:tav tm="100000">
                                          <p:val>
                                            <p:strVal val="1+ppt_h/2"/>
                                          </p:val>
                                        </p:tav>
                                      </p:tavLst>
                                    </p:anim>
                                    <p:set>
                                      <p:cBhvr>
                                        <p:cTn id="57" dur="1" fill="hold">
                                          <p:stCondLst>
                                            <p:cond delay="4999"/>
                                          </p:stCondLst>
                                        </p:cTn>
                                        <p:tgtEl>
                                          <p:spTgt spid="21"/>
                                        </p:tgtEl>
                                        <p:attrNameLst>
                                          <p:attrName>style.visibility</p:attrName>
                                        </p:attrNameLst>
                                      </p:cBhvr>
                                      <p:to>
                                        <p:strVal val="hidden"/>
                                      </p:to>
                                    </p:set>
                                  </p:childTnLst>
                                </p:cTn>
                              </p:par>
                              <p:par>
                                <p:cTn id="58" presetID="2" presetClass="exit" presetSubtype="9" fill="hold" nodeType="withEffect">
                                  <p:stCondLst>
                                    <p:cond delay="0"/>
                                  </p:stCondLst>
                                  <p:childTnLst>
                                    <p:anim calcmode="lin" valueType="num">
                                      <p:cBhvr additive="base">
                                        <p:cTn id="59" dur="5000"/>
                                        <p:tgtEl>
                                          <p:spTgt spid="22"/>
                                        </p:tgtEl>
                                        <p:attrNameLst>
                                          <p:attrName>ppt_x</p:attrName>
                                        </p:attrNameLst>
                                      </p:cBhvr>
                                      <p:tavLst>
                                        <p:tav tm="0">
                                          <p:val>
                                            <p:strVal val="ppt_x"/>
                                          </p:val>
                                        </p:tav>
                                        <p:tav tm="100000">
                                          <p:val>
                                            <p:strVal val="0-ppt_w/2"/>
                                          </p:val>
                                        </p:tav>
                                      </p:tavLst>
                                    </p:anim>
                                    <p:anim calcmode="lin" valueType="num">
                                      <p:cBhvr additive="base">
                                        <p:cTn id="60" dur="5000"/>
                                        <p:tgtEl>
                                          <p:spTgt spid="22"/>
                                        </p:tgtEl>
                                        <p:attrNameLst>
                                          <p:attrName>ppt_y</p:attrName>
                                        </p:attrNameLst>
                                      </p:cBhvr>
                                      <p:tavLst>
                                        <p:tav tm="0">
                                          <p:val>
                                            <p:strVal val="ppt_y"/>
                                          </p:val>
                                        </p:tav>
                                        <p:tav tm="100000">
                                          <p:val>
                                            <p:strVal val="0-ppt_h/2"/>
                                          </p:val>
                                        </p:tav>
                                      </p:tavLst>
                                    </p:anim>
                                    <p:set>
                                      <p:cBhvr>
                                        <p:cTn id="61" dur="1" fill="hold">
                                          <p:stCondLst>
                                            <p:cond delay="4999"/>
                                          </p:stCondLst>
                                        </p:cTn>
                                        <p:tgtEl>
                                          <p:spTgt spid="22"/>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5000"/>
                                        <p:tgtEl>
                                          <p:spTgt spid="23"/>
                                        </p:tgtEl>
                                        <p:attrNameLst>
                                          <p:attrName>ppt_x</p:attrName>
                                        </p:attrNameLst>
                                      </p:cBhvr>
                                      <p:tavLst>
                                        <p:tav tm="0">
                                          <p:val>
                                            <p:strVal val="ppt_x"/>
                                          </p:val>
                                        </p:tav>
                                        <p:tav tm="100000">
                                          <p:val>
                                            <p:strVal val="ppt_x"/>
                                          </p:val>
                                        </p:tav>
                                      </p:tavLst>
                                    </p:anim>
                                    <p:anim calcmode="lin" valueType="num">
                                      <p:cBhvr additive="base">
                                        <p:cTn id="64" dur="5000"/>
                                        <p:tgtEl>
                                          <p:spTgt spid="23"/>
                                        </p:tgtEl>
                                        <p:attrNameLst>
                                          <p:attrName>ppt_y</p:attrName>
                                        </p:attrNameLst>
                                      </p:cBhvr>
                                      <p:tavLst>
                                        <p:tav tm="0">
                                          <p:val>
                                            <p:strVal val="ppt_y"/>
                                          </p:val>
                                        </p:tav>
                                        <p:tav tm="100000">
                                          <p:val>
                                            <p:strVal val="0-ppt_h/2"/>
                                          </p:val>
                                        </p:tav>
                                      </p:tavLst>
                                    </p:anim>
                                    <p:set>
                                      <p:cBhvr>
                                        <p:cTn id="65" dur="1" fill="hold">
                                          <p:stCondLst>
                                            <p:cond delay="4999"/>
                                          </p:stCondLst>
                                        </p:cTn>
                                        <p:tgtEl>
                                          <p:spTgt spid="23"/>
                                        </p:tgtEl>
                                        <p:attrNameLst>
                                          <p:attrName>style.visibility</p:attrName>
                                        </p:attrNameLst>
                                      </p:cBhvr>
                                      <p:to>
                                        <p:strVal val="hidden"/>
                                      </p:to>
                                    </p:set>
                                  </p:childTnLst>
                                </p:cTn>
                              </p:par>
                              <p:par>
                                <p:cTn id="66" presetID="5" presetClass="exit" presetSubtype="10" fill="hold" nodeType="withEffect">
                                  <p:stCondLst>
                                    <p:cond delay="0"/>
                                  </p:stCondLst>
                                  <p:childTnLst>
                                    <p:animEffect transition="out" filter="checkerboard(across)">
                                      <p:cBhvr>
                                        <p:cTn id="67" dur="5000"/>
                                        <p:tgtEl>
                                          <p:spTgt spid="18"/>
                                        </p:tgtEl>
                                      </p:cBhvr>
                                    </p:animEffect>
                                    <p:set>
                                      <p:cBhvr>
                                        <p:cTn id="68" dur="1" fill="hold">
                                          <p:stCondLst>
                                            <p:cond delay="4999"/>
                                          </p:stCondLst>
                                        </p:cTn>
                                        <p:tgtEl>
                                          <p:spTgt spid="18"/>
                                        </p:tgtEl>
                                        <p:attrNameLst>
                                          <p:attrName>style.visibility</p:attrName>
                                        </p:attrNameLst>
                                      </p:cBhvr>
                                      <p:to>
                                        <p:strVal val="hidden"/>
                                      </p:to>
                                    </p:set>
                                  </p:childTnLst>
                                </p:cTn>
                              </p:par>
                              <p:par>
                                <p:cTn id="69" presetID="5" presetClass="exit" presetSubtype="10" fill="hold" nodeType="withEffect">
                                  <p:stCondLst>
                                    <p:cond delay="0"/>
                                  </p:stCondLst>
                                  <p:childTnLst>
                                    <p:animEffect transition="out" filter="checkerboard(across)">
                                      <p:cBhvr>
                                        <p:cTn id="70" dur="5000"/>
                                        <p:tgtEl>
                                          <p:spTgt spid="19"/>
                                        </p:tgtEl>
                                      </p:cBhvr>
                                    </p:animEffect>
                                    <p:set>
                                      <p:cBhvr>
                                        <p:cTn id="71" dur="1" fill="hold">
                                          <p:stCondLst>
                                            <p:cond delay="4999"/>
                                          </p:stCondLst>
                                        </p:cTn>
                                        <p:tgtEl>
                                          <p:spTgt spid="19"/>
                                        </p:tgtEl>
                                        <p:attrNameLst>
                                          <p:attrName>style.visibility</p:attrName>
                                        </p:attrNameLst>
                                      </p:cBhvr>
                                      <p:to>
                                        <p:strVal val="hidden"/>
                                      </p:to>
                                    </p:set>
                                  </p:childTnLst>
                                </p:cTn>
                              </p:par>
                              <p:par>
                                <p:cTn id="72" presetID="5" presetClass="exit" presetSubtype="10" fill="hold" nodeType="withEffect">
                                  <p:stCondLst>
                                    <p:cond delay="0"/>
                                  </p:stCondLst>
                                  <p:childTnLst>
                                    <p:animEffect transition="out" filter="checkerboard(across)">
                                      <p:cBhvr>
                                        <p:cTn id="73" dur="5000"/>
                                        <p:tgtEl>
                                          <p:spTgt spid="20"/>
                                        </p:tgtEl>
                                      </p:cBhvr>
                                    </p:animEffect>
                                    <p:set>
                                      <p:cBhvr>
                                        <p:cTn id="74" dur="1" fill="hold">
                                          <p:stCondLst>
                                            <p:cond delay="4999"/>
                                          </p:stCondLst>
                                        </p:cTn>
                                        <p:tgtEl>
                                          <p:spTgt spid="20"/>
                                        </p:tgtEl>
                                        <p:attrNameLst>
                                          <p:attrName>style.visibility</p:attrName>
                                        </p:attrNameLst>
                                      </p:cBhvr>
                                      <p:to>
                                        <p:strVal val="hidden"/>
                                      </p:to>
                                    </p:set>
                                  </p:childTnLst>
                                </p:cTn>
                              </p:par>
                              <p:par>
                                <p:cTn id="75" presetID="5" presetClass="exit" presetSubtype="10" fill="hold" nodeType="withEffect">
                                  <p:stCondLst>
                                    <p:cond delay="0"/>
                                  </p:stCondLst>
                                  <p:childTnLst>
                                    <p:animEffect transition="out" filter="checkerboard(across)">
                                      <p:cBhvr>
                                        <p:cTn id="76" dur="5000"/>
                                        <p:tgtEl>
                                          <p:spTgt spid="21"/>
                                        </p:tgtEl>
                                      </p:cBhvr>
                                    </p:animEffect>
                                    <p:set>
                                      <p:cBhvr>
                                        <p:cTn id="77" dur="1" fill="hold">
                                          <p:stCondLst>
                                            <p:cond delay="4999"/>
                                          </p:stCondLst>
                                        </p:cTn>
                                        <p:tgtEl>
                                          <p:spTgt spid="21"/>
                                        </p:tgtEl>
                                        <p:attrNameLst>
                                          <p:attrName>style.visibility</p:attrName>
                                        </p:attrNameLst>
                                      </p:cBhvr>
                                      <p:to>
                                        <p:strVal val="hidden"/>
                                      </p:to>
                                    </p:set>
                                  </p:childTnLst>
                                </p:cTn>
                              </p:par>
                              <p:par>
                                <p:cTn id="78" presetID="5" presetClass="exit" presetSubtype="10" fill="hold" nodeType="withEffect">
                                  <p:stCondLst>
                                    <p:cond delay="0"/>
                                  </p:stCondLst>
                                  <p:childTnLst>
                                    <p:animEffect transition="out" filter="checkerboard(across)">
                                      <p:cBhvr>
                                        <p:cTn id="79" dur="5000"/>
                                        <p:tgtEl>
                                          <p:spTgt spid="22"/>
                                        </p:tgtEl>
                                      </p:cBhvr>
                                    </p:animEffect>
                                    <p:set>
                                      <p:cBhvr>
                                        <p:cTn id="80" dur="1" fill="hold">
                                          <p:stCondLst>
                                            <p:cond delay="4999"/>
                                          </p:stCondLst>
                                        </p:cTn>
                                        <p:tgtEl>
                                          <p:spTgt spid="22"/>
                                        </p:tgtEl>
                                        <p:attrNameLst>
                                          <p:attrName>style.visibility</p:attrName>
                                        </p:attrNameLst>
                                      </p:cBhvr>
                                      <p:to>
                                        <p:strVal val="hidden"/>
                                      </p:to>
                                    </p:set>
                                  </p:childTnLst>
                                </p:cTn>
                              </p:par>
                              <p:par>
                                <p:cTn id="81" presetID="5" presetClass="exit" presetSubtype="10" fill="hold" nodeType="withEffect">
                                  <p:stCondLst>
                                    <p:cond delay="0"/>
                                  </p:stCondLst>
                                  <p:childTnLst>
                                    <p:animEffect transition="out" filter="checkerboard(across)">
                                      <p:cBhvr>
                                        <p:cTn id="82" dur="5000"/>
                                        <p:tgtEl>
                                          <p:spTgt spid="23"/>
                                        </p:tgtEl>
                                      </p:cBhvr>
                                    </p:animEffect>
                                    <p:set>
                                      <p:cBhvr>
                                        <p:cTn id="83" dur="1" fill="hold">
                                          <p:stCondLst>
                                            <p:cond delay="49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sp>
        <p:nvSpPr>
          <p:cNvPr id="2" name="1 Rectángulo"/>
          <p:cNvSpPr/>
          <p:nvPr/>
        </p:nvSpPr>
        <p:spPr>
          <a:xfrm>
            <a:off x="3602036" y="432578"/>
            <a:ext cx="3696846" cy="1077218"/>
          </a:xfrm>
          <a:prstGeom prst="rect">
            <a:avLst/>
          </a:prstGeom>
        </p:spPr>
        <p:txBody>
          <a:bodyPr wrap="none">
            <a:spAutoFit/>
          </a:bodyPr>
          <a:lstStyle/>
          <a:p>
            <a:pPr algn="ctr"/>
            <a:r>
              <a:rPr lang="es-ES" sz="3200" b="1" dirty="0">
                <a:solidFill>
                  <a:srgbClr val="FFFF00"/>
                </a:solidFill>
              </a:rPr>
              <a:t>ELIZABETH </a:t>
            </a:r>
            <a:endParaRPr lang="es-ES" sz="3200" b="1" dirty="0" smtClean="0">
              <a:solidFill>
                <a:srgbClr val="FFFF00"/>
              </a:solidFill>
            </a:endParaRPr>
          </a:p>
          <a:p>
            <a:pPr algn="ctr"/>
            <a:r>
              <a:rPr lang="es-ES" sz="3200" b="1" dirty="0" smtClean="0">
                <a:solidFill>
                  <a:srgbClr val="FFFF00"/>
                </a:solidFill>
              </a:rPr>
              <a:t>CLARE </a:t>
            </a:r>
            <a:r>
              <a:rPr lang="es-ES" sz="3200" b="1" dirty="0">
                <a:solidFill>
                  <a:srgbClr val="FFFF00"/>
                </a:solidFill>
              </a:rPr>
              <a:t>PROPHET</a:t>
            </a:r>
            <a:endParaRPr lang="es-ES" sz="3200" dirty="0">
              <a:solidFill>
                <a:srgbClr val="FFFF00"/>
              </a:solidFill>
            </a:endParaRPr>
          </a:p>
        </p:txBody>
      </p:sp>
      <p:pic>
        <p:nvPicPr>
          <p:cNvPr id="84994" name="Picture 2" descr="luna"/>
          <p:cNvPicPr>
            <a:picLocks noChangeAspect="1" noChangeArrowheads="1"/>
          </p:cNvPicPr>
          <p:nvPr/>
        </p:nvPicPr>
        <p:blipFill>
          <a:blip r:embed="rId3"/>
          <a:srcRect/>
          <a:stretch>
            <a:fillRect/>
          </a:stretch>
        </p:blipFill>
        <p:spPr bwMode="auto">
          <a:xfrm>
            <a:off x="315888" y="289702"/>
            <a:ext cx="3101970" cy="4702701"/>
          </a:xfrm>
          <a:prstGeom prst="rect">
            <a:avLst/>
          </a:prstGeom>
          <a:noFill/>
        </p:spPr>
      </p:pic>
      <p:sp>
        <p:nvSpPr>
          <p:cNvPr id="4" name="3 Rectángulo"/>
          <p:cNvSpPr/>
          <p:nvPr/>
        </p:nvSpPr>
        <p:spPr>
          <a:xfrm>
            <a:off x="3816350" y="2218528"/>
            <a:ext cx="3386135" cy="3139321"/>
          </a:xfrm>
          <a:prstGeom prst="rect">
            <a:avLst/>
          </a:prstGeom>
        </p:spPr>
        <p:txBody>
          <a:bodyPr wrap="square">
            <a:spAutoFit/>
          </a:bodyPr>
          <a:lstStyle/>
          <a:p>
            <a:pPr algn="ctr"/>
            <a:r>
              <a:rPr lang="es-ES" dirty="0">
                <a:solidFill>
                  <a:srgbClr val="FFFF00"/>
                </a:solidFill>
              </a:rPr>
              <a:t>A finales de la década de 1980, Elizabeth Clare </a:t>
            </a:r>
            <a:r>
              <a:rPr lang="es-ES" dirty="0" err="1">
                <a:solidFill>
                  <a:srgbClr val="FFFF00"/>
                </a:solidFill>
              </a:rPr>
              <a:t>Prophet</a:t>
            </a:r>
            <a:r>
              <a:rPr lang="es-ES" dirty="0">
                <a:solidFill>
                  <a:srgbClr val="FFFF00"/>
                </a:solidFill>
              </a:rPr>
              <a:t>, lideresa </a:t>
            </a:r>
            <a:r>
              <a:rPr lang="es-ES" b="1" dirty="0">
                <a:solidFill>
                  <a:srgbClr val="FFFF00"/>
                </a:solidFill>
              </a:rPr>
              <a:t>espiritual</a:t>
            </a:r>
            <a:r>
              <a:rPr lang="es-ES" dirty="0">
                <a:solidFill>
                  <a:srgbClr val="FFFF00"/>
                </a:solidFill>
              </a:rPr>
              <a:t> de la Iglesia Universal y Triunfante, predijo un ataque nuclear soviético a los Estados Unidos. Muchos de sus seguidores abandonaron sus hogares y fueron con ella a Montana, donde acumularon provisiones y armas para la llegada del apocalipsis. </a:t>
            </a:r>
          </a:p>
        </p:txBody>
      </p:sp>
      <p:pic>
        <p:nvPicPr>
          <p:cNvPr id="6" name="Picture 4" descr="pc12"/>
          <p:cNvPicPr>
            <a:picLocks noChangeAspect="1" noChangeArrowheads="1" noCrop="1"/>
          </p:cNvPicPr>
          <p:nvPr/>
        </p:nvPicPr>
        <p:blipFill>
          <a:blip r:embed="rId4"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7" name="Picture 2" descr="Ridículas Teorías Sobre El Fin Del Mundo."/>
          <p:cNvPicPr>
            <a:picLocks noChangeAspect="1" noChangeArrowheads="1"/>
          </p:cNvPicPr>
          <p:nvPr/>
        </p:nvPicPr>
        <p:blipFill>
          <a:blip r:embed="rId2"/>
          <a:srcRect/>
          <a:stretch>
            <a:fillRect/>
          </a:stretch>
        </p:blipFill>
        <p:spPr bwMode="auto">
          <a:xfrm>
            <a:off x="1" y="0"/>
            <a:ext cx="4816482" cy="3376613"/>
          </a:xfrm>
          <a:prstGeom prst="rect">
            <a:avLst/>
          </a:prstGeom>
          <a:noFill/>
        </p:spPr>
      </p:pic>
      <p:sp>
        <p:nvSpPr>
          <p:cNvPr id="5" name="4 Arco de bloque"/>
          <p:cNvSpPr/>
          <p:nvPr/>
        </p:nvSpPr>
        <p:spPr>
          <a:xfrm>
            <a:off x="2399085" y="4473933"/>
            <a:ext cx="2691656" cy="1926510"/>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a:off x="2388683" y="3745618"/>
            <a:ext cx="2691656" cy="1926510"/>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a:off x="2399085" y="3002202"/>
            <a:ext cx="2691656" cy="1924831"/>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10800000">
            <a:off x="2457599" y="-906197"/>
            <a:ext cx="2691656" cy="1924832"/>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rco de bloque"/>
          <p:cNvSpPr/>
          <p:nvPr/>
        </p:nvSpPr>
        <p:spPr>
          <a:xfrm rot="10800000">
            <a:off x="2399085" y="-226549"/>
            <a:ext cx="2691656" cy="1926511"/>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rco de bloque"/>
          <p:cNvSpPr/>
          <p:nvPr/>
        </p:nvSpPr>
        <p:spPr>
          <a:xfrm rot="10800000">
            <a:off x="2457599" y="510157"/>
            <a:ext cx="2691656" cy="1924832"/>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rco de bloque"/>
          <p:cNvSpPr/>
          <p:nvPr/>
        </p:nvSpPr>
        <p:spPr>
          <a:xfrm rot="5400000">
            <a:off x="-1303079" y="1837128"/>
            <a:ext cx="2606158" cy="198948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rco de bloque"/>
          <p:cNvSpPr/>
          <p:nvPr/>
        </p:nvSpPr>
        <p:spPr>
          <a:xfrm rot="5611600">
            <a:off x="-460935" y="1950402"/>
            <a:ext cx="2604480" cy="198948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rco de bloque"/>
          <p:cNvSpPr/>
          <p:nvPr/>
        </p:nvSpPr>
        <p:spPr>
          <a:xfrm rot="5611600">
            <a:off x="333560" y="1942011"/>
            <a:ext cx="2604480" cy="198948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rco de bloque"/>
          <p:cNvSpPr/>
          <p:nvPr/>
        </p:nvSpPr>
        <p:spPr>
          <a:xfrm rot="16200000">
            <a:off x="6186747" y="1837128"/>
            <a:ext cx="2606158" cy="198948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rco de bloque"/>
          <p:cNvSpPr/>
          <p:nvPr/>
        </p:nvSpPr>
        <p:spPr>
          <a:xfrm rot="16200000">
            <a:off x="5426061" y="1894184"/>
            <a:ext cx="2606158" cy="198948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rco de bloque"/>
          <p:cNvSpPr/>
          <p:nvPr/>
        </p:nvSpPr>
        <p:spPr>
          <a:xfrm rot="16200000">
            <a:off x="4490672" y="1950402"/>
            <a:ext cx="2604480" cy="198948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8" presetClass="emph" presetSubtype="0" fill="hold" nodeType="afterEffect">
                                  <p:stCondLst>
                                    <p:cond delay="0"/>
                                  </p:stCondLst>
                                  <p:childTnLst>
                                    <p:animRot by="21600000">
                                      <p:cBhvr>
                                        <p:cTn id="55" dur="3000" fill="hold"/>
                                        <p:tgtEl>
                                          <p:spTgt spid="5"/>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6"/>
                                        </p:tgtEl>
                                        <p:attrNameLst>
                                          <p:attrName>r</p:attrName>
                                        </p:attrNameLst>
                                      </p:cBhvr>
                                    </p:animRot>
                                  </p:childTnLst>
                                </p:cTn>
                              </p:par>
                              <p:par>
                                <p:cTn id="78" presetID="2" presetClass="exit" presetSubtype="1" fill="hold" nodeType="with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0-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0-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0-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ppt_x"/>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0"/>
                                        </p:tgtEl>
                                        <p:attrNameLst>
                                          <p:attrName>ppt_x</p:attrName>
                                        </p:attrNameLst>
                                      </p:cBhvr>
                                      <p:tavLst>
                                        <p:tav tm="0">
                                          <p:val>
                                            <p:strVal val="ppt_x"/>
                                          </p:val>
                                        </p:tav>
                                        <p:tav tm="100000">
                                          <p:val>
                                            <p:strVal val="ppt_x"/>
                                          </p:val>
                                        </p:tav>
                                      </p:tavLst>
                                    </p:anim>
                                    <p:anim calcmode="lin" valueType="num">
                                      <p:cBhvr additive="base">
                                        <p:cTn id="100" dur="3000"/>
                                        <p:tgtEl>
                                          <p:spTgt spid="10"/>
                                        </p:tgtEl>
                                        <p:attrNameLst>
                                          <p:attrName>ppt_y</p:attrName>
                                        </p:attrNameLst>
                                      </p:cBhvr>
                                      <p:tavLst>
                                        <p:tav tm="0">
                                          <p:val>
                                            <p:strVal val="ppt_y"/>
                                          </p:val>
                                        </p:tav>
                                        <p:tav tm="100000">
                                          <p:val>
                                            <p:strVal val="1+ppt_h/2"/>
                                          </p:val>
                                        </p:tav>
                                      </p:tavLst>
                                    </p:anim>
                                    <p:set>
                                      <p:cBhvr>
                                        <p:cTn id="101" dur="1" fill="hold">
                                          <p:stCondLst>
                                            <p:cond delay="2999"/>
                                          </p:stCondLst>
                                        </p:cTn>
                                        <p:tgtEl>
                                          <p:spTgt spid="10"/>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1+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1+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1+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0-ppt_w/2"/>
                                          </p:val>
                                        </p:tav>
                                      </p:tavLst>
                                    </p:anim>
                                    <p:anim calcmode="lin" valueType="num">
                                      <p:cBhvr additive="base">
                                        <p:cTn id="116" dur="3000"/>
                                        <p:tgtEl>
                                          <p:spTgt spid="14"/>
                                        </p:tgtEl>
                                        <p:attrNameLst>
                                          <p:attrName>ppt_y</p:attrName>
                                        </p:attrNameLst>
                                      </p:cBhvr>
                                      <p:tavLst>
                                        <p:tav tm="0">
                                          <p:val>
                                            <p:strVal val="ppt_y"/>
                                          </p:val>
                                        </p:tav>
                                        <p:tav tm="100000">
                                          <p:val>
                                            <p:strVal val="ppt_y"/>
                                          </p:val>
                                        </p:tav>
                                      </p:tavLst>
                                    </p:anim>
                                    <p:set>
                                      <p:cBhvr>
                                        <p:cTn id="117" dur="1" fill="hold">
                                          <p:stCondLst>
                                            <p:cond delay="2999"/>
                                          </p:stCondLst>
                                        </p:cTn>
                                        <p:tgtEl>
                                          <p:spTgt spid="14"/>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0-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17" presetClass="entr" presetSubtype="10" fill="hold" nodeType="withEffect">
                                  <p:stCondLst>
                                    <p:cond delay="0"/>
                                  </p:stCondLst>
                                  <p:childTnLst>
                                    <p:set>
                                      <p:cBhvr>
                                        <p:cTn id="127" dur="1" fill="hold">
                                          <p:stCondLst>
                                            <p:cond delay="0"/>
                                          </p:stCondLst>
                                        </p:cTn>
                                        <p:tgtEl>
                                          <p:spTgt spid="17"/>
                                        </p:tgtEl>
                                        <p:attrNameLst>
                                          <p:attrName>style.visibility</p:attrName>
                                        </p:attrNameLst>
                                      </p:cBhvr>
                                      <p:to>
                                        <p:strVal val="visible"/>
                                      </p:to>
                                    </p:set>
                                    <p:anim calcmode="lin" valueType="num">
                                      <p:cBhvr>
                                        <p:cTn id="128" dur="3000" fill="hold"/>
                                        <p:tgtEl>
                                          <p:spTgt spid="17"/>
                                        </p:tgtEl>
                                        <p:attrNameLst>
                                          <p:attrName>ppt_w</p:attrName>
                                        </p:attrNameLst>
                                      </p:cBhvr>
                                      <p:tavLst>
                                        <p:tav tm="0">
                                          <p:val>
                                            <p:fltVal val="0"/>
                                          </p:val>
                                        </p:tav>
                                        <p:tav tm="100000">
                                          <p:val>
                                            <p:strVal val="#ppt_w"/>
                                          </p:val>
                                        </p:tav>
                                      </p:tavLst>
                                    </p:anim>
                                    <p:anim calcmode="lin" valueType="num">
                                      <p:cBhvr>
                                        <p:cTn id="129" dur="3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86018" name="Picture 2" descr="Ridículas Teorías Sobre El Fin Del Mundo."/>
          <p:cNvPicPr>
            <a:picLocks noChangeAspect="1" noChangeArrowheads="1"/>
          </p:cNvPicPr>
          <p:nvPr/>
        </p:nvPicPr>
        <p:blipFill>
          <a:blip r:embed="rId3"/>
          <a:srcRect/>
          <a:stretch>
            <a:fillRect/>
          </a:stretch>
        </p:blipFill>
        <p:spPr bwMode="auto">
          <a:xfrm>
            <a:off x="1" y="0"/>
            <a:ext cx="4816482" cy="3376613"/>
          </a:xfrm>
          <a:prstGeom prst="rect">
            <a:avLst/>
          </a:prstGeom>
          <a:noFill/>
        </p:spPr>
      </p:pic>
      <p:sp>
        <p:nvSpPr>
          <p:cNvPr id="2" name="1 Rectángulo"/>
          <p:cNvSpPr/>
          <p:nvPr/>
        </p:nvSpPr>
        <p:spPr>
          <a:xfrm>
            <a:off x="4887919" y="1146958"/>
            <a:ext cx="2601905" cy="1200329"/>
          </a:xfrm>
          <a:prstGeom prst="rect">
            <a:avLst/>
          </a:prstGeom>
        </p:spPr>
        <p:txBody>
          <a:bodyPr wrap="square">
            <a:spAutoFit/>
          </a:bodyPr>
          <a:lstStyle/>
          <a:p>
            <a:pPr algn="ctr"/>
            <a:r>
              <a:rPr lang="es-ES" sz="2400" b="1" dirty="0">
                <a:solidFill>
                  <a:srgbClr val="FFFF00"/>
                </a:solidFill>
              </a:rPr>
              <a:t>LAS PREDICCIONES DE CRISWELL</a:t>
            </a:r>
            <a:endParaRPr lang="es-ES" sz="2400" dirty="0">
              <a:solidFill>
                <a:srgbClr val="FFFF00"/>
              </a:solidFill>
            </a:endParaRPr>
          </a:p>
        </p:txBody>
      </p:sp>
      <p:sp>
        <p:nvSpPr>
          <p:cNvPr id="4" name="3 Rectángulo"/>
          <p:cNvSpPr/>
          <p:nvPr/>
        </p:nvSpPr>
        <p:spPr>
          <a:xfrm>
            <a:off x="0" y="3682862"/>
            <a:ext cx="7489825" cy="1754326"/>
          </a:xfrm>
          <a:prstGeom prst="rect">
            <a:avLst/>
          </a:prstGeom>
        </p:spPr>
        <p:txBody>
          <a:bodyPr wrap="square">
            <a:spAutoFit/>
          </a:bodyPr>
          <a:lstStyle/>
          <a:p>
            <a:pPr algn="ctr"/>
            <a:r>
              <a:rPr lang="es-ES" dirty="0" err="1">
                <a:solidFill>
                  <a:srgbClr val="FFFF00"/>
                </a:solidFill>
              </a:rPr>
              <a:t>Jeron</a:t>
            </a:r>
            <a:r>
              <a:rPr lang="es-ES" dirty="0">
                <a:solidFill>
                  <a:srgbClr val="FFFF00"/>
                </a:solidFill>
              </a:rPr>
              <a:t> </a:t>
            </a:r>
            <a:r>
              <a:rPr lang="es-ES" dirty="0" err="1">
                <a:solidFill>
                  <a:srgbClr val="FFFF00"/>
                </a:solidFill>
              </a:rPr>
              <a:t>Criswell</a:t>
            </a:r>
            <a:r>
              <a:rPr lang="es-ES" dirty="0">
                <a:solidFill>
                  <a:srgbClr val="FFFF00"/>
                </a:solidFill>
              </a:rPr>
              <a:t> </a:t>
            </a:r>
            <a:r>
              <a:rPr lang="es-ES" dirty="0" err="1">
                <a:solidFill>
                  <a:srgbClr val="FFFF00"/>
                </a:solidFill>
              </a:rPr>
              <a:t>Konig</a:t>
            </a:r>
            <a:r>
              <a:rPr lang="es-ES" dirty="0">
                <a:solidFill>
                  <a:srgbClr val="FFFF00"/>
                </a:solidFill>
              </a:rPr>
              <a:t>, presentador de televisión y autor de varias obras, predijo en su libro </a:t>
            </a:r>
            <a:r>
              <a:rPr lang="es-ES" dirty="0" err="1">
                <a:solidFill>
                  <a:srgbClr val="FFFF00"/>
                </a:solidFill>
              </a:rPr>
              <a:t>Criswell</a:t>
            </a:r>
            <a:r>
              <a:rPr lang="es-ES" dirty="0">
                <a:solidFill>
                  <a:srgbClr val="FFFF00"/>
                </a:solidFill>
              </a:rPr>
              <a:t> </a:t>
            </a:r>
            <a:r>
              <a:rPr lang="es-ES" dirty="0" err="1">
                <a:solidFill>
                  <a:srgbClr val="FFFF00"/>
                </a:solidFill>
              </a:rPr>
              <a:t>Predicts</a:t>
            </a:r>
            <a:r>
              <a:rPr lang="es-ES" dirty="0">
                <a:solidFill>
                  <a:srgbClr val="FFFF00"/>
                </a:solidFill>
              </a:rPr>
              <a:t>: </a:t>
            </a:r>
            <a:r>
              <a:rPr lang="es-ES" dirty="0" err="1">
                <a:solidFill>
                  <a:srgbClr val="FFFF00"/>
                </a:solidFill>
              </a:rPr>
              <a:t>From</a:t>
            </a:r>
            <a:r>
              <a:rPr lang="es-ES" dirty="0">
                <a:solidFill>
                  <a:srgbClr val="FFFF00"/>
                </a:solidFill>
              </a:rPr>
              <a:t> </a:t>
            </a:r>
            <a:r>
              <a:rPr lang="es-ES" dirty="0" err="1">
                <a:solidFill>
                  <a:srgbClr val="FFFF00"/>
                </a:solidFill>
              </a:rPr>
              <a:t>Now</a:t>
            </a:r>
            <a:r>
              <a:rPr lang="es-ES" dirty="0">
                <a:solidFill>
                  <a:srgbClr val="FFFF00"/>
                </a:solidFill>
              </a:rPr>
              <a:t> </a:t>
            </a:r>
            <a:r>
              <a:rPr lang="es-ES" dirty="0" err="1">
                <a:solidFill>
                  <a:srgbClr val="FFFF00"/>
                </a:solidFill>
              </a:rPr>
              <a:t>to</a:t>
            </a:r>
            <a:r>
              <a:rPr lang="es-ES" dirty="0">
                <a:solidFill>
                  <a:srgbClr val="FFFF00"/>
                </a:solidFill>
              </a:rPr>
              <a:t> </a:t>
            </a:r>
            <a:r>
              <a:rPr lang="es-ES" dirty="0" err="1">
                <a:solidFill>
                  <a:srgbClr val="FFFF00"/>
                </a:solidFill>
              </a:rPr>
              <a:t>the</a:t>
            </a:r>
            <a:r>
              <a:rPr lang="es-ES" dirty="0">
                <a:solidFill>
                  <a:srgbClr val="FFFF00"/>
                </a:solidFill>
              </a:rPr>
              <a:t> </a:t>
            </a:r>
            <a:r>
              <a:rPr lang="es-ES" dirty="0" err="1">
                <a:solidFill>
                  <a:srgbClr val="FFFF00"/>
                </a:solidFill>
              </a:rPr>
              <a:t>Year</a:t>
            </a:r>
            <a:r>
              <a:rPr lang="es-ES" dirty="0">
                <a:solidFill>
                  <a:srgbClr val="FFFF00"/>
                </a:solidFill>
              </a:rPr>
              <a:t> 2000 que caería desde el espacio un rayo en Denver, que convertiría todo el metal en goma. También predijo un canibalismo masivo y el fin del mundo para el 18 de agosto de 1999. Desafortunadamente, falleció en 1982, así que nunca pudo corroborar si estaba en lo cierto. </a:t>
            </a:r>
          </a:p>
        </p:txBody>
      </p:sp>
      <p:pic>
        <p:nvPicPr>
          <p:cNvPr id="6" name="Picture 4" descr="pc12"/>
          <p:cNvPicPr>
            <a:picLocks noChangeAspect="1" noChangeArrowheads="1" noCrop="1"/>
          </p:cNvPicPr>
          <p:nvPr/>
        </p:nvPicPr>
        <p:blipFill>
          <a:blip r:embed="rId4"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sobre"/>
          <p:cNvPicPr>
            <a:picLocks noChangeAspect="1" noChangeArrowheads="1"/>
          </p:cNvPicPr>
          <p:nvPr/>
        </p:nvPicPr>
        <p:blipFill>
          <a:blip r:embed="rId2"/>
          <a:srcRect/>
          <a:stretch>
            <a:fillRect/>
          </a:stretch>
        </p:blipFill>
        <p:spPr bwMode="auto">
          <a:xfrm>
            <a:off x="0" y="0"/>
            <a:ext cx="5070475" cy="3861602"/>
          </a:xfrm>
          <a:prstGeom prst="rect">
            <a:avLst/>
          </a:prstGeom>
          <a:noFill/>
        </p:spPr>
      </p:pic>
      <p:sp>
        <p:nvSpPr>
          <p:cNvPr id="19" name="18 Franja diagonal"/>
          <p:cNvSpPr/>
          <p:nvPr/>
        </p:nvSpPr>
        <p:spPr>
          <a:xfrm>
            <a:off x="4681142" y="622593"/>
            <a:ext cx="2868499" cy="2153059"/>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3863242" y="548755"/>
            <a:ext cx="2808684" cy="2104393"/>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2925713" y="622593"/>
            <a:ext cx="2748870" cy="2153059"/>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1989485" y="622593"/>
            <a:ext cx="2808684" cy="2153059"/>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877715" y="632662"/>
            <a:ext cx="2928313" cy="2200047"/>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632662"/>
            <a:ext cx="2689056" cy="2200047"/>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4753258" y="2417015"/>
            <a:ext cx="2547423" cy="2925713"/>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3846522" y="2507465"/>
            <a:ext cx="2718594" cy="2687756"/>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2968080" y="2391165"/>
            <a:ext cx="2661537" cy="2863298"/>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031852" y="2449681"/>
            <a:ext cx="2661537" cy="2746269"/>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890823" y="2478937"/>
            <a:ext cx="2661537" cy="2687755"/>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16877" y="2565979"/>
            <a:ext cx="2604480" cy="2570726"/>
          </a:xfrm>
          <a:prstGeom prst="diagStripe">
            <a:avLst>
              <a:gd name="adj" fmla="val 89716"/>
            </a:avLst>
          </a:prstGeom>
          <a:solidFill>
            <a:schemeClr val="accent2"/>
          </a:solidFill>
          <a:ln w="38100">
            <a:solidFill>
              <a:srgbClr val="CA955A"/>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6" presetClass="entr" presetSubtype="32" fill="hold" nodeType="withEffect">
                                  <p:stCondLst>
                                    <p:cond delay="0"/>
                                  </p:stCondLst>
                                  <p:childTnLst>
                                    <p:set>
                                      <p:cBhvr>
                                        <p:cTn id="127" dur="1" fill="hold">
                                          <p:stCondLst>
                                            <p:cond delay="0"/>
                                          </p:stCondLst>
                                        </p:cTn>
                                        <p:tgtEl>
                                          <p:spTgt spid="14"/>
                                        </p:tgtEl>
                                        <p:attrNameLst>
                                          <p:attrName>style.visibility</p:attrName>
                                        </p:attrNameLst>
                                      </p:cBhvr>
                                      <p:to>
                                        <p:strVal val="visible"/>
                                      </p:to>
                                    </p:set>
                                    <p:animEffect transition="in" filter="circle(out)">
                                      <p:cBhvr>
                                        <p:cTn id="128"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87042" name="Picture 2" descr="sobre"/>
          <p:cNvPicPr>
            <a:picLocks noChangeAspect="1" noChangeArrowheads="1"/>
          </p:cNvPicPr>
          <p:nvPr/>
        </p:nvPicPr>
        <p:blipFill>
          <a:blip r:embed="rId3"/>
          <a:srcRect/>
          <a:stretch>
            <a:fillRect/>
          </a:stretch>
        </p:blipFill>
        <p:spPr bwMode="auto">
          <a:xfrm>
            <a:off x="0" y="0"/>
            <a:ext cx="5070475" cy="3861602"/>
          </a:xfrm>
          <a:prstGeom prst="rect">
            <a:avLst/>
          </a:prstGeom>
          <a:noFill/>
        </p:spPr>
      </p:pic>
      <p:sp>
        <p:nvSpPr>
          <p:cNvPr id="2" name="1 Rectángulo"/>
          <p:cNvSpPr/>
          <p:nvPr/>
        </p:nvSpPr>
        <p:spPr>
          <a:xfrm>
            <a:off x="5245109" y="789768"/>
            <a:ext cx="2244715" cy="1323439"/>
          </a:xfrm>
          <a:prstGeom prst="rect">
            <a:avLst/>
          </a:prstGeom>
        </p:spPr>
        <p:txBody>
          <a:bodyPr wrap="square">
            <a:spAutoFit/>
          </a:bodyPr>
          <a:lstStyle/>
          <a:p>
            <a:pPr algn="ctr"/>
            <a:r>
              <a:rPr lang="es-ES" sz="2000" b="1" dirty="0">
                <a:solidFill>
                  <a:srgbClr val="FFFF00"/>
                </a:solidFill>
              </a:rPr>
              <a:t>LAS PREDICCIONES DE JOANNA SOUTHCOTT</a:t>
            </a:r>
            <a:endParaRPr lang="es-ES" sz="2000" dirty="0">
              <a:solidFill>
                <a:srgbClr val="FFFF00"/>
              </a:solidFill>
            </a:endParaRPr>
          </a:p>
        </p:txBody>
      </p:sp>
      <p:sp>
        <p:nvSpPr>
          <p:cNvPr id="4" name="3 Rectángulo"/>
          <p:cNvSpPr/>
          <p:nvPr/>
        </p:nvSpPr>
        <p:spPr>
          <a:xfrm>
            <a:off x="0" y="3959860"/>
            <a:ext cx="7489825" cy="1477328"/>
          </a:xfrm>
          <a:prstGeom prst="rect">
            <a:avLst/>
          </a:prstGeom>
        </p:spPr>
        <p:txBody>
          <a:bodyPr wrap="square">
            <a:spAutoFit/>
          </a:bodyPr>
          <a:lstStyle/>
          <a:p>
            <a:pPr algn="ctr"/>
            <a:r>
              <a:rPr lang="es-ES" dirty="0">
                <a:solidFill>
                  <a:srgbClr val="FFFF00"/>
                </a:solidFill>
              </a:rPr>
              <a:t>Joanna </a:t>
            </a:r>
            <a:r>
              <a:rPr lang="es-ES" dirty="0" err="1">
                <a:solidFill>
                  <a:srgbClr val="FFFF00"/>
                </a:solidFill>
              </a:rPr>
              <a:t>Southcott</a:t>
            </a:r>
            <a:r>
              <a:rPr lang="es-ES" dirty="0">
                <a:solidFill>
                  <a:srgbClr val="FFFF00"/>
                </a:solidFill>
              </a:rPr>
              <a:t> , nacida en Inglaterra en 1750, tuvo una vida relativamente normal hasta los 42 años, cuando anunció que ella era la Mujer del Apocalipsis del Libro de las Revelaciones de la Biblia. </a:t>
            </a:r>
            <a:r>
              <a:rPr lang="es-ES" dirty="0" err="1">
                <a:solidFill>
                  <a:srgbClr val="FFFF00"/>
                </a:solidFill>
              </a:rPr>
              <a:t>Southcott</a:t>
            </a:r>
            <a:r>
              <a:rPr lang="es-ES" dirty="0">
                <a:solidFill>
                  <a:srgbClr val="FFFF00"/>
                </a:solidFill>
              </a:rPr>
              <a:t> aseguró que daría a luz al nuevo mesías el 19 de octubre de 1814, pero el hecho divino nunca ocurrió y ella falleció poco después. </a:t>
            </a:r>
          </a:p>
        </p:txBody>
      </p:sp>
      <p:pic>
        <p:nvPicPr>
          <p:cNvPr id="6" name="Picture 4" descr="pc12"/>
          <p:cNvPicPr>
            <a:picLocks noChangeAspect="1" noChangeArrowheads="1" noCrop="1"/>
          </p:cNvPicPr>
          <p:nvPr/>
        </p:nvPicPr>
        <p:blipFill>
          <a:blip r:embed="rId4" cstate="print"/>
          <a:srcRect/>
          <a:stretch>
            <a:fillRect/>
          </a:stretch>
        </p:blipFill>
        <p:spPr bwMode="auto">
          <a:xfrm>
            <a:off x="6806553" y="3361536"/>
            <a:ext cx="683272" cy="646892"/>
          </a:xfrm>
          <a:prstGeom prst="rect">
            <a:avLst/>
          </a:prstGeom>
          <a:noFill/>
          <a:ln w="9525">
            <a:noFill/>
            <a:miter lim="800000"/>
            <a:headEnd/>
            <a:tailEnd/>
          </a:ln>
        </p:spPr>
      </p:pic>
    </p:spTree>
  </p:cSld>
  <p:clrMapOvr>
    <a:masterClrMapping/>
  </p:clrMapOvr>
  <p:transition spd="med" advTm="2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3" descr="illusion-017"/>
          <p:cNvPicPr>
            <a:picLocks noChangeAspect="1" noChangeArrowheads="1" noCrop="1"/>
          </p:cNvPicPr>
          <p:nvPr/>
        </p:nvPicPr>
        <p:blipFill>
          <a:blip r:embed="rId2" cstate="print">
            <a:lum bright="77000" contrast="28000"/>
          </a:blip>
          <a:srcRect/>
          <a:stretch>
            <a:fillRect/>
          </a:stretch>
        </p:blipFill>
        <p:spPr bwMode="auto">
          <a:xfrm>
            <a:off x="0" y="0"/>
            <a:ext cx="7489825" cy="5444664"/>
          </a:xfrm>
          <a:prstGeom prst="rect">
            <a:avLst/>
          </a:prstGeom>
          <a:noFill/>
          <a:ln w="9525">
            <a:solidFill>
              <a:srgbClr val="00B0F0"/>
            </a:solidFill>
            <a:miter lim="800000"/>
            <a:headEnd/>
            <a:tailEnd/>
          </a:ln>
        </p:spPr>
      </p:pic>
      <p:pic>
        <p:nvPicPr>
          <p:cNvPr id="29" name="Picture 2" descr="del mundo"/>
          <p:cNvPicPr>
            <a:picLocks noChangeAspect="1" noChangeArrowheads="1"/>
          </p:cNvPicPr>
          <p:nvPr/>
        </p:nvPicPr>
        <p:blipFill>
          <a:blip r:embed="rId3"/>
          <a:srcRect/>
          <a:stretch>
            <a:fillRect/>
          </a:stretch>
        </p:blipFill>
        <p:spPr bwMode="auto">
          <a:xfrm>
            <a:off x="0" y="0"/>
            <a:ext cx="5151438" cy="3575850"/>
          </a:xfrm>
          <a:prstGeom prst="rect">
            <a:avLst/>
          </a:prstGeom>
          <a:noFill/>
        </p:spPr>
      </p:pic>
      <p:sp>
        <p:nvSpPr>
          <p:cNvPr id="14" name="13 Rombo"/>
          <p:cNvSpPr>
            <a:spLocks noChangeArrowheads="1"/>
          </p:cNvSpPr>
          <p:nvPr/>
        </p:nvSpPr>
        <p:spPr bwMode="auto">
          <a:xfrm rot="16200000">
            <a:off x="-34533" y="1342826"/>
            <a:ext cx="1473411"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15" name="14 Rombo"/>
          <p:cNvSpPr>
            <a:spLocks noChangeArrowheads="1"/>
          </p:cNvSpPr>
          <p:nvPr/>
        </p:nvSpPr>
        <p:spPr bwMode="auto">
          <a:xfrm rot="16200000">
            <a:off x="960209" y="1342826"/>
            <a:ext cx="1473411"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16" name="15 Rombo"/>
          <p:cNvSpPr>
            <a:spLocks noChangeArrowheads="1"/>
          </p:cNvSpPr>
          <p:nvPr/>
        </p:nvSpPr>
        <p:spPr bwMode="auto">
          <a:xfrm rot="16200000">
            <a:off x="1954952" y="1342826"/>
            <a:ext cx="1473411"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17" name="16 Rombo"/>
          <p:cNvSpPr>
            <a:spLocks noChangeArrowheads="1"/>
          </p:cNvSpPr>
          <p:nvPr/>
        </p:nvSpPr>
        <p:spPr bwMode="auto">
          <a:xfrm rot="16200000">
            <a:off x="3008208" y="1342826"/>
            <a:ext cx="1473411"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18" name="17 Rombo"/>
          <p:cNvSpPr>
            <a:spLocks noChangeArrowheads="1"/>
          </p:cNvSpPr>
          <p:nvPr/>
        </p:nvSpPr>
        <p:spPr bwMode="auto">
          <a:xfrm rot="16200000">
            <a:off x="4002950" y="1342826"/>
            <a:ext cx="1473411"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19" name="18 Rombo"/>
          <p:cNvSpPr>
            <a:spLocks noChangeArrowheads="1"/>
          </p:cNvSpPr>
          <p:nvPr/>
        </p:nvSpPr>
        <p:spPr bwMode="auto">
          <a:xfrm rot="16200000">
            <a:off x="4997693" y="1342826"/>
            <a:ext cx="1473411"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0" name="19 Rombo"/>
          <p:cNvSpPr>
            <a:spLocks noChangeArrowheads="1"/>
          </p:cNvSpPr>
          <p:nvPr/>
        </p:nvSpPr>
        <p:spPr bwMode="auto">
          <a:xfrm rot="16200000">
            <a:off x="5992435" y="1342826"/>
            <a:ext cx="1473411"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1" name="20 Rombo"/>
          <p:cNvSpPr>
            <a:spLocks noChangeArrowheads="1"/>
          </p:cNvSpPr>
          <p:nvPr/>
        </p:nvSpPr>
        <p:spPr bwMode="auto">
          <a:xfrm rot="16200000">
            <a:off x="-33694" y="2815398"/>
            <a:ext cx="1471732"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2" name="21 Rombo"/>
          <p:cNvSpPr>
            <a:spLocks noChangeArrowheads="1"/>
          </p:cNvSpPr>
          <p:nvPr/>
        </p:nvSpPr>
        <p:spPr bwMode="auto">
          <a:xfrm rot="16200000">
            <a:off x="961048" y="2815398"/>
            <a:ext cx="1471732"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3" name="22 Rombo"/>
          <p:cNvSpPr>
            <a:spLocks noChangeArrowheads="1"/>
          </p:cNvSpPr>
          <p:nvPr/>
        </p:nvSpPr>
        <p:spPr bwMode="auto">
          <a:xfrm rot="16200000">
            <a:off x="1955790" y="2815398"/>
            <a:ext cx="1471732"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4" name="23 Rombo"/>
          <p:cNvSpPr>
            <a:spLocks noChangeArrowheads="1"/>
          </p:cNvSpPr>
          <p:nvPr/>
        </p:nvSpPr>
        <p:spPr bwMode="auto">
          <a:xfrm rot="16200000">
            <a:off x="3009047" y="2815398"/>
            <a:ext cx="1471732"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5" name="24 Rombo"/>
          <p:cNvSpPr>
            <a:spLocks noChangeArrowheads="1"/>
          </p:cNvSpPr>
          <p:nvPr/>
        </p:nvSpPr>
        <p:spPr bwMode="auto">
          <a:xfrm rot="16200000">
            <a:off x="4003790" y="2815398"/>
            <a:ext cx="1471732"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6" name="25 Rombo"/>
          <p:cNvSpPr>
            <a:spLocks noChangeArrowheads="1"/>
          </p:cNvSpPr>
          <p:nvPr/>
        </p:nvSpPr>
        <p:spPr bwMode="auto">
          <a:xfrm rot="16200000">
            <a:off x="4998532" y="2815398"/>
            <a:ext cx="1471732"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
        <p:nvSpPr>
          <p:cNvPr id="27" name="26 Rombo"/>
          <p:cNvSpPr>
            <a:spLocks noChangeArrowheads="1"/>
          </p:cNvSpPr>
          <p:nvPr/>
        </p:nvSpPr>
        <p:spPr bwMode="auto">
          <a:xfrm rot="16200000">
            <a:off x="5993274" y="2815398"/>
            <a:ext cx="1471732" cy="1053257"/>
          </a:xfrm>
          <a:prstGeom prst="diamond">
            <a:avLst/>
          </a:prstGeom>
          <a:solidFill>
            <a:srgbClr val="00FF00"/>
          </a:solidFill>
          <a:ln w="38100" algn="ctr">
            <a:solidFill>
              <a:srgbClr val="CA955A"/>
            </a:solidFill>
            <a:miter lim="800000"/>
            <a:headEnd/>
            <a:tailEnd/>
          </a:ln>
        </p:spPr>
        <p:txBody>
          <a:bodyPr vert="eaVert" anchor="ctr"/>
          <a:lstStyle/>
          <a:p>
            <a:pPr algn="ctr"/>
            <a:endParaRPr lang="es-ES">
              <a:solidFill>
                <a:srgbClr val="FFFFFF"/>
              </a:solidFill>
              <a:latin typeface="Calibri"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8"/>
                                        </p:tgtEl>
                                        <p:attrNameLst>
                                          <p:attrName>style.opacity</p:attrName>
                                        </p:attrNameLst>
                                      </p:cBhvr>
                                      <p:to>
                                        <p:strVal val="0.25"/>
                                      </p:to>
                                    </p:set>
                                    <p:animEffect filter="image" prLst="opacity: 0.25">
                                      <p:cBhvr rctx="IE">
                                        <p:cTn id="7" dur="indefinite"/>
                                        <p:tgtEl>
                                          <p:spTgt spid="28"/>
                                        </p:tgtEl>
                                      </p:cBhvr>
                                    </p:animEffect>
                                  </p:childTnLst>
                                </p:cTn>
                              </p:par>
                              <p:par>
                                <p:cTn id="8" presetID="17" presetClass="entr" presetSubtype="1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p:cTn id="10" dur="5000" fill="hold"/>
                                        <p:tgtEl>
                                          <p:spTgt spid="29"/>
                                        </p:tgtEl>
                                        <p:attrNameLst>
                                          <p:attrName>ppt_w</p:attrName>
                                        </p:attrNameLst>
                                      </p:cBhvr>
                                      <p:tavLst>
                                        <p:tav tm="0">
                                          <p:val>
                                            <p:fltVal val="0"/>
                                          </p:val>
                                        </p:tav>
                                        <p:tav tm="100000">
                                          <p:val>
                                            <p:strVal val="#ppt_w"/>
                                          </p:val>
                                        </p:tav>
                                      </p:tavLst>
                                    </p:anim>
                                    <p:anim calcmode="lin" valueType="num">
                                      <p:cBhvr>
                                        <p:cTn id="11" dur="5000" fill="hold"/>
                                        <p:tgtEl>
                                          <p:spTgt spid="29"/>
                                        </p:tgtEl>
                                        <p:attrNameLst>
                                          <p:attrName>ppt_h</p:attrName>
                                        </p:attrNameLst>
                                      </p:cBhvr>
                                      <p:tavLst>
                                        <p:tav tm="0">
                                          <p:val>
                                            <p:strVal val="#ppt_h"/>
                                          </p:val>
                                        </p:tav>
                                        <p:tav tm="100000">
                                          <p:val>
                                            <p:strVal val="#ppt_h"/>
                                          </p:val>
                                        </p:tav>
                                      </p:tavLst>
                                    </p:anim>
                                  </p:childTnLst>
                                </p:cTn>
                              </p:par>
                              <p:par>
                                <p:cTn id="12" presetID="2" presetClass="entr" presetSubtype="9"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1+#ppt_w/2"/>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1+#ppt_w/2"/>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1+#ppt_w/2"/>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1+#ppt_w/2"/>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1+#ppt_w/2"/>
                                          </p:val>
                                        </p:tav>
                                        <p:tav tm="100000">
                                          <p:val>
                                            <p:strVal val="#ppt_x"/>
                                          </p:val>
                                        </p:tav>
                                      </p:tavLst>
                                    </p:anim>
                                    <p:anim calcmode="lin" valueType="num">
                                      <p:cBhvr additive="base">
                                        <p:cTn id="71" dur="3000" fill="hold"/>
                                        <p:tgtEl>
                                          <p:spTgt spid="14"/>
                                        </p:tgtEl>
                                        <p:attrNameLst>
                                          <p:attrName>ppt_y</p:attrName>
                                        </p:attrNameLst>
                                      </p:cBhvr>
                                      <p:tavLst>
                                        <p:tav tm="0">
                                          <p:val>
                                            <p:strVal val="0-#ppt_h/2"/>
                                          </p:val>
                                        </p:tav>
                                        <p:tav tm="100000">
                                          <p:val>
                                            <p:strVal val="#ppt_y"/>
                                          </p:val>
                                        </p:tav>
                                      </p:tavLst>
                                    </p:anim>
                                  </p:childTnLst>
                                </p:cTn>
                              </p:par>
                              <p:par>
                                <p:cTn id="72" presetID="2" presetClass="entr" presetSubtype="3"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0-#ppt_h/2"/>
                                          </p:val>
                                        </p:tav>
                                        <p:tav tm="100000">
                                          <p:val>
                                            <p:strVal val="#ppt_y"/>
                                          </p:val>
                                        </p:tav>
                                      </p:tavLst>
                                    </p:anim>
                                  </p:childTnLst>
                                </p:cTn>
                              </p:par>
                              <p:par>
                                <p:cTn id="76" presetID="2" presetClass="entr" presetSubtype="3" fill="hold"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3"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0" fill="hold"/>
                                        <p:tgtEl>
                                          <p:spTgt spid="17"/>
                                        </p:tgtEl>
                                        <p:attrNameLst>
                                          <p:attrName>ppt_x</p:attrName>
                                        </p:attrNameLst>
                                      </p:cBhvr>
                                      <p:tavLst>
                                        <p:tav tm="0">
                                          <p:val>
                                            <p:strVal val="1+#ppt_w/2"/>
                                          </p:val>
                                        </p:tav>
                                        <p:tav tm="100000">
                                          <p:val>
                                            <p:strVal val="#ppt_x"/>
                                          </p:val>
                                        </p:tav>
                                      </p:tavLst>
                                    </p:anim>
                                    <p:anim calcmode="lin" valueType="num">
                                      <p:cBhvr additive="base">
                                        <p:cTn id="83" dur="3000" fill="hold"/>
                                        <p:tgtEl>
                                          <p:spTgt spid="17"/>
                                        </p:tgtEl>
                                        <p:attrNameLst>
                                          <p:attrName>ppt_y</p:attrName>
                                        </p:attrNameLst>
                                      </p:cBhvr>
                                      <p:tavLst>
                                        <p:tav tm="0">
                                          <p:val>
                                            <p:strVal val="0-#ppt_h/2"/>
                                          </p:val>
                                        </p:tav>
                                        <p:tav tm="100000">
                                          <p:val>
                                            <p:strVal val="#ppt_y"/>
                                          </p:val>
                                        </p:tav>
                                      </p:tavLst>
                                    </p:anim>
                                  </p:childTnLst>
                                </p:cTn>
                              </p:par>
                              <p:par>
                                <p:cTn id="84" presetID="2" presetClass="entr" presetSubtype="3"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1+#ppt_w/2"/>
                                          </p:val>
                                        </p:tav>
                                        <p:tav tm="100000">
                                          <p:val>
                                            <p:strVal val="#ppt_x"/>
                                          </p:val>
                                        </p:tav>
                                      </p:tavLst>
                                    </p:anim>
                                    <p:anim calcmode="lin" valueType="num">
                                      <p:cBhvr additive="base">
                                        <p:cTn id="87" dur="3000" fill="hold"/>
                                        <p:tgtEl>
                                          <p:spTgt spid="18"/>
                                        </p:tgtEl>
                                        <p:attrNameLst>
                                          <p:attrName>ppt_y</p:attrName>
                                        </p:attrNameLst>
                                      </p:cBhvr>
                                      <p:tavLst>
                                        <p:tav tm="0">
                                          <p:val>
                                            <p:strVal val="0-#ppt_h/2"/>
                                          </p:val>
                                        </p:tav>
                                        <p:tav tm="100000">
                                          <p:val>
                                            <p:strVal val="#ppt_y"/>
                                          </p:val>
                                        </p:tav>
                                      </p:tavLst>
                                    </p:anim>
                                  </p:childTnLst>
                                </p:cTn>
                              </p:par>
                              <p:par>
                                <p:cTn id="88" presetID="2" presetClass="entr" presetSubtype="3"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1+#ppt_w/2"/>
                                          </p:val>
                                        </p:tav>
                                        <p:tav tm="100000">
                                          <p:val>
                                            <p:strVal val="#ppt_x"/>
                                          </p:val>
                                        </p:tav>
                                      </p:tavLst>
                                    </p:anim>
                                    <p:anim calcmode="lin" valueType="num">
                                      <p:cBhvr additive="base">
                                        <p:cTn id="91" dur="3000" fill="hold"/>
                                        <p:tgtEl>
                                          <p:spTgt spid="19"/>
                                        </p:tgtEl>
                                        <p:attrNameLst>
                                          <p:attrName>ppt_y</p:attrName>
                                        </p:attrNameLst>
                                      </p:cBhvr>
                                      <p:tavLst>
                                        <p:tav tm="0">
                                          <p:val>
                                            <p:strVal val="0-#ppt_h/2"/>
                                          </p:val>
                                        </p:tav>
                                        <p:tav tm="100000">
                                          <p:val>
                                            <p:strVal val="#ppt_y"/>
                                          </p:val>
                                        </p:tav>
                                      </p:tavLst>
                                    </p:anim>
                                  </p:childTnLst>
                                </p:cTn>
                              </p:par>
                              <p:par>
                                <p:cTn id="92" presetID="2" presetClass="entr" presetSubtype="3"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1+#ppt_w/2"/>
                                          </p:val>
                                        </p:tav>
                                        <p:tav tm="100000">
                                          <p:val>
                                            <p:strVal val="#ppt_x"/>
                                          </p:val>
                                        </p:tav>
                                      </p:tavLst>
                                    </p:anim>
                                    <p:anim calcmode="lin" valueType="num">
                                      <p:cBhvr additive="base">
                                        <p:cTn id="95" dur="3000" fill="hold"/>
                                        <p:tgtEl>
                                          <p:spTgt spid="20"/>
                                        </p:tgtEl>
                                        <p:attrNameLst>
                                          <p:attrName>ppt_y</p:attrName>
                                        </p:attrNameLst>
                                      </p:cBhvr>
                                      <p:tavLst>
                                        <p:tav tm="0">
                                          <p:val>
                                            <p:strVal val="0-#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0-#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0-#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3000" fill="hold"/>
                                        <p:tgtEl>
                                          <p:spTgt spid="23"/>
                                        </p:tgtEl>
                                        <p:attrNameLst>
                                          <p:attrName>ppt_x</p:attrName>
                                        </p:attrNameLst>
                                      </p:cBhvr>
                                      <p:tavLst>
                                        <p:tav tm="0">
                                          <p:val>
                                            <p:strVal val="0-#ppt_w/2"/>
                                          </p:val>
                                        </p:tav>
                                        <p:tav tm="100000">
                                          <p:val>
                                            <p:strVal val="#ppt_x"/>
                                          </p:val>
                                        </p:tav>
                                      </p:tavLst>
                                    </p:anim>
                                    <p:anim calcmode="lin" valueType="num">
                                      <p:cBhvr additive="base">
                                        <p:cTn id="107" dur="3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4"/>
                                        </p:tgtEl>
                                        <p:attrNameLst>
                                          <p:attrName>style.visibility</p:attrName>
                                        </p:attrNameLst>
                                      </p:cBhvr>
                                      <p:to>
                                        <p:strVal val="visible"/>
                                      </p:to>
                                    </p:set>
                                    <p:anim calcmode="lin" valueType="num">
                                      <p:cBhvr additive="base">
                                        <p:cTn id="110" dur="3000" fill="hold"/>
                                        <p:tgtEl>
                                          <p:spTgt spid="24"/>
                                        </p:tgtEl>
                                        <p:attrNameLst>
                                          <p:attrName>ppt_x</p:attrName>
                                        </p:attrNameLst>
                                      </p:cBhvr>
                                      <p:tavLst>
                                        <p:tav tm="0">
                                          <p:val>
                                            <p:strVal val="0-#ppt_w/2"/>
                                          </p:val>
                                        </p:tav>
                                        <p:tav tm="100000">
                                          <p:val>
                                            <p:strVal val="#ppt_x"/>
                                          </p:val>
                                        </p:tav>
                                      </p:tavLst>
                                    </p:anim>
                                    <p:anim calcmode="lin" valueType="num">
                                      <p:cBhvr additive="base">
                                        <p:cTn id="111" dur="3000" fill="hold"/>
                                        <p:tgtEl>
                                          <p:spTgt spid="24"/>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25"/>
                                        </p:tgtEl>
                                        <p:attrNameLst>
                                          <p:attrName>style.visibility</p:attrName>
                                        </p:attrNameLst>
                                      </p:cBhvr>
                                      <p:to>
                                        <p:strVal val="visible"/>
                                      </p:to>
                                    </p:set>
                                    <p:anim calcmode="lin" valueType="num">
                                      <p:cBhvr additive="base">
                                        <p:cTn id="114" dur="3000" fill="hold"/>
                                        <p:tgtEl>
                                          <p:spTgt spid="25"/>
                                        </p:tgtEl>
                                        <p:attrNameLst>
                                          <p:attrName>ppt_x</p:attrName>
                                        </p:attrNameLst>
                                      </p:cBhvr>
                                      <p:tavLst>
                                        <p:tav tm="0">
                                          <p:val>
                                            <p:strVal val="0-#ppt_w/2"/>
                                          </p:val>
                                        </p:tav>
                                        <p:tav tm="100000">
                                          <p:val>
                                            <p:strVal val="#ppt_x"/>
                                          </p:val>
                                        </p:tav>
                                      </p:tavLst>
                                    </p:anim>
                                    <p:anim calcmode="lin" valueType="num">
                                      <p:cBhvr additive="base">
                                        <p:cTn id="115" dur="3000" fill="hold"/>
                                        <p:tgtEl>
                                          <p:spTgt spid="25"/>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26"/>
                                        </p:tgtEl>
                                        <p:attrNameLst>
                                          <p:attrName>style.visibility</p:attrName>
                                        </p:attrNameLst>
                                      </p:cBhvr>
                                      <p:to>
                                        <p:strVal val="visible"/>
                                      </p:to>
                                    </p:set>
                                    <p:anim calcmode="lin" valueType="num">
                                      <p:cBhvr additive="base">
                                        <p:cTn id="118" dur="3000" fill="hold"/>
                                        <p:tgtEl>
                                          <p:spTgt spid="26"/>
                                        </p:tgtEl>
                                        <p:attrNameLst>
                                          <p:attrName>ppt_x</p:attrName>
                                        </p:attrNameLst>
                                      </p:cBhvr>
                                      <p:tavLst>
                                        <p:tav tm="0">
                                          <p:val>
                                            <p:strVal val="0-#ppt_w/2"/>
                                          </p:val>
                                        </p:tav>
                                        <p:tav tm="100000">
                                          <p:val>
                                            <p:strVal val="#ppt_x"/>
                                          </p:val>
                                        </p:tav>
                                      </p:tavLst>
                                    </p:anim>
                                    <p:anim calcmode="lin" valueType="num">
                                      <p:cBhvr additive="base">
                                        <p:cTn id="119" dur="3000" fill="hold"/>
                                        <p:tgtEl>
                                          <p:spTgt spid="2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0-#ppt_w/2"/>
                                          </p:val>
                                        </p:tav>
                                        <p:tav tm="100000">
                                          <p:val>
                                            <p:strVal val="#ppt_x"/>
                                          </p:val>
                                        </p:tav>
                                      </p:tavLst>
                                    </p:anim>
                                    <p:anim calcmode="lin" valueType="num">
                                      <p:cBhvr additive="base">
                                        <p:cTn id="123" dur="3000" fill="hold"/>
                                        <p:tgtEl>
                                          <p:spTgt spid="27"/>
                                        </p:tgtEl>
                                        <p:attrNameLst>
                                          <p:attrName>ppt_y</p:attrName>
                                        </p:attrNameLst>
                                      </p:cBhvr>
                                      <p:tavLst>
                                        <p:tav tm="0">
                                          <p:val>
                                            <p:strVal val="1+#ppt_h/2"/>
                                          </p:val>
                                        </p:tav>
                                        <p:tav tm="100000">
                                          <p:val>
                                            <p:strVal val="#ppt_y"/>
                                          </p:val>
                                        </p:tav>
                                      </p:tavLst>
                                    </p:anim>
                                  </p:childTnLst>
                                </p:cTn>
                              </p:par>
                            </p:childTnLst>
                          </p:cTn>
                        </p:par>
                        <p:par>
                          <p:cTn id="124" fill="hold">
                            <p:stCondLst>
                              <p:cond delay="5000"/>
                            </p:stCondLst>
                            <p:childTnLst>
                              <p:par>
                                <p:cTn id="125" presetID="8" presetClass="emph" presetSubtype="0" fill="hold" nodeType="afterEffect">
                                  <p:stCondLst>
                                    <p:cond delay="0"/>
                                  </p:stCondLst>
                                  <p:childTnLst>
                                    <p:animRot by="21600000">
                                      <p:cBhvr>
                                        <p:cTn id="126" dur="3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5"/>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8"/>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9"/>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0"/>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21"/>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22"/>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3"/>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4"/>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5"/>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26"/>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27"/>
                                        </p:tgtEl>
                                        <p:attrNameLst>
                                          <p:attrName>r</p:attrName>
                                        </p:attrNameLst>
                                      </p:cBhvr>
                                    </p:animRot>
                                  </p:childTnLst>
                                </p:cTn>
                              </p:par>
                              <p:par>
                                <p:cTn id="153" presetID="2" presetClass="exit" presetSubtype="4" fill="hold"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ppt_x"/>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ppt_x"/>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ppt_x"/>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ppt_x"/>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ppt_x"/>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ppt_x"/>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ppt_x"/>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ppt_x"/>
                                          </p:val>
                                        </p:tav>
                                      </p:tavLst>
                                    </p:anim>
                                    <p:anim calcmode="lin" valueType="num">
                                      <p:cBhvr additive="base">
                                        <p:cTn id="183" dur="3000"/>
                                        <p:tgtEl>
                                          <p:spTgt spid="21"/>
                                        </p:tgtEl>
                                        <p:attrNameLst>
                                          <p:attrName>ppt_y</p:attrName>
                                        </p:attrNameLst>
                                      </p:cBhvr>
                                      <p:tavLst>
                                        <p:tav tm="0">
                                          <p:val>
                                            <p:strVal val="ppt_y"/>
                                          </p:val>
                                        </p:tav>
                                        <p:tav tm="100000">
                                          <p:val>
                                            <p:strVal val="0-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ppt_x"/>
                                          </p:val>
                                        </p:tav>
                                      </p:tavLst>
                                    </p:anim>
                                    <p:anim calcmode="lin" valueType="num">
                                      <p:cBhvr additive="base">
                                        <p:cTn id="187" dur="3000"/>
                                        <p:tgtEl>
                                          <p:spTgt spid="22"/>
                                        </p:tgtEl>
                                        <p:attrNameLst>
                                          <p:attrName>ppt_y</p:attrName>
                                        </p:attrNameLst>
                                      </p:cBhvr>
                                      <p:tavLst>
                                        <p:tav tm="0">
                                          <p:val>
                                            <p:strVal val="ppt_y"/>
                                          </p:val>
                                        </p:tav>
                                        <p:tav tm="100000">
                                          <p:val>
                                            <p:strVal val="0-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3000"/>
                                        <p:tgtEl>
                                          <p:spTgt spid="23"/>
                                        </p:tgtEl>
                                        <p:attrNameLst>
                                          <p:attrName>ppt_x</p:attrName>
                                        </p:attrNameLst>
                                      </p:cBhvr>
                                      <p:tavLst>
                                        <p:tav tm="0">
                                          <p:val>
                                            <p:strVal val="ppt_x"/>
                                          </p:val>
                                        </p:tav>
                                        <p:tav tm="100000">
                                          <p:val>
                                            <p:strVal val="ppt_x"/>
                                          </p:val>
                                        </p:tav>
                                      </p:tavLst>
                                    </p:anim>
                                    <p:anim calcmode="lin" valueType="num">
                                      <p:cBhvr additive="base">
                                        <p:cTn id="191" dur="3000"/>
                                        <p:tgtEl>
                                          <p:spTgt spid="23"/>
                                        </p:tgtEl>
                                        <p:attrNameLst>
                                          <p:attrName>ppt_y</p:attrName>
                                        </p:attrNameLst>
                                      </p:cBhvr>
                                      <p:tavLst>
                                        <p:tav tm="0">
                                          <p:val>
                                            <p:strVal val="ppt_y"/>
                                          </p:val>
                                        </p:tav>
                                        <p:tav tm="100000">
                                          <p:val>
                                            <p:strVal val="0-ppt_h/2"/>
                                          </p:val>
                                        </p:tav>
                                      </p:tavLst>
                                    </p:anim>
                                    <p:set>
                                      <p:cBhvr>
                                        <p:cTn id="192" dur="1" fill="hold">
                                          <p:stCondLst>
                                            <p:cond delay="2999"/>
                                          </p:stCondLst>
                                        </p:cTn>
                                        <p:tgtEl>
                                          <p:spTgt spid="23"/>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3000"/>
                                        <p:tgtEl>
                                          <p:spTgt spid="24"/>
                                        </p:tgtEl>
                                        <p:attrNameLst>
                                          <p:attrName>ppt_x</p:attrName>
                                        </p:attrNameLst>
                                      </p:cBhvr>
                                      <p:tavLst>
                                        <p:tav tm="0">
                                          <p:val>
                                            <p:strVal val="ppt_x"/>
                                          </p:val>
                                        </p:tav>
                                        <p:tav tm="100000">
                                          <p:val>
                                            <p:strVal val="ppt_x"/>
                                          </p:val>
                                        </p:tav>
                                      </p:tavLst>
                                    </p:anim>
                                    <p:anim calcmode="lin" valueType="num">
                                      <p:cBhvr additive="base">
                                        <p:cTn id="195" dur="3000"/>
                                        <p:tgtEl>
                                          <p:spTgt spid="24"/>
                                        </p:tgtEl>
                                        <p:attrNameLst>
                                          <p:attrName>ppt_y</p:attrName>
                                        </p:attrNameLst>
                                      </p:cBhvr>
                                      <p:tavLst>
                                        <p:tav tm="0">
                                          <p:val>
                                            <p:strVal val="ppt_y"/>
                                          </p:val>
                                        </p:tav>
                                        <p:tav tm="100000">
                                          <p:val>
                                            <p:strVal val="0-ppt_h/2"/>
                                          </p:val>
                                        </p:tav>
                                      </p:tavLst>
                                    </p:anim>
                                    <p:set>
                                      <p:cBhvr>
                                        <p:cTn id="196" dur="1" fill="hold">
                                          <p:stCondLst>
                                            <p:cond delay="2999"/>
                                          </p:stCondLst>
                                        </p:cTn>
                                        <p:tgtEl>
                                          <p:spTgt spid="24"/>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3000"/>
                                        <p:tgtEl>
                                          <p:spTgt spid="25"/>
                                        </p:tgtEl>
                                        <p:attrNameLst>
                                          <p:attrName>ppt_x</p:attrName>
                                        </p:attrNameLst>
                                      </p:cBhvr>
                                      <p:tavLst>
                                        <p:tav tm="0">
                                          <p:val>
                                            <p:strVal val="ppt_x"/>
                                          </p:val>
                                        </p:tav>
                                        <p:tav tm="100000">
                                          <p:val>
                                            <p:strVal val="ppt_x"/>
                                          </p:val>
                                        </p:tav>
                                      </p:tavLst>
                                    </p:anim>
                                    <p:anim calcmode="lin" valueType="num">
                                      <p:cBhvr additive="base">
                                        <p:cTn id="199" dur="3000"/>
                                        <p:tgtEl>
                                          <p:spTgt spid="25"/>
                                        </p:tgtEl>
                                        <p:attrNameLst>
                                          <p:attrName>ppt_y</p:attrName>
                                        </p:attrNameLst>
                                      </p:cBhvr>
                                      <p:tavLst>
                                        <p:tav tm="0">
                                          <p:val>
                                            <p:strVal val="ppt_y"/>
                                          </p:val>
                                        </p:tav>
                                        <p:tav tm="100000">
                                          <p:val>
                                            <p:strVal val="0-ppt_h/2"/>
                                          </p:val>
                                        </p:tav>
                                      </p:tavLst>
                                    </p:anim>
                                    <p:set>
                                      <p:cBhvr>
                                        <p:cTn id="200" dur="1" fill="hold">
                                          <p:stCondLst>
                                            <p:cond delay="2999"/>
                                          </p:stCondLst>
                                        </p:cTn>
                                        <p:tgtEl>
                                          <p:spTgt spid="25"/>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3000"/>
                                        <p:tgtEl>
                                          <p:spTgt spid="26"/>
                                        </p:tgtEl>
                                        <p:attrNameLst>
                                          <p:attrName>ppt_x</p:attrName>
                                        </p:attrNameLst>
                                      </p:cBhvr>
                                      <p:tavLst>
                                        <p:tav tm="0">
                                          <p:val>
                                            <p:strVal val="ppt_x"/>
                                          </p:val>
                                        </p:tav>
                                        <p:tav tm="100000">
                                          <p:val>
                                            <p:strVal val="ppt_x"/>
                                          </p:val>
                                        </p:tav>
                                      </p:tavLst>
                                    </p:anim>
                                    <p:anim calcmode="lin" valueType="num">
                                      <p:cBhvr additive="base">
                                        <p:cTn id="203" dur="3000"/>
                                        <p:tgtEl>
                                          <p:spTgt spid="26"/>
                                        </p:tgtEl>
                                        <p:attrNameLst>
                                          <p:attrName>ppt_y</p:attrName>
                                        </p:attrNameLst>
                                      </p:cBhvr>
                                      <p:tavLst>
                                        <p:tav tm="0">
                                          <p:val>
                                            <p:strVal val="ppt_y"/>
                                          </p:val>
                                        </p:tav>
                                        <p:tav tm="100000">
                                          <p:val>
                                            <p:strVal val="0-ppt_h/2"/>
                                          </p:val>
                                        </p:tav>
                                      </p:tavLst>
                                    </p:anim>
                                    <p:set>
                                      <p:cBhvr>
                                        <p:cTn id="204" dur="1" fill="hold">
                                          <p:stCondLst>
                                            <p:cond delay="2999"/>
                                          </p:stCondLst>
                                        </p:cTn>
                                        <p:tgtEl>
                                          <p:spTgt spid="26"/>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3000"/>
                                        <p:tgtEl>
                                          <p:spTgt spid="27"/>
                                        </p:tgtEl>
                                        <p:attrNameLst>
                                          <p:attrName>ppt_x</p:attrName>
                                        </p:attrNameLst>
                                      </p:cBhvr>
                                      <p:tavLst>
                                        <p:tav tm="0">
                                          <p:val>
                                            <p:strVal val="ppt_x"/>
                                          </p:val>
                                        </p:tav>
                                        <p:tav tm="100000">
                                          <p:val>
                                            <p:strVal val="ppt_x"/>
                                          </p:val>
                                        </p:tav>
                                      </p:tavLst>
                                    </p:anim>
                                    <p:anim calcmode="lin" valueType="num">
                                      <p:cBhvr additive="base">
                                        <p:cTn id="207" dur="3000"/>
                                        <p:tgtEl>
                                          <p:spTgt spid="27"/>
                                        </p:tgtEl>
                                        <p:attrNameLst>
                                          <p:attrName>ppt_y</p:attrName>
                                        </p:attrNameLst>
                                      </p:cBhvr>
                                      <p:tavLst>
                                        <p:tav tm="0">
                                          <p:val>
                                            <p:strVal val="ppt_y"/>
                                          </p:val>
                                        </p:tav>
                                        <p:tav tm="100000">
                                          <p:val>
                                            <p:strVal val="0-ppt_h/2"/>
                                          </p:val>
                                        </p:tav>
                                      </p:tavLst>
                                    </p:anim>
                                    <p:set>
                                      <p:cBhvr>
                                        <p:cTn id="208" dur="1" fill="hold">
                                          <p:stCondLst>
                                            <p:cond delay="29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88066" name="Picture 2" descr="del mundo"/>
          <p:cNvPicPr>
            <a:picLocks noChangeAspect="1" noChangeArrowheads="1"/>
          </p:cNvPicPr>
          <p:nvPr/>
        </p:nvPicPr>
        <p:blipFill>
          <a:blip r:embed="rId3"/>
          <a:srcRect/>
          <a:stretch>
            <a:fillRect/>
          </a:stretch>
        </p:blipFill>
        <p:spPr bwMode="auto">
          <a:xfrm>
            <a:off x="0" y="0"/>
            <a:ext cx="5151438" cy="3575850"/>
          </a:xfrm>
          <a:prstGeom prst="rect">
            <a:avLst/>
          </a:prstGeom>
          <a:noFill/>
        </p:spPr>
      </p:pic>
      <p:sp>
        <p:nvSpPr>
          <p:cNvPr id="2" name="1 Rectángulo"/>
          <p:cNvSpPr/>
          <p:nvPr/>
        </p:nvSpPr>
        <p:spPr>
          <a:xfrm>
            <a:off x="5267944" y="1075520"/>
            <a:ext cx="2221881" cy="830997"/>
          </a:xfrm>
          <a:prstGeom prst="rect">
            <a:avLst/>
          </a:prstGeom>
        </p:spPr>
        <p:txBody>
          <a:bodyPr wrap="square">
            <a:spAutoFit/>
          </a:bodyPr>
          <a:lstStyle/>
          <a:p>
            <a:r>
              <a:rPr lang="es-ES" sz="2400" b="1" dirty="0">
                <a:solidFill>
                  <a:srgbClr val="FFFF00"/>
                </a:solidFill>
              </a:rPr>
              <a:t>TYNNETTA MUHAMMAD</a:t>
            </a:r>
            <a:endParaRPr lang="es-ES" sz="2400" dirty="0">
              <a:solidFill>
                <a:srgbClr val="FFFF00"/>
              </a:solidFill>
            </a:endParaRPr>
          </a:p>
        </p:txBody>
      </p:sp>
      <p:sp>
        <p:nvSpPr>
          <p:cNvPr id="4" name="3 Rectángulo"/>
          <p:cNvSpPr/>
          <p:nvPr/>
        </p:nvSpPr>
        <p:spPr>
          <a:xfrm>
            <a:off x="0" y="3682862"/>
            <a:ext cx="7489825" cy="1754326"/>
          </a:xfrm>
          <a:prstGeom prst="rect">
            <a:avLst/>
          </a:prstGeom>
        </p:spPr>
        <p:txBody>
          <a:bodyPr wrap="square">
            <a:spAutoFit/>
          </a:bodyPr>
          <a:lstStyle/>
          <a:p>
            <a:pPr algn="ctr"/>
            <a:r>
              <a:rPr lang="es-ES" dirty="0">
                <a:solidFill>
                  <a:srgbClr val="FFFF00"/>
                </a:solidFill>
              </a:rPr>
              <a:t>La columnista y activista por la Nación del Islam, </a:t>
            </a:r>
            <a:r>
              <a:rPr lang="es-ES" dirty="0" err="1">
                <a:solidFill>
                  <a:srgbClr val="FFFF00"/>
                </a:solidFill>
              </a:rPr>
              <a:t>Tynnetta</a:t>
            </a:r>
            <a:r>
              <a:rPr lang="es-ES" dirty="0">
                <a:solidFill>
                  <a:srgbClr val="FFFF00"/>
                </a:solidFill>
              </a:rPr>
              <a:t> Muhammad (nacida como </a:t>
            </a:r>
            <a:r>
              <a:rPr lang="es-ES" dirty="0" err="1">
                <a:solidFill>
                  <a:srgbClr val="FFFF00"/>
                </a:solidFill>
              </a:rPr>
              <a:t>Tynetta</a:t>
            </a:r>
            <a:r>
              <a:rPr lang="es-ES" dirty="0">
                <a:solidFill>
                  <a:srgbClr val="FFFF00"/>
                </a:solidFill>
              </a:rPr>
              <a:t> Nelson en Detroit, Michigan), predijo que el fin del mundo llegaría en el año 2001. El ataque a las Torres Gemelas ese mismo año fue presentado como una prueba de sus predicciones, y la mujer insistió en que también habría varios casos de avistamientos de </a:t>
            </a:r>
            <a:r>
              <a:rPr lang="es-ES" dirty="0" err="1">
                <a:solidFill>
                  <a:srgbClr val="FFFF00"/>
                </a:solidFill>
              </a:rPr>
              <a:t>OVNIs</a:t>
            </a:r>
            <a:r>
              <a:rPr lang="es-ES" dirty="0">
                <a:solidFill>
                  <a:srgbClr val="FFFF00"/>
                </a:solidFill>
              </a:rPr>
              <a:t>. Muhammad falleció el 16 de febrero de 2015. </a:t>
            </a:r>
          </a:p>
        </p:txBody>
      </p:sp>
      <p:pic>
        <p:nvPicPr>
          <p:cNvPr id="6" name="Picture 4" descr="pc12"/>
          <p:cNvPicPr>
            <a:picLocks noChangeAspect="1" noChangeArrowheads="1" noCrop="1"/>
          </p:cNvPicPr>
          <p:nvPr/>
        </p:nvPicPr>
        <p:blipFill>
          <a:blip r:embed="rId4"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18" name="Picture 2" descr="teorias"/>
          <p:cNvPicPr>
            <a:picLocks noChangeAspect="1" noChangeArrowheads="1"/>
          </p:cNvPicPr>
          <p:nvPr/>
        </p:nvPicPr>
        <p:blipFill>
          <a:blip r:embed="rId2"/>
          <a:srcRect/>
          <a:stretch>
            <a:fillRect/>
          </a:stretch>
        </p:blipFill>
        <p:spPr bwMode="auto">
          <a:xfrm>
            <a:off x="0" y="0"/>
            <a:ext cx="4673606" cy="3718726"/>
          </a:xfrm>
          <a:prstGeom prst="rect">
            <a:avLst/>
          </a:prstGeom>
          <a:noFill/>
        </p:spPr>
      </p:pic>
      <p:sp>
        <p:nvSpPr>
          <p:cNvPr id="7" name="6 Rectángulo"/>
          <p:cNvSpPr/>
          <p:nvPr/>
        </p:nvSpPr>
        <p:spPr>
          <a:xfrm>
            <a:off x="560437" y="949830"/>
            <a:ext cx="551335" cy="1599272"/>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560437" y="2661539"/>
            <a:ext cx="551335" cy="1770443"/>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a:off x="1444653" y="949830"/>
            <a:ext cx="544832" cy="1599272"/>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1444653" y="2661539"/>
            <a:ext cx="544832" cy="1770443"/>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a:off x="2328869" y="949830"/>
            <a:ext cx="538331" cy="1599272"/>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Rectángulo"/>
          <p:cNvSpPr/>
          <p:nvPr/>
        </p:nvSpPr>
        <p:spPr>
          <a:xfrm>
            <a:off x="2328869" y="2661539"/>
            <a:ext cx="538331" cy="1770443"/>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Rectángulo"/>
          <p:cNvSpPr/>
          <p:nvPr/>
        </p:nvSpPr>
        <p:spPr>
          <a:xfrm>
            <a:off x="3154570" y="949830"/>
            <a:ext cx="590344" cy="1599272"/>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Rectángulo"/>
          <p:cNvSpPr/>
          <p:nvPr/>
        </p:nvSpPr>
        <p:spPr>
          <a:xfrm>
            <a:off x="3154570" y="2643079"/>
            <a:ext cx="590344" cy="1768764"/>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3" name="22 Rectángulo"/>
          <p:cNvSpPr/>
          <p:nvPr/>
        </p:nvSpPr>
        <p:spPr>
          <a:xfrm>
            <a:off x="4040086" y="949830"/>
            <a:ext cx="582542" cy="1599272"/>
          </a:xfrm>
          <a:prstGeom prst="rect">
            <a:avLst/>
          </a:prstGeom>
          <a:solidFill>
            <a:srgbClr val="6600CC">
              <a:alpha val="62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4" name="23 Rectángulo"/>
          <p:cNvSpPr/>
          <p:nvPr/>
        </p:nvSpPr>
        <p:spPr>
          <a:xfrm>
            <a:off x="4040086" y="2661539"/>
            <a:ext cx="582542" cy="1770443"/>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7" name="26 Rectángulo"/>
          <p:cNvSpPr/>
          <p:nvPr/>
        </p:nvSpPr>
        <p:spPr>
          <a:xfrm>
            <a:off x="4924300" y="949830"/>
            <a:ext cx="576040" cy="1599272"/>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8" name="27 Rectángulo"/>
          <p:cNvSpPr/>
          <p:nvPr/>
        </p:nvSpPr>
        <p:spPr>
          <a:xfrm>
            <a:off x="4924300" y="2661539"/>
            <a:ext cx="576040" cy="1770443"/>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1" name="30 Rectángulo"/>
          <p:cNvSpPr/>
          <p:nvPr/>
        </p:nvSpPr>
        <p:spPr>
          <a:xfrm>
            <a:off x="5809816" y="949830"/>
            <a:ext cx="568239" cy="1599272"/>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2" name="31 Rectángulo"/>
          <p:cNvSpPr/>
          <p:nvPr/>
        </p:nvSpPr>
        <p:spPr>
          <a:xfrm>
            <a:off x="5809816" y="2661539"/>
            <a:ext cx="568239" cy="1770443"/>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5" name="34 Rectángulo"/>
          <p:cNvSpPr/>
          <p:nvPr/>
        </p:nvSpPr>
        <p:spPr>
          <a:xfrm>
            <a:off x="6694031" y="949830"/>
            <a:ext cx="561737" cy="1599272"/>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6" name="35 Rectángulo"/>
          <p:cNvSpPr/>
          <p:nvPr/>
        </p:nvSpPr>
        <p:spPr>
          <a:xfrm>
            <a:off x="6694031" y="2661539"/>
            <a:ext cx="561737" cy="1770443"/>
          </a:xfrm>
          <a:prstGeom prst="rect">
            <a:avLst/>
          </a:prstGeom>
          <a:solidFill>
            <a:srgbClr val="6600CC">
              <a:alpha val="60000"/>
            </a:srgb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5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5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5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5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5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5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5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5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5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5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5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5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5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5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5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5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5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5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5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5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5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5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5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5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5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5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5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5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5000"/>
                                        <p:tgtEl>
                                          <p:spTgt spid="7"/>
                                        </p:tgtEl>
                                        <p:attrNameLst>
                                          <p:attrName>ppt_x</p:attrName>
                                        </p:attrNameLst>
                                      </p:cBhvr>
                                      <p:tavLst>
                                        <p:tav tm="0">
                                          <p:val>
                                            <p:strVal val="ppt_x"/>
                                          </p:val>
                                        </p:tav>
                                        <p:tav tm="100000">
                                          <p:val>
                                            <p:strVal val="ppt_x"/>
                                          </p:val>
                                        </p:tav>
                                      </p:tavLst>
                                    </p:anim>
                                    <p:anim calcmode="lin" valueType="num">
                                      <p:cBhvr additive="base">
                                        <p:cTn id="87" dur="5000"/>
                                        <p:tgtEl>
                                          <p:spTgt spid="7"/>
                                        </p:tgtEl>
                                        <p:attrNameLst>
                                          <p:attrName>ppt_y</p:attrName>
                                        </p:attrNameLst>
                                      </p:cBhvr>
                                      <p:tavLst>
                                        <p:tav tm="0">
                                          <p:val>
                                            <p:strVal val="ppt_y"/>
                                          </p:val>
                                        </p:tav>
                                        <p:tav tm="100000">
                                          <p:val>
                                            <p:strVal val="1+ppt_h/2"/>
                                          </p:val>
                                        </p:tav>
                                      </p:tavLst>
                                    </p:anim>
                                    <p:set>
                                      <p:cBhvr>
                                        <p:cTn id="88" dur="1" fill="hold">
                                          <p:stCondLst>
                                            <p:cond delay="4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5000"/>
                                        <p:tgtEl>
                                          <p:spTgt spid="11"/>
                                        </p:tgtEl>
                                        <p:attrNameLst>
                                          <p:attrName>ppt_x</p:attrName>
                                        </p:attrNameLst>
                                      </p:cBhvr>
                                      <p:tavLst>
                                        <p:tav tm="0">
                                          <p:val>
                                            <p:strVal val="ppt_x"/>
                                          </p:val>
                                        </p:tav>
                                        <p:tav tm="100000">
                                          <p:val>
                                            <p:strVal val="ppt_x"/>
                                          </p:val>
                                        </p:tav>
                                      </p:tavLst>
                                    </p:anim>
                                    <p:anim calcmode="lin" valueType="num">
                                      <p:cBhvr additive="base">
                                        <p:cTn id="91" dur="5000"/>
                                        <p:tgtEl>
                                          <p:spTgt spid="11"/>
                                        </p:tgtEl>
                                        <p:attrNameLst>
                                          <p:attrName>ppt_y</p:attrName>
                                        </p:attrNameLst>
                                      </p:cBhvr>
                                      <p:tavLst>
                                        <p:tav tm="0">
                                          <p:val>
                                            <p:strVal val="ppt_y"/>
                                          </p:val>
                                        </p:tav>
                                        <p:tav tm="100000">
                                          <p:val>
                                            <p:strVal val="1+ppt_h/2"/>
                                          </p:val>
                                        </p:tav>
                                      </p:tavLst>
                                    </p:anim>
                                    <p:set>
                                      <p:cBhvr>
                                        <p:cTn id="92" dur="1" fill="hold">
                                          <p:stCondLst>
                                            <p:cond delay="4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5000"/>
                                        <p:tgtEl>
                                          <p:spTgt spid="15"/>
                                        </p:tgtEl>
                                        <p:attrNameLst>
                                          <p:attrName>ppt_x</p:attrName>
                                        </p:attrNameLst>
                                      </p:cBhvr>
                                      <p:tavLst>
                                        <p:tav tm="0">
                                          <p:val>
                                            <p:strVal val="ppt_x"/>
                                          </p:val>
                                        </p:tav>
                                        <p:tav tm="100000">
                                          <p:val>
                                            <p:strVal val="ppt_x"/>
                                          </p:val>
                                        </p:tav>
                                      </p:tavLst>
                                    </p:anim>
                                    <p:anim calcmode="lin" valueType="num">
                                      <p:cBhvr additive="base">
                                        <p:cTn id="95" dur="5000"/>
                                        <p:tgtEl>
                                          <p:spTgt spid="15"/>
                                        </p:tgtEl>
                                        <p:attrNameLst>
                                          <p:attrName>ppt_y</p:attrName>
                                        </p:attrNameLst>
                                      </p:cBhvr>
                                      <p:tavLst>
                                        <p:tav tm="0">
                                          <p:val>
                                            <p:strVal val="ppt_y"/>
                                          </p:val>
                                        </p:tav>
                                        <p:tav tm="100000">
                                          <p:val>
                                            <p:strVal val="1+ppt_h/2"/>
                                          </p:val>
                                        </p:tav>
                                      </p:tavLst>
                                    </p:anim>
                                    <p:set>
                                      <p:cBhvr>
                                        <p:cTn id="96" dur="1" fill="hold">
                                          <p:stCondLst>
                                            <p:cond delay="4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5000"/>
                                        <p:tgtEl>
                                          <p:spTgt spid="19"/>
                                        </p:tgtEl>
                                        <p:attrNameLst>
                                          <p:attrName>ppt_x</p:attrName>
                                        </p:attrNameLst>
                                      </p:cBhvr>
                                      <p:tavLst>
                                        <p:tav tm="0">
                                          <p:val>
                                            <p:strVal val="ppt_x"/>
                                          </p:val>
                                        </p:tav>
                                        <p:tav tm="100000">
                                          <p:val>
                                            <p:strVal val="ppt_x"/>
                                          </p:val>
                                        </p:tav>
                                      </p:tavLst>
                                    </p:anim>
                                    <p:anim calcmode="lin" valueType="num">
                                      <p:cBhvr additive="base">
                                        <p:cTn id="99" dur="5000"/>
                                        <p:tgtEl>
                                          <p:spTgt spid="19"/>
                                        </p:tgtEl>
                                        <p:attrNameLst>
                                          <p:attrName>ppt_y</p:attrName>
                                        </p:attrNameLst>
                                      </p:cBhvr>
                                      <p:tavLst>
                                        <p:tav tm="0">
                                          <p:val>
                                            <p:strVal val="ppt_y"/>
                                          </p:val>
                                        </p:tav>
                                        <p:tav tm="100000">
                                          <p:val>
                                            <p:strVal val="1+ppt_h/2"/>
                                          </p:val>
                                        </p:tav>
                                      </p:tavLst>
                                    </p:anim>
                                    <p:set>
                                      <p:cBhvr>
                                        <p:cTn id="100" dur="1" fill="hold">
                                          <p:stCondLst>
                                            <p:cond delay="4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5000"/>
                                        <p:tgtEl>
                                          <p:spTgt spid="23"/>
                                        </p:tgtEl>
                                        <p:attrNameLst>
                                          <p:attrName>ppt_x</p:attrName>
                                        </p:attrNameLst>
                                      </p:cBhvr>
                                      <p:tavLst>
                                        <p:tav tm="0">
                                          <p:val>
                                            <p:strVal val="ppt_x"/>
                                          </p:val>
                                        </p:tav>
                                        <p:tav tm="100000">
                                          <p:val>
                                            <p:strVal val="ppt_x"/>
                                          </p:val>
                                        </p:tav>
                                      </p:tavLst>
                                    </p:anim>
                                    <p:anim calcmode="lin" valueType="num">
                                      <p:cBhvr additive="base">
                                        <p:cTn id="103" dur="5000"/>
                                        <p:tgtEl>
                                          <p:spTgt spid="23"/>
                                        </p:tgtEl>
                                        <p:attrNameLst>
                                          <p:attrName>ppt_y</p:attrName>
                                        </p:attrNameLst>
                                      </p:cBhvr>
                                      <p:tavLst>
                                        <p:tav tm="0">
                                          <p:val>
                                            <p:strVal val="ppt_y"/>
                                          </p:val>
                                        </p:tav>
                                        <p:tav tm="100000">
                                          <p:val>
                                            <p:strVal val="1+ppt_h/2"/>
                                          </p:val>
                                        </p:tav>
                                      </p:tavLst>
                                    </p:anim>
                                    <p:set>
                                      <p:cBhvr>
                                        <p:cTn id="104" dur="1" fill="hold">
                                          <p:stCondLst>
                                            <p:cond delay="4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5000"/>
                                        <p:tgtEl>
                                          <p:spTgt spid="27"/>
                                        </p:tgtEl>
                                        <p:attrNameLst>
                                          <p:attrName>ppt_x</p:attrName>
                                        </p:attrNameLst>
                                      </p:cBhvr>
                                      <p:tavLst>
                                        <p:tav tm="0">
                                          <p:val>
                                            <p:strVal val="ppt_x"/>
                                          </p:val>
                                        </p:tav>
                                        <p:tav tm="100000">
                                          <p:val>
                                            <p:strVal val="ppt_x"/>
                                          </p:val>
                                        </p:tav>
                                      </p:tavLst>
                                    </p:anim>
                                    <p:anim calcmode="lin" valueType="num">
                                      <p:cBhvr additive="base">
                                        <p:cTn id="107" dur="5000"/>
                                        <p:tgtEl>
                                          <p:spTgt spid="27"/>
                                        </p:tgtEl>
                                        <p:attrNameLst>
                                          <p:attrName>ppt_y</p:attrName>
                                        </p:attrNameLst>
                                      </p:cBhvr>
                                      <p:tavLst>
                                        <p:tav tm="0">
                                          <p:val>
                                            <p:strVal val="ppt_y"/>
                                          </p:val>
                                        </p:tav>
                                        <p:tav tm="100000">
                                          <p:val>
                                            <p:strVal val="1+ppt_h/2"/>
                                          </p:val>
                                        </p:tav>
                                      </p:tavLst>
                                    </p:anim>
                                    <p:set>
                                      <p:cBhvr>
                                        <p:cTn id="108" dur="1" fill="hold">
                                          <p:stCondLst>
                                            <p:cond delay="4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5000"/>
                                        <p:tgtEl>
                                          <p:spTgt spid="31"/>
                                        </p:tgtEl>
                                        <p:attrNameLst>
                                          <p:attrName>ppt_x</p:attrName>
                                        </p:attrNameLst>
                                      </p:cBhvr>
                                      <p:tavLst>
                                        <p:tav tm="0">
                                          <p:val>
                                            <p:strVal val="ppt_x"/>
                                          </p:val>
                                        </p:tav>
                                        <p:tav tm="100000">
                                          <p:val>
                                            <p:strVal val="ppt_x"/>
                                          </p:val>
                                        </p:tav>
                                      </p:tavLst>
                                    </p:anim>
                                    <p:anim calcmode="lin" valueType="num">
                                      <p:cBhvr additive="base">
                                        <p:cTn id="111" dur="5000"/>
                                        <p:tgtEl>
                                          <p:spTgt spid="31"/>
                                        </p:tgtEl>
                                        <p:attrNameLst>
                                          <p:attrName>ppt_y</p:attrName>
                                        </p:attrNameLst>
                                      </p:cBhvr>
                                      <p:tavLst>
                                        <p:tav tm="0">
                                          <p:val>
                                            <p:strVal val="ppt_y"/>
                                          </p:val>
                                        </p:tav>
                                        <p:tav tm="100000">
                                          <p:val>
                                            <p:strVal val="1+ppt_h/2"/>
                                          </p:val>
                                        </p:tav>
                                      </p:tavLst>
                                    </p:anim>
                                    <p:set>
                                      <p:cBhvr>
                                        <p:cTn id="112" dur="1" fill="hold">
                                          <p:stCondLst>
                                            <p:cond delay="4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5000"/>
                                        <p:tgtEl>
                                          <p:spTgt spid="35"/>
                                        </p:tgtEl>
                                        <p:attrNameLst>
                                          <p:attrName>ppt_x</p:attrName>
                                        </p:attrNameLst>
                                      </p:cBhvr>
                                      <p:tavLst>
                                        <p:tav tm="0">
                                          <p:val>
                                            <p:strVal val="ppt_x"/>
                                          </p:val>
                                        </p:tav>
                                        <p:tav tm="100000">
                                          <p:val>
                                            <p:strVal val="ppt_x"/>
                                          </p:val>
                                        </p:tav>
                                      </p:tavLst>
                                    </p:anim>
                                    <p:anim calcmode="lin" valueType="num">
                                      <p:cBhvr additive="base">
                                        <p:cTn id="115" dur="5000"/>
                                        <p:tgtEl>
                                          <p:spTgt spid="35"/>
                                        </p:tgtEl>
                                        <p:attrNameLst>
                                          <p:attrName>ppt_y</p:attrName>
                                        </p:attrNameLst>
                                      </p:cBhvr>
                                      <p:tavLst>
                                        <p:tav tm="0">
                                          <p:val>
                                            <p:strVal val="ppt_y"/>
                                          </p:val>
                                        </p:tav>
                                        <p:tav tm="100000">
                                          <p:val>
                                            <p:strVal val="1+ppt_h/2"/>
                                          </p:val>
                                        </p:tav>
                                      </p:tavLst>
                                    </p:anim>
                                    <p:set>
                                      <p:cBhvr>
                                        <p:cTn id="116" dur="1" fill="hold">
                                          <p:stCondLst>
                                            <p:cond delay="4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ppt_x"/>
                                          </p:val>
                                        </p:tav>
                                      </p:tavLst>
                                    </p:anim>
                                    <p:anim calcmode="lin" valueType="num">
                                      <p:cBhvr additive="base">
                                        <p:cTn id="119" dur="5000"/>
                                        <p:tgtEl>
                                          <p:spTgt spid="8"/>
                                        </p:tgtEl>
                                        <p:attrNameLst>
                                          <p:attrName>ppt_y</p:attrName>
                                        </p:attrNameLst>
                                      </p:cBhvr>
                                      <p:tavLst>
                                        <p:tav tm="0">
                                          <p:val>
                                            <p:strVal val="ppt_y"/>
                                          </p:val>
                                        </p:tav>
                                        <p:tav tm="100000">
                                          <p:val>
                                            <p:strVal val="0-ppt_h/2"/>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5000"/>
                                        <p:tgtEl>
                                          <p:spTgt spid="12"/>
                                        </p:tgtEl>
                                        <p:attrNameLst>
                                          <p:attrName>ppt_x</p:attrName>
                                        </p:attrNameLst>
                                      </p:cBhvr>
                                      <p:tavLst>
                                        <p:tav tm="0">
                                          <p:val>
                                            <p:strVal val="ppt_x"/>
                                          </p:val>
                                        </p:tav>
                                        <p:tav tm="100000">
                                          <p:val>
                                            <p:strVal val="ppt_x"/>
                                          </p:val>
                                        </p:tav>
                                      </p:tavLst>
                                    </p:anim>
                                    <p:anim calcmode="lin" valueType="num">
                                      <p:cBhvr additive="base">
                                        <p:cTn id="123" dur="5000"/>
                                        <p:tgtEl>
                                          <p:spTgt spid="12"/>
                                        </p:tgtEl>
                                        <p:attrNameLst>
                                          <p:attrName>ppt_y</p:attrName>
                                        </p:attrNameLst>
                                      </p:cBhvr>
                                      <p:tavLst>
                                        <p:tav tm="0">
                                          <p:val>
                                            <p:strVal val="ppt_y"/>
                                          </p:val>
                                        </p:tav>
                                        <p:tav tm="100000">
                                          <p:val>
                                            <p:strVal val="0-ppt_h/2"/>
                                          </p:val>
                                        </p:tav>
                                      </p:tavLst>
                                    </p:anim>
                                    <p:set>
                                      <p:cBhvr>
                                        <p:cTn id="124" dur="1" fill="hold">
                                          <p:stCondLst>
                                            <p:cond delay="4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5000"/>
                                        <p:tgtEl>
                                          <p:spTgt spid="16"/>
                                        </p:tgtEl>
                                        <p:attrNameLst>
                                          <p:attrName>ppt_x</p:attrName>
                                        </p:attrNameLst>
                                      </p:cBhvr>
                                      <p:tavLst>
                                        <p:tav tm="0">
                                          <p:val>
                                            <p:strVal val="ppt_x"/>
                                          </p:val>
                                        </p:tav>
                                        <p:tav tm="100000">
                                          <p:val>
                                            <p:strVal val="ppt_x"/>
                                          </p:val>
                                        </p:tav>
                                      </p:tavLst>
                                    </p:anim>
                                    <p:anim calcmode="lin" valueType="num">
                                      <p:cBhvr additive="base">
                                        <p:cTn id="127" dur="5000"/>
                                        <p:tgtEl>
                                          <p:spTgt spid="16"/>
                                        </p:tgtEl>
                                        <p:attrNameLst>
                                          <p:attrName>ppt_y</p:attrName>
                                        </p:attrNameLst>
                                      </p:cBhvr>
                                      <p:tavLst>
                                        <p:tav tm="0">
                                          <p:val>
                                            <p:strVal val="ppt_y"/>
                                          </p:val>
                                        </p:tav>
                                        <p:tav tm="100000">
                                          <p:val>
                                            <p:strVal val="0-ppt_h/2"/>
                                          </p:val>
                                        </p:tav>
                                      </p:tavLst>
                                    </p:anim>
                                    <p:set>
                                      <p:cBhvr>
                                        <p:cTn id="128" dur="1" fill="hold">
                                          <p:stCondLst>
                                            <p:cond delay="4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5000"/>
                                        <p:tgtEl>
                                          <p:spTgt spid="20"/>
                                        </p:tgtEl>
                                        <p:attrNameLst>
                                          <p:attrName>ppt_x</p:attrName>
                                        </p:attrNameLst>
                                      </p:cBhvr>
                                      <p:tavLst>
                                        <p:tav tm="0">
                                          <p:val>
                                            <p:strVal val="ppt_x"/>
                                          </p:val>
                                        </p:tav>
                                        <p:tav tm="100000">
                                          <p:val>
                                            <p:strVal val="ppt_x"/>
                                          </p:val>
                                        </p:tav>
                                      </p:tavLst>
                                    </p:anim>
                                    <p:anim calcmode="lin" valueType="num">
                                      <p:cBhvr additive="base">
                                        <p:cTn id="131" dur="5000"/>
                                        <p:tgtEl>
                                          <p:spTgt spid="20"/>
                                        </p:tgtEl>
                                        <p:attrNameLst>
                                          <p:attrName>ppt_y</p:attrName>
                                        </p:attrNameLst>
                                      </p:cBhvr>
                                      <p:tavLst>
                                        <p:tav tm="0">
                                          <p:val>
                                            <p:strVal val="ppt_y"/>
                                          </p:val>
                                        </p:tav>
                                        <p:tav tm="100000">
                                          <p:val>
                                            <p:strVal val="0-ppt_h/2"/>
                                          </p:val>
                                        </p:tav>
                                      </p:tavLst>
                                    </p:anim>
                                    <p:set>
                                      <p:cBhvr>
                                        <p:cTn id="132" dur="1" fill="hold">
                                          <p:stCondLst>
                                            <p:cond delay="4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5000"/>
                                        <p:tgtEl>
                                          <p:spTgt spid="24"/>
                                        </p:tgtEl>
                                        <p:attrNameLst>
                                          <p:attrName>ppt_x</p:attrName>
                                        </p:attrNameLst>
                                      </p:cBhvr>
                                      <p:tavLst>
                                        <p:tav tm="0">
                                          <p:val>
                                            <p:strVal val="ppt_x"/>
                                          </p:val>
                                        </p:tav>
                                        <p:tav tm="100000">
                                          <p:val>
                                            <p:strVal val="ppt_x"/>
                                          </p:val>
                                        </p:tav>
                                      </p:tavLst>
                                    </p:anim>
                                    <p:anim calcmode="lin" valueType="num">
                                      <p:cBhvr additive="base">
                                        <p:cTn id="135" dur="5000"/>
                                        <p:tgtEl>
                                          <p:spTgt spid="24"/>
                                        </p:tgtEl>
                                        <p:attrNameLst>
                                          <p:attrName>ppt_y</p:attrName>
                                        </p:attrNameLst>
                                      </p:cBhvr>
                                      <p:tavLst>
                                        <p:tav tm="0">
                                          <p:val>
                                            <p:strVal val="ppt_y"/>
                                          </p:val>
                                        </p:tav>
                                        <p:tav tm="100000">
                                          <p:val>
                                            <p:strVal val="0-ppt_h/2"/>
                                          </p:val>
                                        </p:tav>
                                      </p:tavLst>
                                    </p:anim>
                                    <p:set>
                                      <p:cBhvr>
                                        <p:cTn id="136" dur="1" fill="hold">
                                          <p:stCondLst>
                                            <p:cond delay="4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28"/>
                                        </p:tgtEl>
                                        <p:attrNameLst>
                                          <p:attrName>ppt_x</p:attrName>
                                        </p:attrNameLst>
                                      </p:cBhvr>
                                      <p:tavLst>
                                        <p:tav tm="0">
                                          <p:val>
                                            <p:strVal val="ppt_x"/>
                                          </p:val>
                                        </p:tav>
                                        <p:tav tm="100000">
                                          <p:val>
                                            <p:strVal val="ppt_x"/>
                                          </p:val>
                                        </p:tav>
                                      </p:tavLst>
                                    </p:anim>
                                    <p:anim calcmode="lin" valueType="num">
                                      <p:cBhvr additive="base">
                                        <p:cTn id="139" dur="5000"/>
                                        <p:tgtEl>
                                          <p:spTgt spid="28"/>
                                        </p:tgtEl>
                                        <p:attrNameLst>
                                          <p:attrName>ppt_y</p:attrName>
                                        </p:attrNameLst>
                                      </p:cBhvr>
                                      <p:tavLst>
                                        <p:tav tm="0">
                                          <p:val>
                                            <p:strVal val="ppt_y"/>
                                          </p:val>
                                        </p:tav>
                                        <p:tav tm="100000">
                                          <p:val>
                                            <p:strVal val="0-ppt_h/2"/>
                                          </p:val>
                                        </p:tav>
                                      </p:tavLst>
                                    </p:anim>
                                    <p:set>
                                      <p:cBhvr>
                                        <p:cTn id="140" dur="1" fill="hold">
                                          <p:stCondLst>
                                            <p:cond delay="4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32"/>
                                        </p:tgtEl>
                                        <p:attrNameLst>
                                          <p:attrName>ppt_x</p:attrName>
                                        </p:attrNameLst>
                                      </p:cBhvr>
                                      <p:tavLst>
                                        <p:tav tm="0">
                                          <p:val>
                                            <p:strVal val="ppt_x"/>
                                          </p:val>
                                        </p:tav>
                                        <p:tav tm="100000">
                                          <p:val>
                                            <p:strVal val="ppt_x"/>
                                          </p:val>
                                        </p:tav>
                                      </p:tavLst>
                                    </p:anim>
                                    <p:anim calcmode="lin" valueType="num">
                                      <p:cBhvr additive="base">
                                        <p:cTn id="143" dur="5000"/>
                                        <p:tgtEl>
                                          <p:spTgt spid="32"/>
                                        </p:tgtEl>
                                        <p:attrNameLst>
                                          <p:attrName>ppt_y</p:attrName>
                                        </p:attrNameLst>
                                      </p:cBhvr>
                                      <p:tavLst>
                                        <p:tav tm="0">
                                          <p:val>
                                            <p:strVal val="ppt_y"/>
                                          </p:val>
                                        </p:tav>
                                        <p:tav tm="100000">
                                          <p:val>
                                            <p:strVal val="0-ppt_h/2"/>
                                          </p:val>
                                        </p:tav>
                                      </p:tavLst>
                                    </p:anim>
                                    <p:set>
                                      <p:cBhvr>
                                        <p:cTn id="144" dur="1" fill="hold">
                                          <p:stCondLst>
                                            <p:cond delay="4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36"/>
                                        </p:tgtEl>
                                        <p:attrNameLst>
                                          <p:attrName>ppt_x</p:attrName>
                                        </p:attrNameLst>
                                      </p:cBhvr>
                                      <p:tavLst>
                                        <p:tav tm="0">
                                          <p:val>
                                            <p:strVal val="ppt_x"/>
                                          </p:val>
                                        </p:tav>
                                        <p:tav tm="100000">
                                          <p:val>
                                            <p:strVal val="ppt_x"/>
                                          </p:val>
                                        </p:tav>
                                      </p:tavLst>
                                    </p:anim>
                                    <p:anim calcmode="lin" valueType="num">
                                      <p:cBhvr additive="base">
                                        <p:cTn id="147" dur="5000"/>
                                        <p:tgtEl>
                                          <p:spTgt spid="36"/>
                                        </p:tgtEl>
                                        <p:attrNameLst>
                                          <p:attrName>ppt_y</p:attrName>
                                        </p:attrNameLst>
                                      </p:cBhvr>
                                      <p:tavLst>
                                        <p:tav tm="0">
                                          <p:val>
                                            <p:strVal val="ppt_y"/>
                                          </p:val>
                                        </p:tav>
                                        <p:tav tm="100000">
                                          <p:val>
                                            <p:strVal val="0-ppt_h/2"/>
                                          </p:val>
                                        </p:tav>
                                      </p:tavLst>
                                    </p:anim>
                                    <p:set>
                                      <p:cBhvr>
                                        <p:cTn id="148" dur="1" fill="hold">
                                          <p:stCondLst>
                                            <p:cond delay="4999"/>
                                          </p:stCondLst>
                                        </p:cTn>
                                        <p:tgtEl>
                                          <p:spTgt spid="36"/>
                                        </p:tgtEl>
                                        <p:attrNameLst>
                                          <p:attrName>style.visibility</p:attrName>
                                        </p:attrNameLst>
                                      </p:cBhvr>
                                      <p:to>
                                        <p:strVal val="hidden"/>
                                      </p:to>
                                    </p:set>
                                  </p:childTnLst>
                                </p:cTn>
                              </p:par>
                              <p:par>
                                <p:cTn id="149" presetID="4" presetClass="entr" presetSubtype="32" fill="hold"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ox(out)">
                                      <p:cBhvr>
                                        <p:cTn id="151"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90114" name="Picture 2" descr="teorias"/>
          <p:cNvPicPr>
            <a:picLocks noChangeAspect="1" noChangeArrowheads="1"/>
          </p:cNvPicPr>
          <p:nvPr/>
        </p:nvPicPr>
        <p:blipFill>
          <a:blip r:embed="rId3"/>
          <a:srcRect/>
          <a:stretch>
            <a:fillRect/>
          </a:stretch>
        </p:blipFill>
        <p:spPr bwMode="auto">
          <a:xfrm>
            <a:off x="0" y="0"/>
            <a:ext cx="4673606" cy="3718726"/>
          </a:xfrm>
          <a:prstGeom prst="rect">
            <a:avLst/>
          </a:prstGeom>
          <a:noFill/>
        </p:spPr>
      </p:pic>
      <p:sp>
        <p:nvSpPr>
          <p:cNvPr id="2" name="1 Rectángulo"/>
          <p:cNvSpPr/>
          <p:nvPr/>
        </p:nvSpPr>
        <p:spPr>
          <a:xfrm>
            <a:off x="4489430" y="432578"/>
            <a:ext cx="3000395" cy="1569660"/>
          </a:xfrm>
          <a:prstGeom prst="rect">
            <a:avLst/>
          </a:prstGeom>
        </p:spPr>
        <p:txBody>
          <a:bodyPr wrap="square">
            <a:spAutoFit/>
          </a:bodyPr>
          <a:lstStyle/>
          <a:p>
            <a:pPr algn="ctr"/>
            <a:r>
              <a:rPr lang="es-ES" sz="3200" b="1" dirty="0">
                <a:solidFill>
                  <a:srgbClr val="FFFF00"/>
                </a:solidFill>
              </a:rPr>
              <a:t>LA TEORÍA DE PETER OLIVI</a:t>
            </a:r>
            <a:endParaRPr lang="es-ES" sz="3200" dirty="0">
              <a:solidFill>
                <a:srgbClr val="FFFF00"/>
              </a:solidFill>
            </a:endParaRPr>
          </a:p>
        </p:txBody>
      </p:sp>
      <p:sp>
        <p:nvSpPr>
          <p:cNvPr id="4" name="3 Rectángulo"/>
          <p:cNvSpPr/>
          <p:nvPr/>
        </p:nvSpPr>
        <p:spPr>
          <a:xfrm>
            <a:off x="1030268" y="4004478"/>
            <a:ext cx="5815027" cy="923330"/>
          </a:xfrm>
          <a:prstGeom prst="rect">
            <a:avLst/>
          </a:prstGeom>
        </p:spPr>
        <p:txBody>
          <a:bodyPr wrap="square">
            <a:spAutoFit/>
          </a:bodyPr>
          <a:lstStyle/>
          <a:p>
            <a:r>
              <a:rPr lang="es-ES" dirty="0">
                <a:solidFill>
                  <a:srgbClr val="FFFF00"/>
                </a:solidFill>
              </a:rPr>
              <a:t>El teólogo franciscano, que nació en Francia en 1248, escribió que el Anticristo llegaría al poder en el siglo XIII y que el Juicio Final tendría lugar en el año 2000.</a:t>
            </a:r>
            <a:r>
              <a:rPr lang="es-ES" dirty="0"/>
              <a:t> </a:t>
            </a:r>
          </a:p>
        </p:txBody>
      </p:sp>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A20C4"/>
        </a:solidFill>
        <a:effectLst/>
      </p:bgPr>
    </p:bg>
    <p:spTree>
      <p:nvGrpSpPr>
        <p:cNvPr id="1" name=""/>
        <p:cNvGrpSpPr/>
        <p:nvPr/>
      </p:nvGrpSpPr>
      <p:grpSpPr>
        <a:xfrm>
          <a:off x="0" y="0"/>
          <a:ext cx="0" cy="0"/>
          <a:chOff x="0" y="0"/>
          <a:chExt cx="0" cy="0"/>
        </a:xfrm>
      </p:grpSpPr>
      <p:sp>
        <p:nvSpPr>
          <p:cNvPr id="3" name="2 Proceso"/>
          <p:cNvSpPr/>
          <p:nvPr/>
        </p:nvSpPr>
        <p:spPr>
          <a:xfrm>
            <a:off x="0" y="0"/>
            <a:ext cx="7489825" cy="5437188"/>
          </a:xfrm>
          <a:prstGeom prst="flowChartProcess">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4" name="3 Proceso"/>
          <p:cNvSpPr/>
          <p:nvPr/>
        </p:nvSpPr>
        <p:spPr>
          <a:xfrm>
            <a:off x="442108" y="510156"/>
            <a:ext cx="6723939" cy="4416876"/>
          </a:xfrm>
          <a:prstGeom prst="flowChartProcess">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Anillo"/>
          <p:cNvSpPr/>
          <p:nvPr/>
        </p:nvSpPr>
        <p:spPr>
          <a:xfrm>
            <a:off x="2744780" y="1575586"/>
            <a:ext cx="2143140" cy="2153059"/>
          </a:xfrm>
          <a:prstGeom prst="donut">
            <a:avLst>
              <a:gd name="adj" fmla="val 17149"/>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601772" y="646892"/>
            <a:ext cx="4429156" cy="4143404"/>
          </a:xfrm>
          <a:prstGeom prst="donut">
            <a:avLst>
              <a:gd name="adj" fmla="val 17149"/>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23" presetClass="entr" presetSubtype="52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p:val>
                                            <p:fltVal val="0.5"/>
                                          </p:val>
                                        </p:tav>
                                        <p:tav tm="100000">
                                          <p:val>
                                            <p:strVal val="#ppt_x"/>
                                          </p:val>
                                        </p:tav>
                                      </p:tavLst>
                                    </p:anim>
                                    <p:anim calcmode="lin" valueType="num">
                                      <p:cBhvr>
                                        <p:cTn id="16" dur="3000" fill="hold"/>
                                        <p:tgtEl>
                                          <p:spTgt spid="6"/>
                                        </p:tgtEl>
                                        <p:attrNameLst>
                                          <p:attrName>ppt_y</p:attrName>
                                        </p:attrNameLst>
                                      </p:cBhvr>
                                      <p:tavLst>
                                        <p:tav tm="0">
                                          <p:val>
                                            <p:fltVal val="0.5"/>
                                          </p:val>
                                        </p:tav>
                                        <p:tav tm="100000">
                                          <p:val>
                                            <p:strVal val="#ppt_y"/>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3000"/>
                                        <p:tgtEl>
                                          <p:spTgt spid="6"/>
                                        </p:tgtEl>
                                      </p:cBhvr>
                                    </p:animEffect>
                                  </p:childTnLst>
                                </p:cTn>
                              </p:par>
                              <p:par>
                                <p:cTn id="20" presetID="8" presetClass="emph" presetSubtype="0" fill="hold" nodeType="withEffect">
                                  <p:stCondLst>
                                    <p:cond delay="0"/>
                                  </p:stCondLst>
                                  <p:childTnLst>
                                    <p:animRot by="21600000">
                                      <p:cBhvr>
                                        <p:cTn id="21" dur="3000" fill="hold"/>
                                        <p:tgtEl>
                                          <p:spTgt spid="6"/>
                                        </p:tgtEl>
                                        <p:attrNameLst>
                                          <p:attrName>r</p:attrName>
                                        </p:attrNameLst>
                                      </p:cBhvr>
                                    </p:animRot>
                                  </p:childTnLst>
                                </p:cTn>
                              </p:par>
                              <p:par>
                                <p:cTn id="22" presetID="23" presetClass="exit" presetSubtype="32" fill="hold" nodeType="withEffect">
                                  <p:stCondLst>
                                    <p:cond delay="0"/>
                                  </p:stCondLst>
                                  <p:childTnLst>
                                    <p:anim calcmode="lin" valueType="num">
                                      <p:cBhvr>
                                        <p:cTn id="23" dur="5000"/>
                                        <p:tgtEl>
                                          <p:spTgt spid="6"/>
                                        </p:tgtEl>
                                        <p:attrNameLst>
                                          <p:attrName>ppt_w</p:attrName>
                                        </p:attrNameLst>
                                      </p:cBhvr>
                                      <p:tavLst>
                                        <p:tav tm="0">
                                          <p:val>
                                            <p:strVal val="ppt_w"/>
                                          </p:val>
                                        </p:tav>
                                        <p:tav tm="100000">
                                          <p:val>
                                            <p:fltVal val="0"/>
                                          </p:val>
                                        </p:tav>
                                      </p:tavLst>
                                    </p:anim>
                                    <p:anim calcmode="lin" valueType="num">
                                      <p:cBhvr>
                                        <p:cTn id="24" dur="5000"/>
                                        <p:tgtEl>
                                          <p:spTgt spid="6"/>
                                        </p:tgtEl>
                                        <p:attrNameLst>
                                          <p:attrName>ppt_h</p:attrName>
                                        </p:attrNameLst>
                                      </p:cBhvr>
                                      <p:tavLst>
                                        <p:tav tm="0">
                                          <p:val>
                                            <p:strVal val="ppt_h"/>
                                          </p:val>
                                        </p:tav>
                                        <p:tav tm="100000">
                                          <p:val>
                                            <p:fltVal val="0"/>
                                          </p:val>
                                        </p:tav>
                                      </p:tavLst>
                                    </p:anim>
                                    <p:set>
                                      <p:cBhvr>
                                        <p:cTn id="25" dur="1" fill="hold">
                                          <p:stCondLst>
                                            <p:cond delay="4999"/>
                                          </p:stCondLst>
                                        </p:cTn>
                                        <p:tgtEl>
                                          <p:spTgt spid="6"/>
                                        </p:tgtEl>
                                        <p:attrNameLst>
                                          <p:attrName>style.visibility</p:attrName>
                                        </p:attrNameLst>
                                      </p:cBhvr>
                                      <p:to>
                                        <p:strVal val="hidden"/>
                                      </p:to>
                                    </p:set>
                                  </p:childTnLst>
                                </p:cTn>
                              </p:par>
                              <p:par>
                                <p:cTn id="26" presetID="21" presetClass="exit" presetSubtype="8" fill="hold" nodeType="withEffect">
                                  <p:stCondLst>
                                    <p:cond delay="0"/>
                                  </p:stCondLst>
                                  <p:childTnLst>
                                    <p:animEffect transition="out" filter="wheel(8)">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5000" fill="hold"/>
                                        <p:tgtEl>
                                          <p:spTgt spid="6"/>
                                        </p:tgtEl>
                                        <p:attrNameLst>
                                          <p:attrName>r</p:attrName>
                                        </p:attrNameLst>
                                      </p:cBhvr>
                                    </p:animRot>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1" presetClass="entr" presetSubtype="8"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heel(8)">
                                      <p:cBhvr>
                                        <p:cTn id="39" dur="3000"/>
                                        <p:tgtEl>
                                          <p:spTgt spid="7"/>
                                        </p:tgtEl>
                                      </p:cBhvr>
                                    </p:animEffect>
                                  </p:childTnLst>
                                </p:cTn>
                              </p:par>
                              <p:par>
                                <p:cTn id="40" presetID="8" presetClass="emph" presetSubtype="0" fill="hold" nodeType="withEffect">
                                  <p:stCondLst>
                                    <p:cond delay="0"/>
                                  </p:stCondLst>
                                  <p:childTnLst>
                                    <p:animRot by="21600000">
                                      <p:cBhvr>
                                        <p:cTn id="41" dur="3000" fill="hold"/>
                                        <p:tgtEl>
                                          <p:spTgt spid="7"/>
                                        </p:tgtEl>
                                        <p:attrNameLst>
                                          <p:attrName>r</p:attrName>
                                        </p:attrNameLst>
                                      </p:cBhvr>
                                    </p:animRot>
                                  </p:childTnLst>
                                </p:cTn>
                              </p:par>
                              <p:par>
                                <p:cTn id="42" presetID="23" presetClass="exit" presetSubtype="32" fill="hold" nodeType="withEffect">
                                  <p:stCondLst>
                                    <p:cond delay="0"/>
                                  </p:stCondLst>
                                  <p:childTnLst>
                                    <p:anim calcmode="lin" valueType="num">
                                      <p:cBhvr>
                                        <p:cTn id="43" dur="5000"/>
                                        <p:tgtEl>
                                          <p:spTgt spid="7"/>
                                        </p:tgtEl>
                                        <p:attrNameLst>
                                          <p:attrName>ppt_w</p:attrName>
                                        </p:attrNameLst>
                                      </p:cBhvr>
                                      <p:tavLst>
                                        <p:tav tm="0">
                                          <p:val>
                                            <p:strVal val="ppt_w"/>
                                          </p:val>
                                        </p:tav>
                                        <p:tav tm="100000">
                                          <p:val>
                                            <p:fltVal val="0"/>
                                          </p:val>
                                        </p:tav>
                                      </p:tavLst>
                                    </p:anim>
                                    <p:anim calcmode="lin" valueType="num">
                                      <p:cBhvr>
                                        <p:cTn id="44" dur="5000"/>
                                        <p:tgtEl>
                                          <p:spTgt spid="7"/>
                                        </p:tgtEl>
                                        <p:attrNameLst>
                                          <p:attrName>ppt_h</p:attrName>
                                        </p:attrNameLst>
                                      </p:cBhvr>
                                      <p:tavLst>
                                        <p:tav tm="0">
                                          <p:val>
                                            <p:strVal val="ppt_h"/>
                                          </p:val>
                                        </p:tav>
                                        <p:tav tm="100000">
                                          <p:val>
                                            <p:fltVal val="0"/>
                                          </p:val>
                                        </p:tav>
                                      </p:tavLst>
                                    </p:anim>
                                    <p:set>
                                      <p:cBhvr>
                                        <p:cTn id="45" dur="1" fill="hold">
                                          <p:stCondLst>
                                            <p:cond delay="4999"/>
                                          </p:stCondLst>
                                        </p:cTn>
                                        <p:tgtEl>
                                          <p:spTgt spid="7"/>
                                        </p:tgtEl>
                                        <p:attrNameLst>
                                          <p:attrName>style.visibility</p:attrName>
                                        </p:attrNameLst>
                                      </p:cBhvr>
                                      <p:to>
                                        <p:strVal val="hidden"/>
                                      </p:to>
                                    </p:set>
                                  </p:childTnLst>
                                </p:cTn>
                              </p:par>
                              <p:par>
                                <p:cTn id="46" presetID="21" presetClass="exit" presetSubtype="8" fill="hold" nodeType="withEffect">
                                  <p:stCondLst>
                                    <p:cond delay="0"/>
                                  </p:stCondLst>
                                  <p:childTnLst>
                                    <p:animEffect transition="out" filter="wheel(8)">
                                      <p:cBhvr>
                                        <p:cTn id="47" dur="5000"/>
                                        <p:tgtEl>
                                          <p:spTgt spid="7"/>
                                        </p:tgtEl>
                                      </p:cBhvr>
                                    </p:animEffect>
                                    <p:set>
                                      <p:cBhvr>
                                        <p:cTn id="48" dur="1" fill="hold">
                                          <p:stCondLst>
                                            <p:cond delay="4999"/>
                                          </p:stCondLst>
                                        </p:cTn>
                                        <p:tgtEl>
                                          <p:spTgt spid="7"/>
                                        </p:tgtEl>
                                        <p:attrNameLst>
                                          <p:attrName>style.visibility</p:attrName>
                                        </p:attrNameLst>
                                      </p:cBhvr>
                                      <p:to>
                                        <p:strVal val="hidden"/>
                                      </p:to>
                                    </p:set>
                                  </p:childTnLst>
                                </p:cTn>
                              </p:par>
                              <p:par>
                                <p:cTn id="49" presetID="8" presetClass="emph" presetSubtype="0" fill="hold" nodeType="withEffect">
                                  <p:stCondLst>
                                    <p:cond delay="0"/>
                                  </p:stCondLst>
                                  <p:childTnLst>
                                    <p:animRot by="21600000">
                                      <p:cBhvr>
                                        <p:cTn id="50" dur="5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91138" name="Picture 2" descr="ridiculas"/>
          <p:cNvPicPr>
            <a:picLocks noChangeAspect="1" noChangeArrowheads="1"/>
          </p:cNvPicPr>
          <p:nvPr/>
        </p:nvPicPr>
        <p:blipFill>
          <a:blip r:embed="rId3"/>
          <a:srcRect/>
          <a:stretch>
            <a:fillRect/>
          </a:stretch>
        </p:blipFill>
        <p:spPr bwMode="auto">
          <a:xfrm>
            <a:off x="0" y="-1496248"/>
            <a:ext cx="7489825" cy="5357850"/>
          </a:xfrm>
          <a:prstGeom prst="rect">
            <a:avLst/>
          </a:prstGeom>
          <a:noFill/>
        </p:spPr>
      </p:pic>
      <p:sp>
        <p:nvSpPr>
          <p:cNvPr id="3" name="2 Rectángulo"/>
          <p:cNvSpPr/>
          <p:nvPr/>
        </p:nvSpPr>
        <p:spPr>
          <a:xfrm>
            <a:off x="244450" y="1361272"/>
            <a:ext cx="1980029" cy="954107"/>
          </a:xfrm>
          <a:prstGeom prst="rect">
            <a:avLst/>
          </a:prstGeom>
        </p:spPr>
        <p:txBody>
          <a:bodyPr wrap="none">
            <a:spAutoFit/>
          </a:bodyPr>
          <a:lstStyle/>
          <a:p>
            <a:pPr algn="ctr"/>
            <a:r>
              <a:rPr lang="es-ES" sz="2800" b="1" dirty="0" smtClean="0">
                <a:solidFill>
                  <a:srgbClr val="FFFF00"/>
                </a:solidFill>
              </a:rPr>
              <a:t>NUWAU-</a:t>
            </a:r>
          </a:p>
          <a:p>
            <a:r>
              <a:rPr lang="es-ES" sz="2800" b="1" dirty="0" smtClean="0">
                <a:solidFill>
                  <a:srgbClr val="FFFF00"/>
                </a:solidFill>
              </a:rPr>
              <a:t>BIANISMO</a:t>
            </a:r>
            <a:endParaRPr lang="es-ES" sz="2800" dirty="0">
              <a:solidFill>
                <a:srgbClr val="FFFF00"/>
              </a:solidFill>
            </a:endParaRPr>
          </a:p>
        </p:txBody>
      </p:sp>
      <p:sp>
        <p:nvSpPr>
          <p:cNvPr id="4" name="3 Rectángulo"/>
          <p:cNvSpPr/>
          <p:nvPr/>
        </p:nvSpPr>
        <p:spPr>
          <a:xfrm>
            <a:off x="387326" y="3959860"/>
            <a:ext cx="6386531" cy="1477328"/>
          </a:xfrm>
          <a:prstGeom prst="rect">
            <a:avLst/>
          </a:prstGeom>
        </p:spPr>
        <p:txBody>
          <a:bodyPr wrap="square">
            <a:spAutoFit/>
          </a:bodyPr>
          <a:lstStyle/>
          <a:p>
            <a:pPr algn="ctr"/>
            <a:r>
              <a:rPr lang="es-ES" dirty="0">
                <a:solidFill>
                  <a:srgbClr val="FFFF00"/>
                </a:solidFill>
              </a:rPr>
              <a:t>El </a:t>
            </a:r>
            <a:r>
              <a:rPr lang="es-ES" dirty="0" err="1">
                <a:solidFill>
                  <a:srgbClr val="FFFF00"/>
                </a:solidFill>
              </a:rPr>
              <a:t>Nuwahbianismo</a:t>
            </a:r>
            <a:r>
              <a:rPr lang="es-ES" dirty="0">
                <a:solidFill>
                  <a:srgbClr val="FFFF00"/>
                </a:solidFill>
              </a:rPr>
              <a:t> es una secta religiosa fundada por Dwight York en Nueva York, en la década de 1960, que creía que los planetas se alinearían creando un "holocausto estelar" y que los planetas serían arrastrados hacia el Sol el 5 de mayo de 2000. </a:t>
            </a:r>
          </a:p>
        </p:txBody>
      </p:sp>
      <p:pic>
        <p:nvPicPr>
          <p:cNvPr id="6" name="Picture 4" descr="pc12"/>
          <p:cNvPicPr>
            <a:picLocks noChangeAspect="1" noChangeArrowheads="1" noCrop="1"/>
          </p:cNvPicPr>
          <p:nvPr/>
        </p:nvPicPr>
        <p:blipFill>
          <a:blip r:embed="rId4"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Mayas"/>
          <p:cNvPicPr>
            <a:picLocks noChangeAspect="1" noChangeArrowheads="1"/>
          </p:cNvPicPr>
          <p:nvPr/>
        </p:nvPicPr>
        <p:blipFill>
          <a:blip r:embed="rId2"/>
          <a:srcRect/>
          <a:stretch>
            <a:fillRect/>
          </a:stretch>
        </p:blipFill>
        <p:spPr bwMode="auto">
          <a:xfrm>
            <a:off x="-1" y="0"/>
            <a:ext cx="5228685" cy="3861602"/>
          </a:xfrm>
          <a:prstGeom prst="rect">
            <a:avLst/>
          </a:prstGeom>
          <a:noFill/>
        </p:spPr>
      </p:pic>
      <p:sp>
        <p:nvSpPr>
          <p:cNvPr id="66" name="65 Combinar"/>
          <p:cNvSpPr/>
          <p:nvPr/>
        </p:nvSpPr>
        <p:spPr>
          <a:xfrm>
            <a:off x="3214384" y="-478271"/>
            <a:ext cx="1120873" cy="3253923"/>
          </a:xfrm>
          <a:prstGeom prst="flowChartMerge">
            <a:avLst/>
          </a:prstGeom>
          <a:solidFill>
            <a:schemeClr val="accent2"/>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7" name="66 Combinar"/>
          <p:cNvSpPr>
            <a:spLocks noChangeArrowheads="1"/>
          </p:cNvSpPr>
          <p:nvPr/>
        </p:nvSpPr>
        <p:spPr bwMode="auto">
          <a:xfrm rot="10800000">
            <a:off x="3154569" y="2661537"/>
            <a:ext cx="1239202" cy="3178406"/>
          </a:xfrm>
          <a:prstGeom prst="flowChartMerge">
            <a:avLst/>
          </a:prstGeom>
          <a:solidFill>
            <a:schemeClr val="accent2"/>
          </a:solidFill>
          <a:ln w="38100" algn="ctr">
            <a:solidFill>
              <a:srgbClr val="C00000"/>
            </a:solidFill>
            <a:miter lim="800000"/>
            <a:headEnd/>
            <a:tailEnd/>
          </a:ln>
        </p:spPr>
        <p:txBody>
          <a:bodyPr rot="10800000" anchor="ctr"/>
          <a:lstStyle/>
          <a:p>
            <a:pPr algn="ctr"/>
            <a:endParaRPr lang="es-ES">
              <a:solidFill>
                <a:srgbClr val="FF0000"/>
              </a:solidFill>
              <a:latin typeface="Calibri" pitchFamily="34" charset="0"/>
            </a:endParaRPr>
          </a:p>
        </p:txBody>
      </p:sp>
      <p:sp>
        <p:nvSpPr>
          <p:cNvPr id="68" name="67 Combinar"/>
          <p:cNvSpPr>
            <a:spLocks noChangeArrowheads="1"/>
          </p:cNvSpPr>
          <p:nvPr/>
        </p:nvSpPr>
        <p:spPr bwMode="auto">
          <a:xfrm rot="5400000">
            <a:off x="4776559" y="1002264"/>
            <a:ext cx="1416354" cy="3479648"/>
          </a:xfrm>
          <a:prstGeom prst="flowChartMerge">
            <a:avLst/>
          </a:prstGeom>
          <a:solidFill>
            <a:schemeClr val="accent2"/>
          </a:solidFill>
          <a:ln w="38100" algn="ctr">
            <a:solidFill>
              <a:srgbClr val="C00000"/>
            </a:solid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69" name="68 Combinar"/>
          <p:cNvSpPr>
            <a:spLocks noChangeArrowheads="1"/>
          </p:cNvSpPr>
          <p:nvPr/>
        </p:nvSpPr>
        <p:spPr bwMode="auto">
          <a:xfrm rot="16200000">
            <a:off x="1326168" y="920986"/>
            <a:ext cx="1416354" cy="3538162"/>
          </a:xfrm>
          <a:prstGeom prst="flowChartMerge">
            <a:avLst/>
          </a:prstGeom>
          <a:solidFill>
            <a:schemeClr val="accent2"/>
          </a:solidFill>
          <a:ln w="38100" algn="ctr">
            <a:solidFill>
              <a:srgbClr val="C00000"/>
            </a:solidFill>
            <a:miter lim="800000"/>
            <a:headEnd/>
            <a:tailEnd/>
          </a:ln>
        </p:spPr>
        <p:txBody>
          <a:bodyPr vert="eaVert" anchor="ctr"/>
          <a:lstStyle/>
          <a:p>
            <a:pPr algn="ctr"/>
            <a:endParaRPr lang="es-ES">
              <a:solidFill>
                <a:srgbClr val="FFFFFF"/>
              </a:solidFill>
              <a:latin typeface="Calibri" pitchFamily="34" charset="0"/>
            </a:endParaRPr>
          </a:p>
        </p:txBody>
      </p:sp>
      <p:sp>
        <p:nvSpPr>
          <p:cNvPr id="70" name="69 Combinar"/>
          <p:cNvSpPr>
            <a:spLocks noChangeArrowheads="1"/>
          </p:cNvSpPr>
          <p:nvPr/>
        </p:nvSpPr>
        <p:spPr bwMode="auto">
          <a:xfrm rot="17907585">
            <a:off x="1480256" y="-111268"/>
            <a:ext cx="1416354" cy="3484849"/>
          </a:xfrm>
          <a:prstGeom prst="flowChartMerge">
            <a:avLst/>
          </a:prstGeom>
          <a:solidFill>
            <a:schemeClr val="accent2"/>
          </a:solidFill>
          <a:ln w="38100" algn="ctr">
            <a:solidFill>
              <a:srgbClr val="C00000"/>
            </a:solidFill>
            <a:miter lim="800000"/>
            <a:headEnd/>
            <a:tailEnd/>
          </a:ln>
        </p:spPr>
        <p:txBody>
          <a:bodyPr vert="eaVert" anchor="ctr"/>
          <a:lstStyle/>
          <a:p>
            <a:pPr algn="ctr"/>
            <a:endParaRPr lang="es-ES">
              <a:solidFill>
                <a:srgbClr val="FFFFFF"/>
              </a:solidFill>
              <a:latin typeface="Calibri" pitchFamily="34" charset="0"/>
            </a:endParaRPr>
          </a:p>
        </p:txBody>
      </p:sp>
      <p:sp>
        <p:nvSpPr>
          <p:cNvPr id="71" name="70 Combinar"/>
          <p:cNvSpPr>
            <a:spLocks noChangeArrowheads="1"/>
          </p:cNvSpPr>
          <p:nvPr/>
        </p:nvSpPr>
        <p:spPr bwMode="auto">
          <a:xfrm rot="3634229">
            <a:off x="4548354" y="-44635"/>
            <a:ext cx="1416354" cy="3371722"/>
          </a:xfrm>
          <a:prstGeom prst="flowChartMerge">
            <a:avLst/>
          </a:prstGeom>
          <a:solidFill>
            <a:schemeClr val="accent2"/>
          </a:solidFill>
          <a:ln w="38100" algn="ctr">
            <a:solidFill>
              <a:srgbClr val="C00000"/>
            </a:solidFill>
            <a:miter lim="800000"/>
            <a:headEnd/>
            <a:tailEnd/>
          </a:ln>
        </p:spPr>
        <p:txBody>
          <a:bodyPr rot="10800000" vert="eaVert" anchor="ctr"/>
          <a:lstStyle/>
          <a:p>
            <a:pPr algn="ctr"/>
            <a:endParaRPr lang="es-ES">
              <a:solidFill>
                <a:srgbClr val="FFFFFF"/>
              </a:solidFill>
              <a:latin typeface="Calibri" pitchFamily="34" charset="0"/>
            </a:endParaRPr>
          </a:p>
        </p:txBody>
      </p:sp>
      <p:sp>
        <p:nvSpPr>
          <p:cNvPr id="72" name="71 Combinar"/>
          <p:cNvSpPr>
            <a:spLocks noChangeArrowheads="1"/>
          </p:cNvSpPr>
          <p:nvPr/>
        </p:nvSpPr>
        <p:spPr bwMode="auto">
          <a:xfrm rot="14734059">
            <a:off x="1551577" y="1778971"/>
            <a:ext cx="1337482" cy="3575871"/>
          </a:xfrm>
          <a:prstGeom prst="flowChartMerge">
            <a:avLst/>
          </a:prstGeom>
          <a:solidFill>
            <a:schemeClr val="accent2"/>
          </a:solidFill>
          <a:ln w="38100" algn="ctr">
            <a:solidFill>
              <a:srgbClr val="C00000"/>
            </a:solidFill>
            <a:miter lim="800000"/>
            <a:headEnd/>
            <a:tailEnd/>
          </a:ln>
        </p:spPr>
        <p:txBody>
          <a:bodyPr vert="eaVert" anchor="ctr"/>
          <a:lstStyle/>
          <a:p>
            <a:pPr algn="ctr"/>
            <a:endParaRPr lang="es-ES">
              <a:solidFill>
                <a:srgbClr val="FFFFFF"/>
              </a:solidFill>
              <a:latin typeface="Calibri" pitchFamily="34" charset="0"/>
            </a:endParaRPr>
          </a:p>
        </p:txBody>
      </p:sp>
      <p:sp>
        <p:nvSpPr>
          <p:cNvPr id="73" name="72 Combinar"/>
          <p:cNvSpPr>
            <a:spLocks noChangeArrowheads="1"/>
          </p:cNvSpPr>
          <p:nvPr/>
        </p:nvSpPr>
        <p:spPr bwMode="auto">
          <a:xfrm rot="7056415">
            <a:off x="4607939" y="1969173"/>
            <a:ext cx="1335803" cy="3401629"/>
          </a:xfrm>
          <a:prstGeom prst="flowChartMerge">
            <a:avLst/>
          </a:prstGeom>
          <a:solidFill>
            <a:schemeClr val="accent2"/>
          </a:solidFill>
          <a:ln w="38100" algn="ctr">
            <a:solidFill>
              <a:srgbClr val="C00000"/>
            </a:solidFill>
            <a:miter lim="800000"/>
            <a:headEnd/>
            <a:tailEnd/>
          </a:ln>
        </p:spPr>
        <p:txBody>
          <a:bodyPr rot="10800000" vert="eaVert" anchor="ctr"/>
          <a:lstStyle/>
          <a:p>
            <a:pPr algn="ctr"/>
            <a:endParaRPr lang="es-ES">
              <a:solidFill>
                <a:srgbClr val="FFFFFF"/>
              </a:solidFill>
              <a:latin typeface="Calibri" pitchFamily="34" charset="0"/>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5000"/>
                                        <p:tgtEl>
                                          <p:spTgt spid="66"/>
                                        </p:tgtEl>
                                        <p:attrNameLst>
                                          <p:attrName>ppt_x</p:attrName>
                                        </p:attrNameLst>
                                      </p:cBhvr>
                                      <p:tavLst>
                                        <p:tav tm="0">
                                          <p:val>
                                            <p:strVal val="ppt_x"/>
                                          </p:val>
                                        </p:tav>
                                        <p:tav tm="100000">
                                          <p:val>
                                            <p:strVal val="ppt_x"/>
                                          </p:val>
                                        </p:tav>
                                      </p:tavLst>
                                    </p:anim>
                                    <p:anim calcmode="lin" valueType="num">
                                      <p:cBhvr additive="base">
                                        <p:cTn id="64" dur="5000"/>
                                        <p:tgtEl>
                                          <p:spTgt spid="66"/>
                                        </p:tgtEl>
                                        <p:attrNameLst>
                                          <p:attrName>ppt_y</p:attrName>
                                        </p:attrNameLst>
                                      </p:cBhvr>
                                      <p:tavLst>
                                        <p:tav tm="0">
                                          <p:val>
                                            <p:strVal val="ppt_y"/>
                                          </p:val>
                                        </p:tav>
                                        <p:tav tm="100000">
                                          <p:val>
                                            <p:strVal val="1+ppt_h/2"/>
                                          </p:val>
                                        </p:tav>
                                      </p:tavLst>
                                    </p:anim>
                                    <p:set>
                                      <p:cBhvr>
                                        <p:cTn id="65" dur="1" fill="hold">
                                          <p:stCondLst>
                                            <p:cond delay="4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5000"/>
                                        <p:tgtEl>
                                          <p:spTgt spid="67"/>
                                        </p:tgtEl>
                                        <p:attrNameLst>
                                          <p:attrName>ppt_x</p:attrName>
                                        </p:attrNameLst>
                                      </p:cBhvr>
                                      <p:tavLst>
                                        <p:tav tm="0">
                                          <p:val>
                                            <p:strVal val="ppt_x"/>
                                          </p:val>
                                        </p:tav>
                                        <p:tav tm="100000">
                                          <p:val>
                                            <p:strVal val="ppt_x"/>
                                          </p:val>
                                        </p:tav>
                                      </p:tavLst>
                                    </p:anim>
                                    <p:anim calcmode="lin" valueType="num">
                                      <p:cBhvr additive="base">
                                        <p:cTn id="68" dur="5000"/>
                                        <p:tgtEl>
                                          <p:spTgt spid="67"/>
                                        </p:tgtEl>
                                        <p:attrNameLst>
                                          <p:attrName>ppt_y</p:attrName>
                                        </p:attrNameLst>
                                      </p:cBhvr>
                                      <p:tavLst>
                                        <p:tav tm="0">
                                          <p:val>
                                            <p:strVal val="ppt_y"/>
                                          </p:val>
                                        </p:tav>
                                        <p:tav tm="100000">
                                          <p:val>
                                            <p:strVal val="0-ppt_h/2"/>
                                          </p:val>
                                        </p:tav>
                                      </p:tavLst>
                                    </p:anim>
                                    <p:set>
                                      <p:cBhvr>
                                        <p:cTn id="69" dur="1" fill="hold">
                                          <p:stCondLst>
                                            <p:cond delay="4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5000"/>
                                        <p:tgtEl>
                                          <p:spTgt spid="69"/>
                                        </p:tgtEl>
                                        <p:attrNameLst>
                                          <p:attrName>ppt_x</p:attrName>
                                        </p:attrNameLst>
                                      </p:cBhvr>
                                      <p:tavLst>
                                        <p:tav tm="0">
                                          <p:val>
                                            <p:strVal val="ppt_x"/>
                                          </p:val>
                                        </p:tav>
                                        <p:tav tm="100000">
                                          <p:val>
                                            <p:strVal val="1+ppt_w/2"/>
                                          </p:val>
                                        </p:tav>
                                      </p:tavLst>
                                    </p:anim>
                                    <p:anim calcmode="lin" valueType="num">
                                      <p:cBhvr additive="base">
                                        <p:cTn id="72" dur="5000"/>
                                        <p:tgtEl>
                                          <p:spTgt spid="69"/>
                                        </p:tgtEl>
                                        <p:attrNameLst>
                                          <p:attrName>ppt_y</p:attrName>
                                        </p:attrNameLst>
                                      </p:cBhvr>
                                      <p:tavLst>
                                        <p:tav tm="0">
                                          <p:val>
                                            <p:strVal val="ppt_y"/>
                                          </p:val>
                                        </p:tav>
                                        <p:tav tm="100000">
                                          <p:val>
                                            <p:strVal val="ppt_y"/>
                                          </p:val>
                                        </p:tav>
                                      </p:tavLst>
                                    </p:anim>
                                    <p:set>
                                      <p:cBhvr>
                                        <p:cTn id="73" dur="1" fill="hold">
                                          <p:stCondLst>
                                            <p:cond delay="4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5000"/>
                                        <p:tgtEl>
                                          <p:spTgt spid="70"/>
                                        </p:tgtEl>
                                        <p:attrNameLst>
                                          <p:attrName>ppt_x</p:attrName>
                                        </p:attrNameLst>
                                      </p:cBhvr>
                                      <p:tavLst>
                                        <p:tav tm="0">
                                          <p:val>
                                            <p:strVal val="ppt_x"/>
                                          </p:val>
                                        </p:tav>
                                        <p:tav tm="100000">
                                          <p:val>
                                            <p:strVal val="1+ppt_w/2"/>
                                          </p:val>
                                        </p:tav>
                                      </p:tavLst>
                                    </p:anim>
                                    <p:anim calcmode="lin" valueType="num">
                                      <p:cBhvr additive="base">
                                        <p:cTn id="76" dur="5000"/>
                                        <p:tgtEl>
                                          <p:spTgt spid="70"/>
                                        </p:tgtEl>
                                        <p:attrNameLst>
                                          <p:attrName>ppt_y</p:attrName>
                                        </p:attrNameLst>
                                      </p:cBhvr>
                                      <p:tavLst>
                                        <p:tav tm="0">
                                          <p:val>
                                            <p:strVal val="ppt_y"/>
                                          </p:val>
                                        </p:tav>
                                        <p:tav tm="100000">
                                          <p:val>
                                            <p:strVal val="1+ppt_h/2"/>
                                          </p:val>
                                        </p:tav>
                                      </p:tavLst>
                                    </p:anim>
                                    <p:set>
                                      <p:cBhvr>
                                        <p:cTn id="77" dur="1" fill="hold">
                                          <p:stCondLst>
                                            <p:cond delay="4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5000"/>
                                        <p:tgtEl>
                                          <p:spTgt spid="72"/>
                                        </p:tgtEl>
                                        <p:attrNameLst>
                                          <p:attrName>ppt_x</p:attrName>
                                        </p:attrNameLst>
                                      </p:cBhvr>
                                      <p:tavLst>
                                        <p:tav tm="0">
                                          <p:val>
                                            <p:strVal val="ppt_x"/>
                                          </p:val>
                                        </p:tav>
                                        <p:tav tm="100000">
                                          <p:val>
                                            <p:strVal val="1+ppt_w/2"/>
                                          </p:val>
                                        </p:tav>
                                      </p:tavLst>
                                    </p:anim>
                                    <p:anim calcmode="lin" valueType="num">
                                      <p:cBhvr additive="base">
                                        <p:cTn id="80" dur="5000"/>
                                        <p:tgtEl>
                                          <p:spTgt spid="72"/>
                                        </p:tgtEl>
                                        <p:attrNameLst>
                                          <p:attrName>ppt_y</p:attrName>
                                        </p:attrNameLst>
                                      </p:cBhvr>
                                      <p:tavLst>
                                        <p:tav tm="0">
                                          <p:val>
                                            <p:strVal val="ppt_y"/>
                                          </p:val>
                                        </p:tav>
                                        <p:tav tm="100000">
                                          <p:val>
                                            <p:strVal val="0-ppt_h/2"/>
                                          </p:val>
                                        </p:tav>
                                      </p:tavLst>
                                    </p:anim>
                                    <p:set>
                                      <p:cBhvr>
                                        <p:cTn id="81" dur="1" fill="hold">
                                          <p:stCondLst>
                                            <p:cond delay="4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5000"/>
                                        <p:tgtEl>
                                          <p:spTgt spid="71"/>
                                        </p:tgtEl>
                                        <p:attrNameLst>
                                          <p:attrName>ppt_x</p:attrName>
                                        </p:attrNameLst>
                                      </p:cBhvr>
                                      <p:tavLst>
                                        <p:tav tm="0">
                                          <p:val>
                                            <p:strVal val="ppt_x"/>
                                          </p:val>
                                        </p:tav>
                                        <p:tav tm="100000">
                                          <p:val>
                                            <p:strVal val="0-ppt_w/2"/>
                                          </p:val>
                                        </p:tav>
                                      </p:tavLst>
                                    </p:anim>
                                    <p:anim calcmode="lin" valueType="num">
                                      <p:cBhvr additive="base">
                                        <p:cTn id="84" dur="5000"/>
                                        <p:tgtEl>
                                          <p:spTgt spid="71"/>
                                        </p:tgtEl>
                                        <p:attrNameLst>
                                          <p:attrName>ppt_y</p:attrName>
                                        </p:attrNameLst>
                                      </p:cBhvr>
                                      <p:tavLst>
                                        <p:tav tm="0">
                                          <p:val>
                                            <p:strVal val="ppt_y"/>
                                          </p:val>
                                        </p:tav>
                                        <p:tav tm="100000">
                                          <p:val>
                                            <p:strVal val="1+ppt_h/2"/>
                                          </p:val>
                                        </p:tav>
                                      </p:tavLst>
                                    </p:anim>
                                    <p:set>
                                      <p:cBhvr>
                                        <p:cTn id="85" dur="1" fill="hold">
                                          <p:stCondLst>
                                            <p:cond delay="4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5000"/>
                                        <p:tgtEl>
                                          <p:spTgt spid="68"/>
                                        </p:tgtEl>
                                        <p:attrNameLst>
                                          <p:attrName>ppt_x</p:attrName>
                                        </p:attrNameLst>
                                      </p:cBhvr>
                                      <p:tavLst>
                                        <p:tav tm="0">
                                          <p:val>
                                            <p:strVal val="ppt_x"/>
                                          </p:val>
                                        </p:tav>
                                        <p:tav tm="100000">
                                          <p:val>
                                            <p:strVal val="0-ppt_w/2"/>
                                          </p:val>
                                        </p:tav>
                                      </p:tavLst>
                                    </p:anim>
                                    <p:anim calcmode="lin" valueType="num">
                                      <p:cBhvr additive="base">
                                        <p:cTn id="88" dur="5000"/>
                                        <p:tgtEl>
                                          <p:spTgt spid="68"/>
                                        </p:tgtEl>
                                        <p:attrNameLst>
                                          <p:attrName>ppt_y</p:attrName>
                                        </p:attrNameLst>
                                      </p:cBhvr>
                                      <p:tavLst>
                                        <p:tav tm="0">
                                          <p:val>
                                            <p:strVal val="ppt_y"/>
                                          </p:val>
                                        </p:tav>
                                        <p:tav tm="100000">
                                          <p:val>
                                            <p:strVal val="ppt_y"/>
                                          </p:val>
                                        </p:tav>
                                      </p:tavLst>
                                    </p:anim>
                                    <p:set>
                                      <p:cBhvr>
                                        <p:cTn id="89" dur="1" fill="hold">
                                          <p:stCondLst>
                                            <p:cond delay="4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5000"/>
                                        <p:tgtEl>
                                          <p:spTgt spid="73"/>
                                        </p:tgtEl>
                                        <p:attrNameLst>
                                          <p:attrName>ppt_x</p:attrName>
                                        </p:attrNameLst>
                                      </p:cBhvr>
                                      <p:tavLst>
                                        <p:tav tm="0">
                                          <p:val>
                                            <p:strVal val="ppt_x"/>
                                          </p:val>
                                        </p:tav>
                                        <p:tav tm="100000">
                                          <p:val>
                                            <p:strVal val="0-ppt_w/2"/>
                                          </p:val>
                                        </p:tav>
                                      </p:tavLst>
                                    </p:anim>
                                    <p:anim calcmode="lin" valueType="num">
                                      <p:cBhvr additive="base">
                                        <p:cTn id="92" dur="5000"/>
                                        <p:tgtEl>
                                          <p:spTgt spid="73"/>
                                        </p:tgtEl>
                                        <p:attrNameLst>
                                          <p:attrName>ppt_y</p:attrName>
                                        </p:attrNameLst>
                                      </p:cBhvr>
                                      <p:tavLst>
                                        <p:tav tm="0">
                                          <p:val>
                                            <p:strVal val="ppt_y"/>
                                          </p:val>
                                        </p:tav>
                                        <p:tav tm="100000">
                                          <p:val>
                                            <p:strVal val="0-ppt_h/2"/>
                                          </p:val>
                                        </p:tav>
                                      </p:tavLst>
                                    </p:anim>
                                    <p:set>
                                      <p:cBhvr>
                                        <p:cTn id="93" dur="1" fill="hold">
                                          <p:stCondLst>
                                            <p:cond delay="4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5000"/>
                                        <p:tgtEl>
                                          <p:spTgt spid="66"/>
                                        </p:tgtEl>
                                      </p:cBhvr>
                                    </p:animEffect>
                                    <p:set>
                                      <p:cBhvr>
                                        <p:cTn id="96" dur="1" fill="hold">
                                          <p:stCondLst>
                                            <p:cond delay="4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5000"/>
                                        <p:tgtEl>
                                          <p:spTgt spid="67"/>
                                        </p:tgtEl>
                                      </p:cBhvr>
                                    </p:animEffect>
                                    <p:set>
                                      <p:cBhvr>
                                        <p:cTn id="99" dur="1" fill="hold">
                                          <p:stCondLst>
                                            <p:cond delay="4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5000"/>
                                        <p:tgtEl>
                                          <p:spTgt spid="69"/>
                                        </p:tgtEl>
                                      </p:cBhvr>
                                    </p:animEffect>
                                    <p:set>
                                      <p:cBhvr>
                                        <p:cTn id="102" dur="1" fill="hold">
                                          <p:stCondLst>
                                            <p:cond delay="4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5000"/>
                                        <p:tgtEl>
                                          <p:spTgt spid="70"/>
                                        </p:tgtEl>
                                      </p:cBhvr>
                                    </p:animEffect>
                                    <p:set>
                                      <p:cBhvr>
                                        <p:cTn id="105" dur="1" fill="hold">
                                          <p:stCondLst>
                                            <p:cond delay="4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5000"/>
                                        <p:tgtEl>
                                          <p:spTgt spid="72"/>
                                        </p:tgtEl>
                                      </p:cBhvr>
                                    </p:animEffect>
                                    <p:set>
                                      <p:cBhvr>
                                        <p:cTn id="108" dur="1" fill="hold">
                                          <p:stCondLst>
                                            <p:cond delay="4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5000"/>
                                        <p:tgtEl>
                                          <p:spTgt spid="71"/>
                                        </p:tgtEl>
                                      </p:cBhvr>
                                    </p:animEffect>
                                    <p:set>
                                      <p:cBhvr>
                                        <p:cTn id="111" dur="1" fill="hold">
                                          <p:stCondLst>
                                            <p:cond delay="4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5000"/>
                                        <p:tgtEl>
                                          <p:spTgt spid="68"/>
                                        </p:tgtEl>
                                      </p:cBhvr>
                                    </p:animEffect>
                                    <p:set>
                                      <p:cBhvr>
                                        <p:cTn id="114" dur="1" fill="hold">
                                          <p:stCondLst>
                                            <p:cond delay="4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5000"/>
                                        <p:tgtEl>
                                          <p:spTgt spid="73"/>
                                        </p:tgtEl>
                                      </p:cBhvr>
                                    </p:animEffect>
                                    <p:set>
                                      <p:cBhvr>
                                        <p:cTn id="117" dur="1" fill="hold">
                                          <p:stCondLst>
                                            <p:cond delay="4999"/>
                                          </p:stCondLst>
                                        </p:cTn>
                                        <p:tgtEl>
                                          <p:spTgt spid="73"/>
                                        </p:tgtEl>
                                        <p:attrNameLst>
                                          <p:attrName>style.visibility</p:attrName>
                                        </p:attrNameLst>
                                      </p:cBhvr>
                                      <p:to>
                                        <p:strVal val="hidden"/>
                                      </p:to>
                                    </p:set>
                                  </p:childTnLst>
                                </p:cTn>
                              </p:par>
                              <p:par>
                                <p:cTn id="118" presetID="21" presetClass="entr" presetSubtype="8" fill="hold"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wheel(8)">
                                      <p:cBhvr>
                                        <p:cTn id="120"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lum bright="77000" contrast="28000"/>
          </a:blip>
          <a:srcRect/>
          <a:stretch>
            <a:fillRect/>
          </a:stretch>
        </p:blipFill>
        <p:spPr bwMode="auto">
          <a:xfrm>
            <a:off x="0" y="-7476"/>
            <a:ext cx="7489825" cy="5444664"/>
          </a:xfrm>
          <a:prstGeom prst="rect">
            <a:avLst/>
          </a:prstGeom>
          <a:noFill/>
          <a:ln w="9525">
            <a:solidFill>
              <a:srgbClr val="00B0F0"/>
            </a:solidFill>
            <a:miter lim="800000"/>
            <a:headEnd/>
            <a:tailEnd/>
          </a:ln>
        </p:spPr>
      </p:pic>
      <p:pic>
        <p:nvPicPr>
          <p:cNvPr id="93186" name="Picture 2" descr="Mayas"/>
          <p:cNvPicPr>
            <a:picLocks noChangeAspect="1" noChangeArrowheads="1"/>
          </p:cNvPicPr>
          <p:nvPr/>
        </p:nvPicPr>
        <p:blipFill>
          <a:blip r:embed="rId3"/>
          <a:srcRect/>
          <a:stretch>
            <a:fillRect/>
          </a:stretch>
        </p:blipFill>
        <p:spPr bwMode="auto">
          <a:xfrm>
            <a:off x="-1" y="0"/>
            <a:ext cx="5228685" cy="3861602"/>
          </a:xfrm>
          <a:prstGeom prst="rect">
            <a:avLst/>
          </a:prstGeom>
          <a:noFill/>
        </p:spPr>
      </p:pic>
      <p:sp>
        <p:nvSpPr>
          <p:cNvPr id="2" name="1 Rectángulo"/>
          <p:cNvSpPr/>
          <p:nvPr/>
        </p:nvSpPr>
        <p:spPr>
          <a:xfrm>
            <a:off x="5305406" y="789768"/>
            <a:ext cx="2184419" cy="954107"/>
          </a:xfrm>
          <a:prstGeom prst="rect">
            <a:avLst/>
          </a:prstGeom>
        </p:spPr>
        <p:txBody>
          <a:bodyPr wrap="square">
            <a:spAutoFit/>
          </a:bodyPr>
          <a:lstStyle/>
          <a:p>
            <a:pPr algn="ctr"/>
            <a:r>
              <a:rPr lang="es-ES" sz="2800" b="1" dirty="0">
                <a:solidFill>
                  <a:srgbClr val="FFFF00"/>
                </a:solidFill>
              </a:rPr>
              <a:t>GRIGORI RASPUTÍN</a:t>
            </a:r>
            <a:endParaRPr lang="es-ES" sz="2800" dirty="0">
              <a:solidFill>
                <a:srgbClr val="FFFF00"/>
              </a:solidFill>
            </a:endParaRPr>
          </a:p>
        </p:txBody>
      </p:sp>
      <p:sp>
        <p:nvSpPr>
          <p:cNvPr id="4" name="3 Rectángulo"/>
          <p:cNvSpPr/>
          <p:nvPr/>
        </p:nvSpPr>
        <p:spPr>
          <a:xfrm>
            <a:off x="387326" y="4236859"/>
            <a:ext cx="6672283" cy="1200329"/>
          </a:xfrm>
          <a:prstGeom prst="rect">
            <a:avLst/>
          </a:prstGeom>
        </p:spPr>
        <p:txBody>
          <a:bodyPr wrap="square">
            <a:spAutoFit/>
          </a:bodyPr>
          <a:lstStyle/>
          <a:p>
            <a:pPr algn="ctr"/>
            <a:r>
              <a:rPr lang="es-ES" dirty="0">
                <a:solidFill>
                  <a:srgbClr val="FFFF00"/>
                </a:solidFill>
              </a:rPr>
              <a:t>El famoso monje y consejero del zar ruso de comienzos del siglo XX predijo que, el 23 de agosto de 2013, se desataría un incendio que destruiría la mayor parte de la vida y la Tierra y que Jesús regresaría para consolar a los angustiados</a:t>
            </a:r>
            <a:r>
              <a:rPr lang="es-ES" dirty="0"/>
              <a:t>.</a:t>
            </a:r>
          </a:p>
        </p:txBody>
      </p:sp>
      <p:pic>
        <p:nvPicPr>
          <p:cNvPr id="6" name="Picture 4" descr="pc12"/>
          <p:cNvPicPr>
            <a:picLocks noChangeAspect="1" noChangeArrowheads="1" noCrop="1"/>
          </p:cNvPicPr>
          <p:nvPr/>
        </p:nvPicPr>
        <p:blipFill>
          <a:blip r:embed="rId4" cstate="print"/>
          <a:srcRect/>
          <a:stretch>
            <a:fillRect/>
          </a:stretch>
        </p:blipFill>
        <p:spPr bwMode="auto">
          <a:xfrm>
            <a:off x="0" y="4790296"/>
            <a:ext cx="683272" cy="646892"/>
          </a:xfrm>
          <a:prstGeom prst="rect">
            <a:avLst/>
          </a:prstGeom>
          <a:noFill/>
          <a:ln w="9525">
            <a:noFill/>
            <a:miter lim="800000"/>
            <a:headEnd/>
            <a:tailEnd/>
          </a:ln>
        </p:spPr>
      </p:pic>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26960_1395870452169_2777822_n.jpg"/>
          <p:cNvPicPr>
            <a:picLocks noChangeAspect="1" noChangeArrowheads="1"/>
          </p:cNvPicPr>
          <p:nvPr/>
        </p:nvPicPr>
        <p:blipFill>
          <a:blip r:embed="rId2" cstate="print"/>
          <a:srcRect/>
          <a:stretch>
            <a:fillRect/>
          </a:stretch>
        </p:blipFill>
        <p:spPr bwMode="auto">
          <a:xfrm>
            <a:off x="2" y="0"/>
            <a:ext cx="7489824" cy="5437188"/>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2101838" y="1861338"/>
            <a:ext cx="3214710" cy="2015021"/>
          </a:xfrm>
          <a:prstGeom prst="rect">
            <a:avLst/>
          </a:prstGeom>
        </p:spPr>
        <p:txBody>
          <a:bodyPr wrap="none" lIns="30696" tIns="15348" rIns="30696" bIns="15348" fromWordArt="1">
            <a:prstTxWarp prst="textPlain">
              <a:avLst>
                <a:gd name="adj" fmla="val 50000"/>
              </a:avLst>
            </a:prstTxWarp>
          </a:bodyPr>
          <a:lstStyle/>
          <a:p>
            <a:pPr algn="ctr"/>
            <a:r>
              <a:rPr lang="es-ES" sz="12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Un </a:t>
            </a:r>
            <a:r>
              <a:rPr lang="es-ES" sz="12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Fuerte Abrazo </a:t>
            </a:r>
            <a:endParaRPr lang="es-ES" sz="12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endParaRPr>
          </a:p>
          <a:p>
            <a:pPr algn="ctr"/>
            <a:r>
              <a:rPr lang="es-ES" sz="12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Que tengas un </a:t>
            </a:r>
          </a:p>
          <a:p>
            <a:pPr algn="ctr"/>
            <a:r>
              <a:rPr lang="es-ES" sz="12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buen día!</a:t>
            </a:r>
          </a:p>
        </p:txBody>
      </p:sp>
      <p:pic>
        <p:nvPicPr>
          <p:cNvPr id="193540" name="Picture 4" descr="CARA"/>
          <p:cNvPicPr>
            <a:picLocks noChangeAspect="1" noChangeArrowheads="1"/>
          </p:cNvPicPr>
          <p:nvPr/>
        </p:nvPicPr>
        <p:blipFill>
          <a:blip r:embed="rId3" cstate="print"/>
          <a:srcRect/>
          <a:stretch>
            <a:fillRect/>
          </a:stretch>
        </p:blipFill>
        <p:spPr bwMode="auto">
          <a:xfrm>
            <a:off x="6602432" y="4340839"/>
            <a:ext cx="719853" cy="824314"/>
          </a:xfrm>
          <a:prstGeom prst="rect">
            <a:avLst/>
          </a:prstGeom>
          <a:noFill/>
          <a:ln w="38100">
            <a:solidFill>
              <a:srgbClr val="1CDEF8"/>
            </a:solidFill>
            <a:miter lim="800000"/>
            <a:headEnd/>
            <a:tailEnd/>
          </a:ln>
        </p:spPr>
      </p:pic>
      <p:pic>
        <p:nvPicPr>
          <p:cNvPr id="193541" name="Image 2" descr="swirlrainbw3.gif"/>
          <p:cNvPicPr>
            <a:picLocks noChangeAspect="1"/>
          </p:cNvPicPr>
          <p:nvPr/>
        </p:nvPicPr>
        <p:blipFill>
          <a:blip r:embed="rId4" cstate="print"/>
          <a:srcRect/>
          <a:stretch>
            <a:fillRect/>
          </a:stretch>
        </p:blipFill>
        <p:spPr bwMode="auto">
          <a:xfrm rot="10800000">
            <a:off x="0" y="0"/>
            <a:ext cx="7489825" cy="55111"/>
          </a:xfrm>
          <a:prstGeom prst="rect">
            <a:avLst/>
          </a:prstGeom>
          <a:noFill/>
          <a:ln w="9525">
            <a:noFill/>
            <a:miter lim="800000"/>
            <a:headEnd/>
            <a:tailEnd/>
          </a:ln>
        </p:spPr>
      </p:pic>
      <p:pic>
        <p:nvPicPr>
          <p:cNvPr id="193542" name="Image 2" descr="swirlrainbw3.gif"/>
          <p:cNvPicPr>
            <a:picLocks noChangeAspect="1"/>
          </p:cNvPicPr>
          <p:nvPr/>
        </p:nvPicPr>
        <p:blipFill>
          <a:blip r:embed="rId4" cstate="print"/>
          <a:srcRect/>
          <a:stretch>
            <a:fillRect/>
          </a:stretch>
        </p:blipFill>
        <p:spPr bwMode="auto">
          <a:xfrm rot="10800000">
            <a:off x="0" y="5382077"/>
            <a:ext cx="7489825" cy="55111"/>
          </a:xfrm>
          <a:prstGeom prst="rect">
            <a:avLst/>
          </a:prstGeom>
          <a:noFill/>
          <a:ln w="9525">
            <a:noFill/>
            <a:miter lim="800000"/>
            <a:headEnd/>
            <a:tailEnd/>
          </a:ln>
        </p:spPr>
      </p:pic>
      <p:pic>
        <p:nvPicPr>
          <p:cNvPr id="193543" name="Image 2" descr="swirlrainbw3.gif"/>
          <p:cNvPicPr>
            <a:picLocks noChangeAspect="1"/>
          </p:cNvPicPr>
          <p:nvPr/>
        </p:nvPicPr>
        <p:blipFill>
          <a:blip r:embed="rId4" cstate="print"/>
          <a:srcRect/>
          <a:stretch>
            <a:fillRect/>
          </a:stretch>
        </p:blipFill>
        <p:spPr bwMode="auto">
          <a:xfrm rot="5400000">
            <a:off x="-2690087" y="2690087"/>
            <a:ext cx="5437188" cy="57014"/>
          </a:xfrm>
          <a:prstGeom prst="rect">
            <a:avLst/>
          </a:prstGeom>
          <a:noFill/>
          <a:ln w="9525">
            <a:noFill/>
            <a:miter lim="800000"/>
            <a:headEnd/>
            <a:tailEnd/>
          </a:ln>
        </p:spPr>
      </p:pic>
      <p:pic>
        <p:nvPicPr>
          <p:cNvPr id="193544" name="Image 2" descr="swirlrainbw3.gif"/>
          <p:cNvPicPr>
            <a:picLocks noChangeAspect="1"/>
          </p:cNvPicPr>
          <p:nvPr/>
        </p:nvPicPr>
        <p:blipFill>
          <a:blip r:embed="rId4" cstate="print"/>
          <a:srcRect/>
          <a:stretch>
            <a:fillRect/>
          </a:stretch>
        </p:blipFill>
        <p:spPr bwMode="auto">
          <a:xfrm rot="5400000">
            <a:off x="4742724" y="2690087"/>
            <a:ext cx="5437188" cy="57014"/>
          </a:xfrm>
          <a:prstGeom prst="rect">
            <a:avLst/>
          </a:prstGeom>
          <a:noFill/>
          <a:ln w="9525">
            <a:noFill/>
            <a:miter lim="800000"/>
            <a:headEnd/>
            <a:tailEnd/>
          </a:ln>
        </p:spPr>
      </p:pic>
      <p:sp>
        <p:nvSpPr>
          <p:cNvPr id="193547" name="WordArt 11" descr="glitter_BB_039"/>
          <p:cNvSpPr>
            <a:spLocks noChangeArrowheads="1" noChangeShapeType="1" noTextEdit="1"/>
          </p:cNvSpPr>
          <p:nvPr/>
        </p:nvSpPr>
        <p:spPr bwMode="auto">
          <a:xfrm>
            <a:off x="5355805" y="4647419"/>
            <a:ext cx="1147280" cy="544115"/>
          </a:xfrm>
          <a:prstGeom prst="rect">
            <a:avLst/>
          </a:prstGeom>
        </p:spPr>
        <p:txBody>
          <a:bodyPr wrap="none" lIns="30696" tIns="15348" rIns="30696" bIns="15348" fromWordArt="1">
            <a:prstTxWarp prst="textPlain">
              <a:avLst>
                <a:gd name="adj" fmla="val 50000"/>
              </a:avLst>
            </a:prstTxWarp>
          </a:bodyPr>
          <a:lstStyle/>
          <a:p>
            <a:pPr algn="ctr"/>
            <a:r>
              <a:rPr lang="es-ES" b="1" i="1" kern="10" dirty="0">
                <a:ln w="9525">
                  <a:solidFill>
                    <a:srgbClr val="000000"/>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268678"/>
            <a:ext cx="7489825" cy="181240"/>
          </a:xfrm>
          <a:prstGeom prst="rect">
            <a:avLst/>
          </a:prstGeom>
          <a:solidFill>
            <a:schemeClr val="bg1"/>
          </a:solidFill>
          <a:ln w="19050">
            <a:solidFill>
              <a:srgbClr val="C0C0C0"/>
            </a:solidFill>
            <a:miter lim="800000"/>
            <a:headEnd/>
            <a:tailEnd/>
          </a:ln>
          <a:effectLst/>
        </p:spPr>
        <p:txBody>
          <a:bodyPr wrap="none" lIns="73857" tIns="36929" rIns="73857" bIns="36929" anchor="ctr"/>
          <a:lstStyle/>
          <a:p>
            <a:endParaRPr lang="es-ES"/>
          </a:p>
        </p:txBody>
      </p:sp>
      <p:sp>
        <p:nvSpPr>
          <p:cNvPr id="4101" name="Rectangle 5"/>
          <p:cNvSpPr>
            <a:spLocks noChangeArrowheads="1"/>
          </p:cNvSpPr>
          <p:nvPr/>
        </p:nvSpPr>
        <p:spPr bwMode="auto">
          <a:xfrm>
            <a:off x="1" y="1449918"/>
            <a:ext cx="7489825" cy="3987271"/>
          </a:xfrm>
          <a:prstGeom prst="rect">
            <a:avLst/>
          </a:prstGeom>
          <a:solidFill>
            <a:srgbClr val="B6E8FC"/>
          </a:solidFill>
          <a:ln w="9525">
            <a:noFill/>
            <a:miter lim="800000"/>
            <a:headEnd/>
            <a:tailEnd/>
          </a:ln>
          <a:effectLst/>
        </p:spPr>
        <p:txBody>
          <a:bodyPr wrap="none" lIns="73857" tIns="36929" rIns="73857" bIns="36929"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622796" y="1"/>
            <a:ext cx="3994573" cy="1238471"/>
          </a:xfrm>
          <a:prstGeom prst="rect">
            <a:avLst/>
          </a:prstGeom>
          <a:noFill/>
        </p:spPr>
      </p:pic>
      <p:sp>
        <p:nvSpPr>
          <p:cNvPr id="4104" name="Text Box 8"/>
          <p:cNvSpPr txBox="1">
            <a:spLocks noChangeArrowheads="1"/>
          </p:cNvSpPr>
          <p:nvPr/>
        </p:nvSpPr>
        <p:spPr bwMode="auto">
          <a:xfrm>
            <a:off x="1" y="1510331"/>
            <a:ext cx="7489825" cy="1921239"/>
          </a:xfrm>
          <a:prstGeom prst="rect">
            <a:avLst/>
          </a:prstGeom>
          <a:noFill/>
          <a:ln w="9525">
            <a:noFill/>
            <a:miter lim="800000"/>
            <a:headEnd/>
            <a:tailEnd/>
          </a:ln>
          <a:effectLst/>
        </p:spPr>
        <p:txBody>
          <a:bodyPr lIns="73857" tIns="36929" rIns="73857" bIns="36929">
            <a:spAutoFit/>
          </a:bodyPr>
          <a:lstStyle/>
          <a:p>
            <a:pPr algn="ctr">
              <a:spcBef>
                <a:spcPct val="50000"/>
              </a:spcBef>
            </a:pPr>
            <a:r>
              <a:rPr lang="es-ES" sz="4800" b="1" dirty="0">
                <a:latin typeface="Kristen ITC" pitchFamily="66" charset="0"/>
              </a:rPr>
              <a:t>¿Te ha gustado?</a:t>
            </a:r>
            <a:r>
              <a:rPr lang="es-ES" sz="3900" dirty="0">
                <a:latin typeface="Kristen ITC" pitchFamily="66" charset="0"/>
              </a:rPr>
              <a:t> </a:t>
            </a:r>
            <a:br>
              <a:rPr lang="es-ES" sz="3900" dirty="0">
                <a:latin typeface="Kristen ITC" pitchFamily="66" charset="0"/>
              </a:rPr>
            </a:br>
            <a:r>
              <a:rPr lang="es-ES" sz="3600" dirty="0">
                <a:latin typeface="Kristen ITC" pitchFamily="66" charset="0"/>
              </a:rPr>
              <a:t>Puedes ver más entrando </a:t>
            </a:r>
            <a:br>
              <a:rPr lang="es-ES" sz="3600" dirty="0">
                <a:latin typeface="Kristen ITC" pitchFamily="66" charset="0"/>
              </a:rPr>
            </a:br>
            <a:r>
              <a:rPr lang="es-ES" sz="3600" b="1" dirty="0">
                <a:solidFill>
                  <a:srgbClr val="40F903"/>
                </a:solidFill>
                <a:latin typeface="Kristen ITC" pitchFamily="66" charset="0"/>
                <a:hlinkClick r:id="rId2"/>
              </a:rPr>
              <a:t>Aquí</a:t>
            </a:r>
            <a:endParaRPr lang="es-ES" sz="3600" b="1" dirty="0">
              <a:solidFill>
                <a:srgbClr val="40F903"/>
              </a:solidFill>
              <a:latin typeface="Kristen ITC" pitchFamily="66" charset="0"/>
            </a:endParaRPr>
          </a:p>
        </p:txBody>
      </p:sp>
      <p:sp>
        <p:nvSpPr>
          <p:cNvPr id="4107" name="Text Box 11"/>
          <p:cNvSpPr txBox="1">
            <a:spLocks noChangeArrowheads="1"/>
          </p:cNvSpPr>
          <p:nvPr/>
        </p:nvSpPr>
        <p:spPr bwMode="auto">
          <a:xfrm>
            <a:off x="673078" y="3218660"/>
            <a:ext cx="2184532" cy="2429070"/>
          </a:xfrm>
          <a:prstGeom prst="rect">
            <a:avLst/>
          </a:prstGeom>
          <a:noFill/>
          <a:ln w="19050">
            <a:noFill/>
            <a:prstDash val="sysDot"/>
            <a:miter lim="800000"/>
            <a:headEnd/>
            <a:tailEnd/>
          </a:ln>
          <a:effectLst/>
        </p:spPr>
        <p:txBody>
          <a:bodyPr lIns="73857" tIns="36929" rIns="73857" bIns="36929">
            <a:spAutoFit/>
          </a:bodyPr>
          <a:lstStyle/>
          <a:p>
            <a:pPr algn="ctr">
              <a:spcBef>
                <a:spcPct val="50000"/>
              </a:spcBef>
            </a:pPr>
            <a:r>
              <a:rPr lang="es-ES_tradnl" b="1" dirty="0">
                <a:latin typeface="Kristen ITC" pitchFamily="66" charset="0"/>
              </a:rPr>
              <a:t>Además puedes recibir </a:t>
            </a:r>
            <a:r>
              <a:rPr lang="es-ES_tradnl" b="1" dirty="0" err="1">
                <a:latin typeface="Kristen ITC" pitchFamily="66" charset="0"/>
              </a:rPr>
              <a:t>powerpoints</a:t>
            </a:r>
            <a:r>
              <a:rPr lang="es-ES_tradnl" b="1" dirty="0">
                <a:latin typeface="Kristen ITC" pitchFamily="66" charset="0"/>
              </a:rPr>
              <a:t> en tu correo electrónico suscribiéndote aquí:</a:t>
            </a:r>
            <a:r>
              <a:rPr lang="es-ES_tradnl"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4618727" y="3322727"/>
            <a:ext cx="1934871" cy="1872809"/>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3308006" y="3866445"/>
            <a:ext cx="998643" cy="785372"/>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356116"/>
            <a:ext cx="436906" cy="422892"/>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779007"/>
            <a:ext cx="436906" cy="422892"/>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201901"/>
            <a:ext cx="436906" cy="422892"/>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624792"/>
            <a:ext cx="436906" cy="422892"/>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ORIAS SOBRE EL FIN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TEORIAS SOBRE EL FIN DEL MUNDO</Template>
  <TotalTime>7</TotalTime>
  <Words>1223</Words>
  <Application>Microsoft Office PowerPoint</Application>
  <PresentationFormat>Personalizado</PresentationFormat>
  <Paragraphs>57</Paragraphs>
  <Slides>43</Slides>
  <Notes>1</Notes>
  <HiddenSlides>0</HiddenSlides>
  <MMClips>0</MMClips>
  <ScaleCrop>false</ScaleCrop>
  <HeadingPairs>
    <vt:vector size="4" baseType="variant">
      <vt:variant>
        <vt:lpstr>Tema</vt:lpstr>
      </vt:variant>
      <vt:variant>
        <vt:i4>3</vt:i4>
      </vt:variant>
      <vt:variant>
        <vt:lpstr>Títulos de diapositiva</vt:lpstr>
      </vt:variant>
      <vt:variant>
        <vt:i4>43</vt:i4>
      </vt:variant>
    </vt:vector>
  </HeadingPairs>
  <TitlesOfParts>
    <vt:vector size="46" baseType="lpstr">
      <vt:lpstr>TEORIAS SOBRE EL FIN DEL MUNDO</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2015-11-11T09:34:46Z</dcterms:created>
  <dcterms:modified xsi:type="dcterms:W3CDTF">2015-11-11T09:42:36Z</dcterms:modified>
</cp:coreProperties>
</file>