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2" r:id="rId3"/>
    <p:sldId id="318" r:id="rId4"/>
    <p:sldId id="256" r:id="rId5"/>
    <p:sldId id="317" r:id="rId6"/>
    <p:sldId id="275" r:id="rId7"/>
    <p:sldId id="271" r:id="rId8"/>
    <p:sldId id="280" r:id="rId9"/>
    <p:sldId id="257" r:id="rId10"/>
    <p:sldId id="282" r:id="rId11"/>
    <p:sldId id="265" r:id="rId12"/>
    <p:sldId id="284" r:id="rId13"/>
    <p:sldId id="285" r:id="rId14"/>
    <p:sldId id="258" r:id="rId15"/>
    <p:sldId id="305" r:id="rId16"/>
    <p:sldId id="289" r:id="rId17"/>
    <p:sldId id="310" r:id="rId18"/>
    <p:sldId id="304" r:id="rId19"/>
    <p:sldId id="259" r:id="rId20"/>
    <p:sldId id="286" r:id="rId21"/>
    <p:sldId id="302" r:id="rId22"/>
    <p:sldId id="313" r:id="rId23"/>
    <p:sldId id="288" r:id="rId24"/>
    <p:sldId id="261" r:id="rId25"/>
    <p:sldId id="278" r:id="rId26"/>
    <p:sldId id="266" r:id="rId27"/>
    <p:sldId id="301" r:id="rId28"/>
    <p:sldId id="287" r:id="rId29"/>
    <p:sldId id="262" r:id="rId30"/>
    <p:sldId id="314" r:id="rId31"/>
    <p:sldId id="316" r:id="rId32"/>
    <p:sldId id="267" r:id="rId33"/>
    <p:sldId id="303" r:id="rId34"/>
    <p:sldId id="321" r:id="rId35"/>
    <p:sldId id="272" r:id="rId36"/>
    <p:sldId id="268" r:id="rId37"/>
    <p:sldId id="311" r:id="rId38"/>
    <p:sldId id="269" r:id="rId39"/>
    <p:sldId id="264" r:id="rId40"/>
    <p:sldId id="306" r:id="rId41"/>
    <p:sldId id="308" r:id="rId42"/>
    <p:sldId id="312" r:id="rId43"/>
    <p:sldId id="270" r:id="rId44"/>
    <p:sldId id="296" r:id="rId45"/>
    <p:sldId id="283" r:id="rId46"/>
    <p:sldId id="290" r:id="rId47"/>
    <p:sldId id="291" r:id="rId48"/>
    <p:sldId id="276" r:id="rId49"/>
    <p:sldId id="298" r:id="rId50"/>
    <p:sldId id="295" r:id="rId51"/>
    <p:sldId id="309" r:id="rId52"/>
    <p:sldId id="297" r:id="rId53"/>
    <p:sldId id="307" r:id="rId54"/>
    <p:sldId id="277" r:id="rId55"/>
    <p:sldId id="294" r:id="rId56"/>
    <p:sldId id="319" r:id="rId57"/>
    <p:sldId id="315" r:id="rId58"/>
    <p:sldId id="299" r:id="rId59"/>
    <p:sldId id="324" r:id="rId60"/>
    <p:sldId id="325" r:id="rId6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1samlQ4BOnhoXrsEwe7zQQ==" hashData="MJNGbNMc3+xWtePEIqIgFguGjkY="/>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9817" autoAdjust="0"/>
  </p:normalViewPr>
  <p:slideViewPr>
    <p:cSldViewPr>
      <p:cViewPr varScale="1">
        <p:scale>
          <a:sx n="71" d="100"/>
          <a:sy n="71" d="100"/>
        </p:scale>
        <p:origin x="-96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FA4BF69-26F1-4B84-A73E-41E97382C157}" type="datetimeFigureOut">
              <a:rPr lang="es-ES" smtClean="0"/>
              <a:pPr/>
              <a:t>19/08/2014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CFBCF5B-31E2-46A4-B326-B44E257F4624}" type="slidenum">
              <a:rPr lang="es-ES" smtClean="0"/>
              <a:pPr/>
              <a:t>‹Nº›</a:t>
            </a:fld>
            <a:endParaRPr lang="es-ES"/>
          </a:p>
        </p:txBody>
      </p:sp>
    </p:spTree>
  </p:cSld>
  <p:clrMapOvr>
    <a:masterClrMapping/>
  </p:clrMapOvr>
  <p:transition spd="slow" advTm="5000">
    <p:wheel spokes="3"/>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FA4BF69-26F1-4B84-A73E-41E97382C157}" type="datetimeFigureOut">
              <a:rPr lang="es-ES" smtClean="0"/>
              <a:pPr/>
              <a:t>19/08/2014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CFBCF5B-31E2-46A4-B326-B44E257F4624}" type="slidenum">
              <a:rPr lang="es-ES" smtClean="0"/>
              <a:pPr/>
              <a:t>‹Nº›</a:t>
            </a:fld>
            <a:endParaRPr lang="es-ES"/>
          </a:p>
        </p:txBody>
      </p:sp>
    </p:spTree>
  </p:cSld>
  <p:clrMapOvr>
    <a:masterClrMapping/>
  </p:clrMapOvr>
  <p:transition spd="slow" advTm="5000">
    <p:wheel spokes="3"/>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FA4BF69-26F1-4B84-A73E-41E97382C157}" type="datetimeFigureOut">
              <a:rPr lang="es-ES" smtClean="0"/>
              <a:pPr/>
              <a:t>19/08/2014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CFBCF5B-31E2-46A4-B326-B44E257F4624}" type="slidenum">
              <a:rPr lang="es-ES" smtClean="0"/>
              <a:pPr/>
              <a:t>‹Nº›</a:t>
            </a:fld>
            <a:endParaRPr lang="es-ES"/>
          </a:p>
        </p:txBody>
      </p:sp>
    </p:spTree>
  </p:cSld>
  <p:clrMapOvr>
    <a:masterClrMapping/>
  </p:clrMapOvr>
  <p:transition spd="slow" advTm="5000">
    <p:wheel spokes="3"/>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FA4BF69-26F1-4B84-A73E-41E97382C157}" type="datetimeFigureOut">
              <a:rPr lang="es-ES" smtClean="0"/>
              <a:pPr/>
              <a:t>19/08/2014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CFBCF5B-31E2-46A4-B326-B44E257F4624}" type="slidenum">
              <a:rPr lang="es-ES" smtClean="0"/>
              <a:pPr/>
              <a:t>‹Nº›</a:t>
            </a:fld>
            <a:endParaRPr lang="es-ES"/>
          </a:p>
        </p:txBody>
      </p:sp>
    </p:spTree>
  </p:cSld>
  <p:clrMapOvr>
    <a:masterClrMapping/>
  </p:clrMapOvr>
  <p:transition spd="slow" advTm="5000">
    <p:wheel spokes="3"/>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FA4BF69-26F1-4B84-A73E-41E97382C157}" type="datetimeFigureOut">
              <a:rPr lang="es-ES" smtClean="0"/>
              <a:pPr/>
              <a:t>19/08/2014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CFBCF5B-31E2-46A4-B326-B44E257F4624}" type="slidenum">
              <a:rPr lang="es-ES" smtClean="0"/>
              <a:pPr/>
              <a:t>‹Nº›</a:t>
            </a:fld>
            <a:endParaRPr lang="es-ES"/>
          </a:p>
        </p:txBody>
      </p:sp>
    </p:spTree>
  </p:cSld>
  <p:clrMapOvr>
    <a:masterClrMapping/>
  </p:clrMapOvr>
  <p:transition spd="slow" advTm="5000">
    <p:wheel spokes="3"/>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FA4BF69-26F1-4B84-A73E-41E97382C157}" type="datetimeFigureOut">
              <a:rPr lang="es-ES" smtClean="0"/>
              <a:pPr/>
              <a:t>19/08/2014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CFBCF5B-31E2-46A4-B326-B44E257F4624}" type="slidenum">
              <a:rPr lang="es-ES" smtClean="0"/>
              <a:pPr/>
              <a:t>‹Nº›</a:t>
            </a:fld>
            <a:endParaRPr lang="es-ES"/>
          </a:p>
        </p:txBody>
      </p:sp>
    </p:spTree>
  </p:cSld>
  <p:clrMapOvr>
    <a:masterClrMapping/>
  </p:clrMapOvr>
  <p:transition spd="slow" advTm="5000">
    <p:wheel spokes="3"/>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FA4BF69-26F1-4B84-A73E-41E97382C157}" type="datetimeFigureOut">
              <a:rPr lang="es-ES" smtClean="0"/>
              <a:pPr/>
              <a:t>19/08/2014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CFBCF5B-31E2-46A4-B326-B44E257F4624}" type="slidenum">
              <a:rPr lang="es-ES" smtClean="0"/>
              <a:pPr/>
              <a:t>‹Nº›</a:t>
            </a:fld>
            <a:endParaRPr lang="es-ES"/>
          </a:p>
        </p:txBody>
      </p:sp>
    </p:spTree>
  </p:cSld>
  <p:clrMapOvr>
    <a:masterClrMapping/>
  </p:clrMapOvr>
  <p:transition spd="slow" advTm="5000">
    <p:wheel spokes="3"/>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FA4BF69-26F1-4B84-A73E-41E97382C157}" type="datetimeFigureOut">
              <a:rPr lang="es-ES" smtClean="0"/>
              <a:pPr/>
              <a:t>19/08/2014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CFBCF5B-31E2-46A4-B326-B44E257F4624}" type="slidenum">
              <a:rPr lang="es-ES" smtClean="0"/>
              <a:pPr/>
              <a:t>‹Nº›</a:t>
            </a:fld>
            <a:endParaRPr lang="es-ES"/>
          </a:p>
        </p:txBody>
      </p:sp>
    </p:spTree>
  </p:cSld>
  <p:clrMapOvr>
    <a:masterClrMapping/>
  </p:clrMapOvr>
  <p:transition spd="slow" advTm="5000">
    <p:wheel spokes="3"/>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FA4BF69-26F1-4B84-A73E-41E97382C157}" type="datetimeFigureOut">
              <a:rPr lang="es-ES" smtClean="0"/>
              <a:pPr/>
              <a:t>19/08/2014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CFBCF5B-31E2-46A4-B326-B44E257F4624}" type="slidenum">
              <a:rPr lang="es-ES" smtClean="0"/>
              <a:pPr/>
              <a:t>‹Nº›</a:t>
            </a:fld>
            <a:endParaRPr lang="es-ES"/>
          </a:p>
        </p:txBody>
      </p:sp>
    </p:spTree>
  </p:cSld>
  <p:clrMapOvr>
    <a:masterClrMapping/>
  </p:clrMapOvr>
  <p:transition spd="slow" advTm="5000">
    <p:wheel spokes="3"/>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FA4BF69-26F1-4B84-A73E-41E97382C157}" type="datetimeFigureOut">
              <a:rPr lang="es-ES" smtClean="0"/>
              <a:pPr/>
              <a:t>19/08/2014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CFBCF5B-31E2-46A4-B326-B44E257F4624}" type="slidenum">
              <a:rPr lang="es-ES" smtClean="0"/>
              <a:pPr/>
              <a:t>‹Nº›</a:t>
            </a:fld>
            <a:endParaRPr lang="es-ES"/>
          </a:p>
        </p:txBody>
      </p:sp>
    </p:spTree>
  </p:cSld>
  <p:clrMapOvr>
    <a:masterClrMapping/>
  </p:clrMapOvr>
  <p:transition spd="slow" advTm="5000">
    <p:wheel spokes="3"/>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FA4BF69-26F1-4B84-A73E-41E97382C157}" type="datetimeFigureOut">
              <a:rPr lang="es-ES" smtClean="0"/>
              <a:pPr/>
              <a:t>19/08/2014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CFBCF5B-31E2-46A4-B326-B44E257F4624}" type="slidenum">
              <a:rPr lang="es-ES" smtClean="0"/>
              <a:pPr/>
              <a:t>‹Nº›</a:t>
            </a:fld>
            <a:endParaRPr lang="es-ES"/>
          </a:p>
        </p:txBody>
      </p:sp>
    </p:spTree>
  </p:cSld>
  <p:clrMapOvr>
    <a:masterClrMapping/>
  </p:clrMapOvr>
  <p:transition spd="slow" advTm="5000">
    <p:wheel spokes="3"/>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05ECF4F-09AA-4FF9-B88E-1A51E66CEEA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A4BF69-26F1-4B84-A73E-41E97382C157}" type="datetimeFigureOut">
              <a:rPr lang="es-ES" smtClean="0"/>
              <a:pPr/>
              <a:t>19/08/2014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FBCF5B-31E2-46A4-B326-B44E257F462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wheel spokes="3"/>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D40DB652-5758-4868-AF5A-CC522A6467A6}"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5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3"/>
          <p:cNvPicPr>
            <a:picLocks noChangeAspect="1" noChangeArrowheads="1"/>
          </p:cNvPicPr>
          <p:nvPr/>
        </p:nvPicPr>
        <p:blipFill>
          <a:blip r:embed="rId3" cstate="print">
            <a:lum bright="74000" contrast="31000"/>
          </a:blip>
          <a:stretch>
            <a:fillRect/>
          </a:stretch>
        </p:blipFill>
        <p:spPr bwMode="auto">
          <a:xfrm>
            <a:off x="0" y="0"/>
            <a:ext cx="9144000" cy="6858000"/>
          </a:xfrm>
          <a:prstGeom prst="rect">
            <a:avLst/>
          </a:prstGeom>
          <a:noFill/>
          <a:ln>
            <a:noFill/>
          </a:ln>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pic>
        <p:nvPicPr>
          <p:cNvPr id="9" name="Picture 2" descr="C:\Documents and Settings\Dell\Escritorio\Stonehenge\Stonehenge_(just_the_stones).gif"/>
          <p:cNvPicPr>
            <a:picLocks noChangeAspect="1" noChangeArrowheads="1"/>
          </p:cNvPicPr>
          <p:nvPr/>
        </p:nvPicPr>
        <p:blipFill>
          <a:blip r:embed="rId8" cstate="print"/>
          <a:srcRect/>
          <a:stretch>
            <a:fillRect/>
          </a:stretch>
        </p:blipFill>
        <p:spPr bwMode="auto">
          <a:xfrm>
            <a:off x="179512" y="692696"/>
            <a:ext cx="8724901" cy="1866900"/>
          </a:xfrm>
          <a:prstGeom prst="rect">
            <a:avLst/>
          </a:prstGeom>
          <a:noFill/>
        </p:spPr>
      </p:pic>
      <p:sp>
        <p:nvSpPr>
          <p:cNvPr id="10" name="9 Rectángulo"/>
          <p:cNvSpPr/>
          <p:nvPr/>
        </p:nvSpPr>
        <p:spPr>
          <a:xfrm>
            <a:off x="971600" y="2924944"/>
            <a:ext cx="7132274" cy="1569660"/>
          </a:xfrm>
          <a:prstGeom prst="rect">
            <a:avLst/>
          </a:prstGeom>
        </p:spPr>
        <p:txBody>
          <a:bodyPr wrap="none">
            <a:spAutoFit/>
          </a:bodyPr>
          <a:lstStyle/>
          <a:p>
            <a:r>
              <a:rPr lang="es-ES" sz="9600" b="1" i="1" dirty="0" smtClean="0">
                <a:ln w="18000">
                  <a:solidFill>
                    <a:schemeClr val="accent2">
                      <a:satMod val="140000"/>
                    </a:schemeClr>
                  </a:solidFill>
                  <a:prstDash val="solid"/>
                  <a:miter lim="800000"/>
                </a:ln>
                <a:solidFill>
                  <a:srgbClr val="00B0F0"/>
                </a:solidFill>
                <a:effectLst>
                  <a:glow rad="228600">
                    <a:schemeClr val="accent4">
                      <a:satMod val="175000"/>
                      <a:alpha val="40000"/>
                    </a:schemeClr>
                  </a:glow>
                  <a:outerShdw blurRad="25500" dist="23000" dir="7020000" algn="tl">
                    <a:srgbClr val="000000">
                      <a:alpha val="50000"/>
                    </a:srgbClr>
                  </a:outerShdw>
                </a:effectLst>
              </a:rPr>
              <a:t>STONEHENGE</a:t>
            </a:r>
            <a:endParaRPr lang="es-ES" sz="9600" b="1" i="1" dirty="0">
              <a:ln w="18000">
                <a:solidFill>
                  <a:schemeClr val="accent2">
                    <a:satMod val="140000"/>
                  </a:schemeClr>
                </a:solidFill>
                <a:prstDash val="solid"/>
                <a:miter lim="800000"/>
              </a:ln>
              <a:solidFill>
                <a:srgbClr val="00B0F0"/>
              </a:solidFill>
              <a:effectLst>
                <a:glow rad="228600">
                  <a:schemeClr val="accent4">
                    <a:satMod val="175000"/>
                    <a:alpha val="40000"/>
                  </a:schemeClr>
                </a:glow>
                <a:outerShdw blurRad="25500" dist="23000" dir="7020000" algn="tl">
                  <a:srgbClr val="000000">
                    <a:alpha val="50000"/>
                  </a:srgbClr>
                </a:outerShdw>
              </a:effectLst>
            </a:endParaRPr>
          </a:p>
        </p:txBody>
      </p:sp>
    </p:spTree>
  </p:cSld>
  <p:clrMapOvr>
    <a:masterClrMapping/>
  </p:clrMapOvr>
  <p:transition spd="slow" advTm="11000">
    <p:wheel spokes="3"/>
    <p:sndAc>
      <p:stSnd loop="1">
        <p:snd r:embed="rId2" name="ernesto cortazar - dying of love[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stonehenge1 (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lum bright="74000" contrast="31000"/>
          </a:blip>
          <a:stretch>
            <a:fillRect/>
          </a:stretch>
        </p:blipFill>
        <p:spPr bwMode="auto">
          <a:xfrm>
            <a:off x="0" y="0"/>
            <a:ext cx="9144000" cy="6858000"/>
          </a:xfrm>
          <a:prstGeom prst="rect">
            <a:avLst/>
          </a:prstGeom>
          <a:noFill/>
          <a:ln>
            <a:noFill/>
          </a:ln>
        </p:spPr>
      </p:pic>
      <p:sp>
        <p:nvSpPr>
          <p:cNvPr id="4" name="3 Rectángulo"/>
          <p:cNvSpPr/>
          <p:nvPr/>
        </p:nvSpPr>
        <p:spPr>
          <a:xfrm>
            <a:off x="755576" y="2348880"/>
            <a:ext cx="7488832" cy="4339650"/>
          </a:xfrm>
          <a:prstGeom prst="rect">
            <a:avLst/>
          </a:prstGeom>
        </p:spPr>
        <p:txBody>
          <a:bodyPr wrap="square">
            <a:spAutoFit/>
          </a:bodyPr>
          <a:lstStyle/>
          <a:p>
            <a:pPr algn="ctr"/>
            <a:r>
              <a:rPr lang="es-ES" sz="6000" b="1" i="1" dirty="0" smtClean="0"/>
              <a:t>Stonehenge </a:t>
            </a:r>
          </a:p>
          <a:p>
            <a:pPr algn="ctr"/>
            <a:r>
              <a:rPr lang="es-ES" sz="3600" b="1" i="1" dirty="0" smtClean="0"/>
              <a:t>Es un monumento megalítico, tipo crómlech, de finales del neolítico, situado cerca de Amesbury, en el condado de Wiltshire, Inglaterra, a unos trece kilómetros y medio al norte de Salisbury</a:t>
            </a:r>
            <a:endParaRPr lang="es-ES" sz="3600" b="1" i="1" dirty="0"/>
          </a:p>
        </p:txBody>
      </p:sp>
      <p:pic>
        <p:nvPicPr>
          <p:cNvPr id="3" name="Picture 2" descr="C:\Documents and Settings\Dell\Escritorio\Stonehenge\Stonehenge_(just_the_stones).gif"/>
          <p:cNvPicPr>
            <a:picLocks noChangeAspect="1" noChangeArrowheads="1"/>
          </p:cNvPicPr>
          <p:nvPr/>
        </p:nvPicPr>
        <p:blipFill>
          <a:blip r:embed="rId3" cstate="print"/>
          <a:srcRect/>
          <a:stretch>
            <a:fillRect/>
          </a:stretch>
        </p:blipFill>
        <p:spPr bwMode="auto">
          <a:xfrm>
            <a:off x="251520" y="332656"/>
            <a:ext cx="8724901" cy="1866900"/>
          </a:xfrm>
          <a:prstGeom prst="rect">
            <a:avLst/>
          </a:prstGeom>
          <a:noFill/>
        </p:spPr>
      </p:pic>
    </p:spTree>
  </p:cSld>
  <p:clrMapOvr>
    <a:masterClrMapping/>
  </p:clrMapOvr>
  <p:transition spd="slow" advTm="23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magalito-de-stonehenge-430x304.jpg"/>
          <p:cNvPicPr>
            <a:picLocks noChangeAspect="1" noChangeArrowheads="1"/>
          </p:cNvPicPr>
          <p:nvPr/>
        </p:nvPicPr>
        <p:blipFill>
          <a:blip r:embed="rId2" cstate="print"/>
          <a:srcRect/>
          <a:stretch>
            <a:fillRect/>
          </a:stretch>
        </p:blipFill>
        <p:spPr bwMode="auto">
          <a:xfrm>
            <a:off x="-1" y="0"/>
            <a:ext cx="9700461" cy="7101408"/>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Stonehenge\800px-Stonehenge_size_sense.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Stonehenge\009.jpg"/>
          <p:cNvPicPr>
            <a:picLocks noChangeAspect="1" noChangeArrowheads="1"/>
          </p:cNvPicPr>
          <p:nvPr/>
        </p:nvPicPr>
        <p:blipFill>
          <a:blip r:embed="rId2" cstate="print"/>
          <a:srcRect b="6214"/>
          <a:stretch>
            <a:fillRect/>
          </a:stretch>
        </p:blipFill>
        <p:spPr bwMode="auto">
          <a:xfrm>
            <a:off x="-1" y="0"/>
            <a:ext cx="9324529"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Stonehenge\shutterstock_98599715620x411.jpg"/>
          <p:cNvPicPr>
            <a:picLocks noChangeAspect="1" noChangeArrowheads="1"/>
          </p:cNvPicPr>
          <p:nvPr/>
        </p:nvPicPr>
        <p:blipFill>
          <a:blip r:embed="rId2" cstate="print"/>
          <a:srcRect/>
          <a:stretch>
            <a:fillRect/>
          </a:stretch>
        </p:blipFill>
        <p:spPr bwMode="auto">
          <a:xfrm>
            <a:off x="-1" y="0"/>
            <a:ext cx="9300459"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74000" contrast="31000"/>
          </a:blip>
          <a:stretch>
            <a:fillRect/>
          </a:stretch>
        </p:blipFill>
        <p:spPr bwMode="auto">
          <a:xfrm>
            <a:off x="0" y="0"/>
            <a:ext cx="9144000" cy="6858000"/>
          </a:xfrm>
          <a:prstGeom prst="rect">
            <a:avLst/>
          </a:prstGeom>
          <a:noFill/>
          <a:ln>
            <a:noFill/>
          </a:ln>
        </p:spPr>
      </p:pic>
      <p:sp>
        <p:nvSpPr>
          <p:cNvPr id="2" name="1 Rectángulo"/>
          <p:cNvSpPr/>
          <p:nvPr/>
        </p:nvSpPr>
        <p:spPr>
          <a:xfrm>
            <a:off x="539552" y="2780928"/>
            <a:ext cx="7992888" cy="3600986"/>
          </a:xfrm>
          <a:prstGeom prst="rect">
            <a:avLst/>
          </a:prstGeom>
        </p:spPr>
        <p:txBody>
          <a:bodyPr wrap="square">
            <a:spAutoFit/>
          </a:bodyPr>
          <a:lstStyle/>
          <a:p>
            <a:pPr algn="ctr"/>
            <a:r>
              <a:rPr lang="es-ES" sz="4800" b="1" i="1" dirty="0" smtClean="0"/>
              <a:t>La construcción</a:t>
            </a:r>
          </a:p>
          <a:p>
            <a:pPr algn="ctr"/>
            <a:r>
              <a:rPr lang="es-ES" sz="2000" b="1" i="1" dirty="0" smtClean="0"/>
              <a:t>Stonehenge está formado por grandes bloques de piedra metamórfica distribuidos en cuatro circunferencias concéntricas. La exterior, de treinta metros de diámetro, está formada por grandes piedras rectangulares de arenisca que, originalmente, estaban coronadas por dinteles, también de piedra, quedando hoy en día sólo siete en su sitio. Dentro de esta hilera exterior se encuentra otro círculo de bloques más pequeños de arenisca azulada. Éste encierra una estructura con forma de herradura construida con piedras de arenisca del mismo color. En su interior permanece una losa de arenisca micácea conocida como «el Altar».</a:t>
            </a:r>
            <a:endParaRPr lang="es-ES" sz="2000" b="1" i="1" dirty="0"/>
          </a:p>
        </p:txBody>
      </p:sp>
      <p:pic>
        <p:nvPicPr>
          <p:cNvPr id="3" name="Picture 2" descr="C:\Documents and Settings\Dell\Escritorio\Stonehenge\Stonehenge_(just_the_stones).gif"/>
          <p:cNvPicPr>
            <a:picLocks noChangeAspect="1" noChangeArrowheads="1"/>
          </p:cNvPicPr>
          <p:nvPr/>
        </p:nvPicPr>
        <p:blipFill>
          <a:blip r:embed="rId3" cstate="print"/>
          <a:srcRect/>
          <a:stretch>
            <a:fillRect/>
          </a:stretch>
        </p:blipFill>
        <p:spPr bwMode="auto">
          <a:xfrm>
            <a:off x="179512" y="620688"/>
            <a:ext cx="8724901" cy="1866900"/>
          </a:xfrm>
          <a:prstGeom prst="rect">
            <a:avLst/>
          </a:prstGeom>
          <a:noFill/>
        </p:spPr>
      </p:pic>
    </p:spTree>
  </p:cSld>
  <p:clrMapOvr>
    <a:masterClrMapping/>
  </p:clrMapOvr>
  <p:transition spd="slow" advTm="31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Stonehenge\010.jpg"/>
          <p:cNvPicPr>
            <a:picLocks noChangeAspect="1" noChangeArrowheads="1"/>
          </p:cNvPicPr>
          <p:nvPr/>
        </p:nvPicPr>
        <p:blipFill>
          <a:blip r:embed="rId2" cstate="print"/>
          <a:srcRect b="6488"/>
          <a:stretch>
            <a:fillRect/>
          </a:stretch>
        </p:blipFill>
        <p:spPr bwMode="auto">
          <a:xfrm>
            <a:off x="0" y="0"/>
            <a:ext cx="9146558"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Stonehenge\001.jpg"/>
          <p:cNvPicPr>
            <a:picLocks noChangeAspect="1" noChangeArrowheads="1"/>
          </p:cNvPicPr>
          <p:nvPr/>
        </p:nvPicPr>
        <p:blipFill>
          <a:blip r:embed="rId2" cstate="print"/>
          <a:srcRect b="8365"/>
          <a:stretch>
            <a:fillRect/>
          </a:stretch>
        </p:blipFill>
        <p:spPr bwMode="auto">
          <a:xfrm>
            <a:off x="0" y="0"/>
            <a:ext cx="9333914"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Stonehenge\stonehenge2.jpg"/>
          <p:cNvPicPr>
            <a:picLocks noChangeAspect="1" noChangeArrowheads="1"/>
          </p:cNvPicPr>
          <p:nvPr/>
        </p:nvPicPr>
        <p:blipFill>
          <a:blip r:embed="rId2" cstate="print"/>
          <a:srcRect b="8001"/>
          <a:stretch>
            <a:fillRect/>
          </a:stretch>
        </p:blipFill>
        <p:spPr bwMode="auto">
          <a:xfrm>
            <a:off x="0" y="0"/>
            <a:ext cx="9146839"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Stonehenge\stonehenge5.jpg"/>
          <p:cNvPicPr>
            <a:picLocks noChangeAspect="1" noChangeArrowheads="1"/>
          </p:cNvPicPr>
          <p:nvPr/>
        </p:nvPicPr>
        <p:blipFill>
          <a:blip r:embed="rId2" cstate="print"/>
          <a:srcRect/>
          <a:stretch>
            <a:fillRect/>
          </a:stretch>
        </p:blipFill>
        <p:spPr bwMode="auto">
          <a:xfrm>
            <a:off x="0" y="0"/>
            <a:ext cx="9199190"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74000" contrast="31000"/>
          </a:blip>
          <a:stretch>
            <a:fillRect/>
          </a:stretch>
        </p:blipFill>
        <p:spPr bwMode="auto">
          <a:xfrm>
            <a:off x="0" y="0"/>
            <a:ext cx="9144000" cy="6858000"/>
          </a:xfrm>
          <a:prstGeom prst="rect">
            <a:avLst/>
          </a:prstGeom>
          <a:noFill/>
          <a:ln>
            <a:noFill/>
          </a:ln>
        </p:spPr>
      </p:pic>
      <p:sp>
        <p:nvSpPr>
          <p:cNvPr id="2" name="1 Rectángulo"/>
          <p:cNvSpPr/>
          <p:nvPr/>
        </p:nvSpPr>
        <p:spPr>
          <a:xfrm>
            <a:off x="827584" y="3212976"/>
            <a:ext cx="7344816" cy="3477875"/>
          </a:xfrm>
          <a:prstGeom prst="rect">
            <a:avLst/>
          </a:prstGeom>
        </p:spPr>
        <p:txBody>
          <a:bodyPr wrap="square">
            <a:spAutoFit/>
          </a:bodyPr>
          <a:lstStyle/>
          <a:p>
            <a:pPr algn="ctr"/>
            <a:r>
              <a:rPr lang="es-ES" sz="2000" b="1" i="1" dirty="0" smtClean="0"/>
              <a:t>Todo el conjunto está rodeado por un foso circular que mide 104 m de diámetro. Dentro de este espacio se alza un bancal en el que aparecen 56 fosas conocidas como los «agujeros de </a:t>
            </a:r>
            <a:r>
              <a:rPr lang="es-ES" sz="2000" b="1" i="1" dirty="0" err="1" smtClean="0"/>
              <a:t>Aubrey</a:t>
            </a:r>
            <a:r>
              <a:rPr lang="es-ES" sz="2000" b="1" i="1" dirty="0" smtClean="0"/>
              <a:t>». El bancal y el foso están cortados por «la Avenida», un camino procesional de 23 metros de ancho y 3 kilómetros de longitud, aproximadamente. Cerca se halla la «Piedra del Sacrificio». Enfrente se encuentra la «Piedra Talón». Está compuesto de un gran círculo de grandes megalitos cuya construcción se fecha hacia el 2500 a. C.</a:t>
            </a:r>
            <a:r>
              <a:rPr lang="es-ES" sz="2000" b="1" i="1" baseline="30000" dirty="0" smtClean="0"/>
              <a:t> </a:t>
            </a:r>
            <a:r>
              <a:rPr lang="es-ES" sz="2000" b="1" i="1" dirty="0" smtClean="0"/>
              <a:t>El círculo de arena que rodea los megalitos está considerado la parte más antigua del monumento, habiendo sido datada sobre el 3100 a. C.</a:t>
            </a:r>
            <a:endParaRPr lang="es-ES" sz="2000" b="1" i="1" dirty="0"/>
          </a:p>
        </p:txBody>
      </p:sp>
      <p:pic>
        <p:nvPicPr>
          <p:cNvPr id="3" name="Picture 2" descr="C:\Documents and Settings\Dell\Escritorio\Stonehenge\Stonehenge_(just_the_stones).gif"/>
          <p:cNvPicPr>
            <a:picLocks noChangeAspect="1" noChangeArrowheads="1"/>
          </p:cNvPicPr>
          <p:nvPr/>
        </p:nvPicPr>
        <p:blipFill>
          <a:blip r:embed="rId3" cstate="print"/>
          <a:srcRect/>
          <a:stretch>
            <a:fillRect/>
          </a:stretch>
        </p:blipFill>
        <p:spPr bwMode="auto">
          <a:xfrm>
            <a:off x="179512" y="692696"/>
            <a:ext cx="8724901" cy="1866900"/>
          </a:xfrm>
          <a:prstGeom prst="rect">
            <a:avLst/>
          </a:prstGeom>
          <a:noFill/>
        </p:spPr>
      </p:pic>
    </p:spTree>
  </p:cSld>
  <p:clrMapOvr>
    <a:masterClrMapping/>
  </p:clrMapOvr>
  <p:transition spd="slow" advTm="33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Stonehenge_sun.jpg"/>
          <p:cNvPicPr>
            <a:picLocks noChangeAspect="1" noChangeArrowheads="1"/>
          </p:cNvPicPr>
          <p:nvPr/>
        </p:nvPicPr>
        <p:blipFill>
          <a:blip r:embed="rId2" cstate="print"/>
          <a:srcRect/>
          <a:stretch>
            <a:fillRect/>
          </a:stretch>
        </p:blipFill>
        <p:spPr bwMode="auto">
          <a:xfrm>
            <a:off x="0" y="0"/>
            <a:ext cx="9271134"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Stonehenge\Stonehenge%20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stonehenge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SDD.jpg"/>
          <p:cNvPicPr>
            <a:picLocks noChangeAspect="1" noChangeArrowheads="1"/>
          </p:cNvPicPr>
          <p:nvPr/>
        </p:nvPicPr>
        <p:blipFill>
          <a:blip r:embed="rId2" cstate="print"/>
          <a:srcRect/>
          <a:stretch>
            <a:fillRect/>
          </a:stretch>
        </p:blipFill>
        <p:spPr bwMode="auto">
          <a:xfrm>
            <a:off x="-1" y="0"/>
            <a:ext cx="9403635"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74000" contrast="31000"/>
          </a:blip>
          <a:stretch>
            <a:fillRect/>
          </a:stretch>
        </p:blipFill>
        <p:spPr bwMode="auto">
          <a:xfrm>
            <a:off x="0" y="0"/>
            <a:ext cx="9144000" cy="6858000"/>
          </a:xfrm>
          <a:prstGeom prst="rect">
            <a:avLst/>
          </a:prstGeom>
          <a:noFill/>
          <a:ln>
            <a:noFill/>
          </a:ln>
        </p:spPr>
      </p:pic>
      <p:sp>
        <p:nvSpPr>
          <p:cNvPr id="2" name="1 Rectángulo"/>
          <p:cNvSpPr/>
          <p:nvPr/>
        </p:nvSpPr>
        <p:spPr>
          <a:xfrm>
            <a:off x="1187624" y="3429000"/>
            <a:ext cx="6768752" cy="3170099"/>
          </a:xfrm>
          <a:prstGeom prst="rect">
            <a:avLst/>
          </a:prstGeom>
        </p:spPr>
        <p:txBody>
          <a:bodyPr wrap="square">
            <a:spAutoFit/>
          </a:bodyPr>
          <a:lstStyle/>
          <a:p>
            <a:pPr algn="ctr"/>
            <a:r>
              <a:rPr lang="es-ES" sz="2000" b="1" i="1" dirty="0" smtClean="0"/>
              <a:t>En su comienzo era un monumento circular de carácter ritual rodeado por un talud y un foso, de modo similar a muchos otros situados en el sur de Inglaterra.</a:t>
            </a:r>
          </a:p>
          <a:p>
            <a:pPr algn="ctr"/>
            <a:r>
              <a:rPr lang="es-ES" sz="2000" b="1" i="1" dirty="0" smtClean="0"/>
              <a:t>Finalmente el monumento tomó su aspecto actual, para lo cual transportaron 32 bloques de arenisca desde las montañas de Preseli, al suroeste de Gales y la piedra del «Altar» fue traída desde una región cercana a Milford Haven. Se especula actualmente con la posibilidad de que se hubieran movido utilizando bolas de madera o piedra o cojinetes a modo de rodamientos, y no con troncos como se pensó originalmente.</a:t>
            </a:r>
            <a:endParaRPr lang="es-ES" sz="2000" b="1" i="1" dirty="0"/>
          </a:p>
        </p:txBody>
      </p:sp>
      <p:pic>
        <p:nvPicPr>
          <p:cNvPr id="3" name="Picture 2" descr="C:\Documents and Settings\Dell\Escritorio\Stonehenge\Stonehenge_(just_the_stones).gif"/>
          <p:cNvPicPr>
            <a:picLocks noChangeAspect="1" noChangeArrowheads="1"/>
          </p:cNvPicPr>
          <p:nvPr/>
        </p:nvPicPr>
        <p:blipFill>
          <a:blip r:embed="rId3" cstate="print"/>
          <a:srcRect/>
          <a:stretch>
            <a:fillRect/>
          </a:stretch>
        </p:blipFill>
        <p:spPr bwMode="auto">
          <a:xfrm>
            <a:off x="251520" y="620688"/>
            <a:ext cx="8724901" cy="1866900"/>
          </a:xfrm>
          <a:prstGeom prst="rect">
            <a:avLst/>
          </a:prstGeom>
          <a:noFill/>
        </p:spPr>
      </p:pic>
    </p:spTree>
  </p:cSld>
  <p:clrMapOvr>
    <a:masterClrMapping/>
  </p:clrMapOvr>
  <p:transition spd="slow" advTm="43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Stonehenge\Stonehenge2007_07_3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stonehenge03ng.JPG"/>
          <p:cNvPicPr>
            <a:picLocks noChangeAspect="1" noChangeArrowheads="1"/>
          </p:cNvPicPr>
          <p:nvPr/>
        </p:nvPicPr>
        <p:blipFill>
          <a:blip r:embed="rId2" cstate="print"/>
          <a:srcRect/>
          <a:stretch>
            <a:fillRect/>
          </a:stretch>
        </p:blipFill>
        <p:spPr bwMode="auto">
          <a:xfrm>
            <a:off x="0" y="-387424"/>
            <a:ext cx="9217024" cy="7245424"/>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stonehenge.jpg"/>
          <p:cNvPicPr>
            <a:picLocks noChangeAspect="1" noChangeArrowheads="1"/>
          </p:cNvPicPr>
          <p:nvPr/>
        </p:nvPicPr>
        <p:blipFill>
          <a:blip r:embed="rId2" cstate="print"/>
          <a:srcRect/>
          <a:stretch>
            <a:fillRect/>
          </a:stretch>
        </p:blipFill>
        <p:spPr bwMode="auto">
          <a:xfrm>
            <a:off x="0" y="0"/>
            <a:ext cx="9156394"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Stonehenge\stonehenge-11.jpg"/>
          <p:cNvPicPr>
            <a:picLocks noChangeAspect="1" noChangeArrowheads="1"/>
          </p:cNvPicPr>
          <p:nvPr/>
        </p:nvPicPr>
        <p:blipFill>
          <a:blip r:embed="rId2" cstate="print"/>
          <a:srcRect/>
          <a:stretch>
            <a:fillRect/>
          </a:stretch>
        </p:blipFill>
        <p:spPr bwMode="auto">
          <a:xfrm>
            <a:off x="0" y="0"/>
            <a:ext cx="9177780"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74000" contrast="31000"/>
          </a:blip>
          <a:stretch>
            <a:fillRect/>
          </a:stretch>
        </p:blipFill>
        <p:spPr bwMode="auto">
          <a:xfrm>
            <a:off x="0" y="0"/>
            <a:ext cx="9144000" cy="6858000"/>
          </a:xfrm>
          <a:prstGeom prst="rect">
            <a:avLst/>
          </a:prstGeom>
          <a:noFill/>
          <a:ln>
            <a:noFill/>
          </a:ln>
        </p:spPr>
      </p:pic>
      <p:sp>
        <p:nvSpPr>
          <p:cNvPr id="2" name="1 Rectángulo"/>
          <p:cNvSpPr/>
          <p:nvPr/>
        </p:nvSpPr>
        <p:spPr>
          <a:xfrm>
            <a:off x="611560" y="1779687"/>
            <a:ext cx="7992888" cy="5078313"/>
          </a:xfrm>
          <a:prstGeom prst="rect">
            <a:avLst/>
          </a:prstGeom>
        </p:spPr>
        <p:txBody>
          <a:bodyPr wrap="square">
            <a:spAutoFit/>
          </a:bodyPr>
          <a:lstStyle/>
          <a:p>
            <a:pPr algn="ctr"/>
            <a:r>
              <a:rPr lang="es-ES" sz="4400" b="1" i="1" dirty="0" smtClean="0"/>
              <a:t>El complejo</a:t>
            </a:r>
          </a:p>
          <a:p>
            <a:pPr algn="ctr"/>
            <a:r>
              <a:rPr lang="es-ES" sz="2000" b="1" i="1" dirty="0" smtClean="0"/>
              <a:t>Stonehenge era parte de un complejo grande, que incluía círculos de piedra y avenidas ceremoniales.</a:t>
            </a:r>
            <a:r>
              <a:rPr lang="es-ES" sz="2000" b="1" i="1" baseline="30000" dirty="0" smtClean="0"/>
              <a:t> </a:t>
            </a:r>
            <a:r>
              <a:rPr lang="es-ES" sz="2000" b="1" i="1" dirty="0" smtClean="0"/>
              <a:t>Las excavaciones realizadas por el proyecto Stonehenge Riverside, dirigido por el arqueólogo Mike Parker Pearson de la Universidad de Sheffield, permitieron encontrar muy cerca de Stonehenge, un asentamiento de cerca de mil casas.</a:t>
            </a:r>
            <a:r>
              <a:rPr lang="es-ES" sz="2000" b="1" i="1" baseline="30000" dirty="0" smtClean="0"/>
              <a:t> </a:t>
            </a:r>
            <a:r>
              <a:rPr lang="es-ES" sz="2000" b="1" i="1" dirty="0" smtClean="0"/>
              <a:t>De acuerdo con las evidencias encontradas, estas casas solamente se usaban unos días al año y no se trataba de una aldea habitada permanentemente...</a:t>
            </a:r>
          </a:p>
          <a:p>
            <a:pPr algn="ctr"/>
            <a:r>
              <a:rPr lang="es-ES" sz="2000" b="1" i="1" dirty="0" smtClean="0"/>
              <a:t>A poco más de tres kilómetros de Stonehenge, en Durrington Walls, fue encontrado un amplio trabajo circular en el terreno, veinte veces más extenso que Stonehenge, rodeado por una zanja y un banco.</a:t>
            </a:r>
            <a:r>
              <a:rPr lang="es-ES" sz="2000" b="1" i="1" baseline="30000" dirty="0" smtClean="0"/>
              <a:t> </a:t>
            </a:r>
            <a:r>
              <a:rPr lang="es-ES" sz="2000" b="1" i="1" dirty="0" smtClean="0"/>
              <a:t>Allí estuvo levantada una construcción de madera, ahora denominada Woodhenge, con un diseño similar al de Stonehenge y construida en el mismo siglo. Woodhenge estaba unido al río Avon por una avenida ceremonial construida con piedras.</a:t>
            </a:r>
            <a:endParaRPr lang="es-ES" sz="2000" b="1" i="1" dirty="0"/>
          </a:p>
        </p:txBody>
      </p:sp>
      <p:pic>
        <p:nvPicPr>
          <p:cNvPr id="3" name="Picture 2" descr="C:\Documents and Settings\Dell\Escritorio\Stonehenge\Stonehenge_(just_the_stones).gif"/>
          <p:cNvPicPr>
            <a:picLocks noChangeAspect="1" noChangeArrowheads="1"/>
          </p:cNvPicPr>
          <p:nvPr/>
        </p:nvPicPr>
        <p:blipFill>
          <a:blip r:embed="rId3" cstate="print"/>
          <a:srcRect/>
          <a:stretch>
            <a:fillRect/>
          </a:stretch>
        </p:blipFill>
        <p:spPr bwMode="auto">
          <a:xfrm>
            <a:off x="251520" y="0"/>
            <a:ext cx="8724901" cy="1866900"/>
          </a:xfrm>
          <a:prstGeom prst="rect">
            <a:avLst/>
          </a:prstGeom>
          <a:noFill/>
        </p:spPr>
      </p:pic>
    </p:spTree>
  </p:cSld>
  <p:clrMapOvr>
    <a:masterClrMapping/>
  </p:clrMapOvr>
  <p:transition spd="slow" advTm="52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Stonehenge\HIPOTE~1.JPG"/>
          <p:cNvPicPr>
            <a:picLocks noChangeAspect="1" noChangeArrowheads="1"/>
          </p:cNvPicPr>
          <p:nvPr/>
        </p:nvPicPr>
        <p:blipFill>
          <a:blip r:embed="rId2" cstate="print"/>
          <a:srcRect t="2446"/>
          <a:stretch>
            <a:fillRect/>
          </a:stretch>
        </p:blipFill>
        <p:spPr bwMode="auto">
          <a:xfrm>
            <a:off x="0" y="0"/>
            <a:ext cx="4499992" cy="7029400"/>
          </a:xfrm>
          <a:prstGeom prst="rect">
            <a:avLst/>
          </a:prstGeom>
          <a:noFill/>
        </p:spPr>
      </p:pic>
      <p:pic>
        <p:nvPicPr>
          <p:cNvPr id="3" name="Picture 2" descr="C:\Documents and Settings\Dell\Escritorio\Stonehenge\Stonehenge%205.jpg"/>
          <p:cNvPicPr>
            <a:picLocks noChangeAspect="1" noChangeArrowheads="1"/>
          </p:cNvPicPr>
          <p:nvPr/>
        </p:nvPicPr>
        <p:blipFill>
          <a:blip r:embed="rId3" cstate="print"/>
          <a:srcRect/>
          <a:stretch>
            <a:fillRect/>
          </a:stretch>
        </p:blipFill>
        <p:spPr bwMode="auto">
          <a:xfrm>
            <a:off x="4499992" y="-30187"/>
            <a:ext cx="4644008" cy="6888187"/>
          </a:xfrm>
          <a:prstGeom prst="rect">
            <a:avLst/>
          </a:prstGeom>
          <a:noFill/>
        </p:spPr>
      </p:pic>
    </p:spTree>
  </p:cSld>
  <p:clrMapOvr>
    <a:masterClrMapping/>
  </p:clrMapOvr>
  <p:transition spd="slow" advTm="10000">
    <p:wheel spokes="3"/>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Stonehenge\002.jpg"/>
          <p:cNvPicPr>
            <a:picLocks noChangeAspect="1" noChangeArrowheads="1"/>
          </p:cNvPicPr>
          <p:nvPr/>
        </p:nvPicPr>
        <p:blipFill>
          <a:blip r:embed="rId2" cstate="print"/>
          <a:srcRect b="7850"/>
          <a:stretch>
            <a:fillRect/>
          </a:stretch>
        </p:blipFill>
        <p:spPr bwMode="auto">
          <a:xfrm>
            <a:off x="-1" y="0"/>
            <a:ext cx="9163727"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stonehenge2.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74000" contrast="31000"/>
          </a:blip>
          <a:stretch>
            <a:fillRect/>
          </a:stretch>
        </p:blipFill>
        <p:spPr bwMode="auto">
          <a:xfrm>
            <a:off x="0" y="0"/>
            <a:ext cx="9144000" cy="6858000"/>
          </a:xfrm>
          <a:prstGeom prst="rect">
            <a:avLst/>
          </a:prstGeom>
          <a:noFill/>
          <a:ln>
            <a:noFill/>
          </a:ln>
        </p:spPr>
      </p:pic>
      <p:pic>
        <p:nvPicPr>
          <p:cNvPr id="20482" name="Picture 2" descr="C:\Documents and Settings\Dell\Escritorio\Stonehenge\Stonehenge-1.jpg"/>
          <p:cNvPicPr>
            <a:picLocks noChangeAspect="1" noChangeArrowheads="1"/>
          </p:cNvPicPr>
          <p:nvPr/>
        </p:nvPicPr>
        <p:blipFill>
          <a:blip r:embed="rId3" cstate="print"/>
          <a:srcRect/>
          <a:stretch>
            <a:fillRect/>
          </a:stretch>
        </p:blipFill>
        <p:spPr bwMode="auto">
          <a:xfrm>
            <a:off x="1979712" y="0"/>
            <a:ext cx="5220072" cy="6858000"/>
          </a:xfrm>
          <a:prstGeom prst="rect">
            <a:avLst/>
          </a:prstGeom>
          <a:noFill/>
        </p:spPr>
      </p:pic>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74000" contrast="31000"/>
          </a:blip>
          <a:stretch>
            <a:fillRect/>
          </a:stretch>
        </p:blipFill>
        <p:spPr bwMode="auto">
          <a:xfrm>
            <a:off x="0" y="0"/>
            <a:ext cx="9144000" cy="6858000"/>
          </a:xfrm>
          <a:prstGeom prst="rect">
            <a:avLst/>
          </a:prstGeom>
          <a:noFill/>
          <a:ln>
            <a:noFill/>
          </a:ln>
        </p:spPr>
      </p:pic>
      <p:sp>
        <p:nvSpPr>
          <p:cNvPr id="2" name="1 Rectángulo"/>
          <p:cNvSpPr/>
          <p:nvPr/>
        </p:nvSpPr>
        <p:spPr>
          <a:xfrm>
            <a:off x="323528" y="2708920"/>
            <a:ext cx="8424936" cy="3693319"/>
          </a:xfrm>
          <a:prstGeom prst="rect">
            <a:avLst/>
          </a:prstGeom>
        </p:spPr>
        <p:txBody>
          <a:bodyPr wrap="square">
            <a:spAutoFit/>
          </a:bodyPr>
          <a:lstStyle/>
          <a:p>
            <a:pPr algn="ctr"/>
            <a:r>
              <a:rPr lang="es-ES" sz="5400" b="1" i="1" dirty="0" smtClean="0"/>
              <a:t>Objetivo</a:t>
            </a:r>
          </a:p>
          <a:p>
            <a:pPr algn="ctr"/>
            <a:r>
              <a:rPr lang="es-ES" sz="2000" b="1" i="1" dirty="0" smtClean="0"/>
              <a:t>La finalidad que tuvo la construcción de este gran monumento se ignora, pero se supone que se utilizaba como templo religioso, monumento funerario u observatorio astronómico que servía para predecir las estaciones.</a:t>
            </a:r>
          </a:p>
          <a:p>
            <a:pPr algn="ctr"/>
            <a:r>
              <a:rPr lang="es-ES" sz="2000" b="1" i="1" dirty="0" smtClean="0"/>
              <a:t>En el solsticio de verano, el Sol salía justo atravesando el eje de la construcción, lo que hace suponer que los constructores tenían conocimientos de astronomía. El mismo día, el Sol se ocultaba atravesando el eje del Woodhenge, donde se han encontrado multitud de huesos de animales y objetos que evidencian que se celebraban grandes fiestas, probablemente al anochecer.</a:t>
            </a:r>
          </a:p>
        </p:txBody>
      </p:sp>
      <p:pic>
        <p:nvPicPr>
          <p:cNvPr id="3" name="Picture 2" descr="C:\Documents and Settings\Dell\Escritorio\Stonehenge\Stonehenge_(just_the_stones).gif"/>
          <p:cNvPicPr>
            <a:picLocks noChangeAspect="1" noChangeArrowheads="1"/>
          </p:cNvPicPr>
          <p:nvPr/>
        </p:nvPicPr>
        <p:blipFill>
          <a:blip r:embed="rId3" cstate="print"/>
          <a:srcRect/>
          <a:stretch>
            <a:fillRect/>
          </a:stretch>
        </p:blipFill>
        <p:spPr bwMode="auto">
          <a:xfrm>
            <a:off x="179512" y="692696"/>
            <a:ext cx="8724901" cy="1866900"/>
          </a:xfrm>
          <a:prstGeom prst="rect">
            <a:avLst/>
          </a:prstGeom>
          <a:noFill/>
        </p:spPr>
      </p:pic>
    </p:spTree>
  </p:cSld>
  <p:clrMapOvr>
    <a:masterClrMapping/>
  </p:clrMapOvr>
  <p:transition spd="slow" advTm="32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605.jpg"/>
          <p:cNvPicPr>
            <a:picLocks noChangeAspect="1" noChangeArrowheads="1"/>
          </p:cNvPicPr>
          <p:nvPr/>
        </p:nvPicPr>
        <p:blipFill>
          <a:blip r:embed="rId2" cstate="print"/>
          <a:srcRect/>
          <a:stretch>
            <a:fillRect/>
          </a:stretch>
        </p:blipFill>
        <p:spPr bwMode="auto">
          <a:xfrm>
            <a:off x="0" y="0"/>
            <a:ext cx="9224894"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stonehengeAA.jpg"/>
          <p:cNvPicPr>
            <a:picLocks noChangeAspect="1" noChangeArrowheads="1"/>
          </p:cNvPicPr>
          <p:nvPr/>
        </p:nvPicPr>
        <p:blipFill>
          <a:blip r:embed="rId2" cstate="print"/>
          <a:srcRect/>
          <a:stretch>
            <a:fillRect/>
          </a:stretch>
        </p:blipFill>
        <p:spPr bwMode="auto">
          <a:xfrm>
            <a:off x="0" y="-171400"/>
            <a:ext cx="9228746" cy="70294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Stonehenge\005.jpg"/>
          <p:cNvPicPr>
            <a:picLocks noChangeAspect="1" noChangeArrowheads="1"/>
          </p:cNvPicPr>
          <p:nvPr/>
        </p:nvPicPr>
        <p:blipFill>
          <a:blip r:embed="rId2" cstate="print"/>
          <a:srcRect b="8365"/>
          <a:stretch>
            <a:fillRect/>
          </a:stretch>
        </p:blipFill>
        <p:spPr bwMode="auto">
          <a:xfrm>
            <a:off x="-1" y="0"/>
            <a:ext cx="9452637"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stonehenge7.jpg"/>
          <p:cNvPicPr>
            <a:picLocks noChangeAspect="1" noChangeArrowheads="1"/>
          </p:cNvPicPr>
          <p:nvPr/>
        </p:nvPicPr>
        <p:blipFill>
          <a:blip r:embed="rId2" cstate="print"/>
          <a:srcRect/>
          <a:stretch>
            <a:fillRect/>
          </a:stretch>
        </p:blipFill>
        <p:spPr bwMode="auto">
          <a:xfrm>
            <a:off x="0" y="0"/>
            <a:ext cx="9202346"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74000" contrast="31000"/>
          </a:blip>
          <a:stretch>
            <a:fillRect/>
          </a:stretch>
        </p:blipFill>
        <p:spPr bwMode="auto">
          <a:xfrm>
            <a:off x="0" y="0"/>
            <a:ext cx="9144000" cy="6858000"/>
          </a:xfrm>
          <a:prstGeom prst="rect">
            <a:avLst/>
          </a:prstGeom>
          <a:noFill/>
          <a:ln>
            <a:noFill/>
          </a:ln>
        </p:spPr>
      </p:pic>
      <p:sp>
        <p:nvSpPr>
          <p:cNvPr id="2" name="1 Rectángulo"/>
          <p:cNvSpPr/>
          <p:nvPr/>
        </p:nvSpPr>
        <p:spPr>
          <a:xfrm>
            <a:off x="323528" y="3573016"/>
            <a:ext cx="8424936" cy="2862322"/>
          </a:xfrm>
          <a:prstGeom prst="rect">
            <a:avLst/>
          </a:prstGeom>
        </p:spPr>
        <p:txBody>
          <a:bodyPr wrap="square">
            <a:spAutoFit/>
          </a:bodyPr>
          <a:lstStyle/>
          <a:p>
            <a:pPr algn="ctr"/>
            <a:r>
              <a:rPr lang="es-ES" sz="2000" b="1" i="1" dirty="0" smtClean="0"/>
              <a:t>Han sido encontrados 300 enterramientos de restos humanos previamente cremados, datados entre el año 3030 y 2340 a. C.</a:t>
            </a:r>
            <a:r>
              <a:rPr lang="es-ES" sz="2000" b="1" i="1" baseline="30000" dirty="0" smtClean="0"/>
              <a:t> </a:t>
            </a:r>
            <a:r>
              <a:rPr lang="es-ES" sz="2000" b="1" i="1" dirty="0" smtClean="0"/>
              <a:t>Dado el poco número de entierros para un período tan largo, se estima que no se trata de un cementerio para la generalidad de los muertos sino para determinadas personas escogidas. Para los paganos, la piedra era el símbolo de lo eterno; servía para marcar o delimitar puntos energéticos terrenales (telúricos) y hasta para albergar espíritus elementales. Así es que Stonehenge podría haber sido utilizada junto con Woodhenge en ceremonias religiosas de culto a los muertos y a la vida, tal vez simbolizada por el círculo de madera.</a:t>
            </a:r>
            <a:endParaRPr lang="es-ES" sz="2000" b="1" i="1" dirty="0"/>
          </a:p>
        </p:txBody>
      </p:sp>
      <p:pic>
        <p:nvPicPr>
          <p:cNvPr id="3" name="Picture 2" descr="C:\Documents and Settings\Dell\Escritorio\Stonehenge\Stonehenge_(just_the_stones).gif"/>
          <p:cNvPicPr>
            <a:picLocks noChangeAspect="1" noChangeArrowheads="1"/>
          </p:cNvPicPr>
          <p:nvPr/>
        </p:nvPicPr>
        <p:blipFill>
          <a:blip r:embed="rId3" cstate="print"/>
          <a:srcRect/>
          <a:stretch>
            <a:fillRect/>
          </a:stretch>
        </p:blipFill>
        <p:spPr bwMode="auto">
          <a:xfrm>
            <a:off x="179512" y="692696"/>
            <a:ext cx="8724901" cy="1866900"/>
          </a:xfrm>
          <a:prstGeom prst="rect">
            <a:avLst/>
          </a:prstGeom>
          <a:noFill/>
        </p:spPr>
      </p:pic>
    </p:spTree>
  </p:cSld>
  <p:clrMapOvr>
    <a:masterClrMapping/>
  </p:clrMapOvr>
  <p:transition spd="slow" advTm="30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Stonehenge\013.jpg"/>
          <p:cNvPicPr>
            <a:picLocks noChangeAspect="1" noChangeArrowheads="1"/>
          </p:cNvPicPr>
          <p:nvPr/>
        </p:nvPicPr>
        <p:blipFill>
          <a:blip r:embed="rId2" cstate="print"/>
          <a:srcRect b="5715"/>
          <a:stretch>
            <a:fillRect/>
          </a:stretch>
        </p:blipFill>
        <p:spPr bwMode="auto">
          <a:xfrm>
            <a:off x="0" y="0"/>
            <a:ext cx="9765064" cy="70294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Stonehenge\006.jpg"/>
          <p:cNvPicPr>
            <a:picLocks noChangeAspect="1" noChangeArrowheads="1"/>
          </p:cNvPicPr>
          <p:nvPr/>
        </p:nvPicPr>
        <p:blipFill>
          <a:blip r:embed="rId2" cstate="print"/>
          <a:srcRect l="12997"/>
          <a:stretch>
            <a:fillRect/>
          </a:stretch>
        </p:blipFill>
        <p:spPr bwMode="auto">
          <a:xfrm>
            <a:off x="0" y="0"/>
            <a:ext cx="9144000" cy="695646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fotos-de-stonehenge.jpg"/>
          <p:cNvPicPr>
            <a:picLocks noChangeAspect="1" noChangeArrowheads="1"/>
          </p:cNvPicPr>
          <p:nvPr/>
        </p:nvPicPr>
        <p:blipFill>
          <a:blip r:embed="rId2" cstate="print"/>
          <a:srcRect/>
          <a:stretch>
            <a:fillRect/>
          </a:stretch>
        </p:blipFill>
        <p:spPr bwMode="auto">
          <a:xfrm>
            <a:off x="-1" y="0"/>
            <a:ext cx="9238223"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74000" contrast="31000"/>
          </a:blip>
          <a:stretch>
            <a:fillRect/>
          </a:stretch>
        </p:blipFill>
        <p:spPr bwMode="auto">
          <a:xfrm>
            <a:off x="0" y="0"/>
            <a:ext cx="9144000" cy="6858000"/>
          </a:xfrm>
          <a:prstGeom prst="rect">
            <a:avLst/>
          </a:prstGeom>
          <a:noFill/>
          <a:ln>
            <a:noFill/>
          </a:ln>
        </p:spPr>
      </p:pic>
      <p:pic>
        <p:nvPicPr>
          <p:cNvPr id="5122" name="Picture 2" descr="C:\Documents and Settings\Dell\Escritorio\Stonehenge\007.jpg"/>
          <p:cNvPicPr>
            <a:picLocks noChangeAspect="1" noChangeArrowheads="1"/>
          </p:cNvPicPr>
          <p:nvPr/>
        </p:nvPicPr>
        <p:blipFill>
          <a:blip r:embed="rId3" cstate="print"/>
          <a:srcRect/>
          <a:stretch>
            <a:fillRect/>
          </a:stretch>
        </p:blipFill>
        <p:spPr bwMode="auto">
          <a:xfrm>
            <a:off x="1979712" y="-531440"/>
            <a:ext cx="5220072" cy="7881573"/>
          </a:xfrm>
          <a:prstGeom prst="rect">
            <a:avLst/>
          </a:prstGeom>
          <a:noFill/>
        </p:spPr>
      </p:pic>
    </p:spTree>
  </p:cSld>
  <p:clrMapOvr>
    <a:masterClrMapping/>
  </p:clrMapOvr>
  <p:transition spd="slow" advTm="5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lum bright="74000" contrast="31000"/>
          </a:blip>
          <a:stretch>
            <a:fillRect/>
          </a:stretch>
        </p:blipFill>
        <p:spPr bwMode="auto">
          <a:xfrm>
            <a:off x="0" y="0"/>
            <a:ext cx="9144000" cy="6858000"/>
          </a:xfrm>
          <a:prstGeom prst="rect">
            <a:avLst/>
          </a:prstGeom>
          <a:noFill/>
          <a:ln>
            <a:noFill/>
          </a:ln>
        </p:spPr>
      </p:pic>
      <p:sp>
        <p:nvSpPr>
          <p:cNvPr id="2" name="1 Rectángulo"/>
          <p:cNvSpPr/>
          <p:nvPr/>
        </p:nvSpPr>
        <p:spPr>
          <a:xfrm>
            <a:off x="467544" y="2924944"/>
            <a:ext cx="8532440" cy="3785652"/>
          </a:xfrm>
          <a:prstGeom prst="rect">
            <a:avLst/>
          </a:prstGeom>
        </p:spPr>
        <p:txBody>
          <a:bodyPr wrap="square">
            <a:spAutoFit/>
          </a:bodyPr>
          <a:lstStyle/>
          <a:p>
            <a:pPr algn="ctr"/>
            <a:r>
              <a:rPr lang="es-ES" sz="2000" b="1" i="1" dirty="0" smtClean="0"/>
              <a:t>Stonehenge fue uno de los nominados en el concurso de las Nuevas siete maravillas del mundo moderno; sin embargo, no fue escogido.</a:t>
            </a:r>
          </a:p>
          <a:p>
            <a:pPr algn="ctr"/>
            <a:r>
              <a:rPr lang="es-ES" sz="2000" b="1" i="1" dirty="0" smtClean="0"/>
              <a:t>En el verano de 1987, Jim Reinders, inspirado por Stonehenge, decidió construir con la ayuda de familiares el Carhenge. Se colocaron treinta y ocho automóviles pintados de color gris mate en un círculo de 96 pies de diámetro, intentando reproducir la disposición del conjunto megalítico de Stonehenge. La obra está situada al norte de Alliance, Nebraska.</a:t>
            </a:r>
          </a:p>
          <a:p>
            <a:pPr algn="ctr"/>
            <a:r>
              <a:rPr lang="es-ES" sz="2000" b="1" i="1" dirty="0" smtClean="0"/>
              <a:t>Un australiano planeó construir una réplica del Stonehenge de Inglaterra para los turistas de las famosas bodegas en Margaret River, para el solsticio de verano del 21 de junio de 2008. La estructura, que fue llamada "El Henge," fue construida con 2.500 toneladas de granito extraído por Esperance en la costa suroeste australiana.</a:t>
            </a:r>
            <a:endParaRPr lang="es-ES" sz="2000" b="1" i="1" dirty="0"/>
          </a:p>
        </p:txBody>
      </p:sp>
      <p:pic>
        <p:nvPicPr>
          <p:cNvPr id="4" name="Picture 2" descr="C:\Documents and Settings\Dell\Escritorio\Stonehenge\Stonehenge_(just_the_stones).gif"/>
          <p:cNvPicPr>
            <a:picLocks noChangeAspect="1" noChangeArrowheads="1"/>
          </p:cNvPicPr>
          <p:nvPr/>
        </p:nvPicPr>
        <p:blipFill>
          <a:blip r:embed="rId3" cstate="print"/>
          <a:srcRect/>
          <a:stretch>
            <a:fillRect/>
          </a:stretch>
        </p:blipFill>
        <p:spPr bwMode="auto">
          <a:xfrm>
            <a:off x="179512" y="620688"/>
            <a:ext cx="8724901" cy="1866900"/>
          </a:xfrm>
          <a:prstGeom prst="rect">
            <a:avLst/>
          </a:prstGeom>
          <a:noFill/>
        </p:spPr>
      </p:pic>
    </p:spTree>
  </p:cSld>
  <p:clrMapOvr>
    <a:masterClrMapping/>
  </p:clrMapOvr>
  <p:transition spd="slow" advTm="42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0_211.jpg"/>
          <p:cNvPicPr>
            <a:picLocks noChangeAspect="1" noChangeArrowheads="1"/>
          </p:cNvPicPr>
          <p:nvPr/>
        </p:nvPicPr>
        <p:blipFill>
          <a:blip r:embed="rId2" cstate="print"/>
          <a:srcRect/>
          <a:stretch>
            <a:fillRect/>
          </a:stretch>
        </p:blipFill>
        <p:spPr bwMode="auto">
          <a:xfrm>
            <a:off x="0" y="0"/>
            <a:ext cx="9144000" cy="6874422"/>
          </a:xfrm>
          <a:prstGeom prst="rect">
            <a:avLst/>
          </a:prstGeom>
          <a:noFill/>
        </p:spPr>
      </p:pic>
    </p:spTree>
  </p:cSld>
  <p:clrMapOvr>
    <a:masterClrMapping/>
  </p:clrMapOvr>
  <p:transition spd="slow" advTm="10000">
    <p:wheel spokes="3"/>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Stonehenge10.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11000">
    <p:wheel spokes="3"/>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image012.jpg"/>
          <p:cNvPicPr>
            <a:picLocks noChangeAspect="1" noChangeArrowheads="1"/>
          </p:cNvPicPr>
          <p:nvPr/>
        </p:nvPicPr>
        <p:blipFill>
          <a:blip r:embed="rId2" cstate="print"/>
          <a:srcRect/>
          <a:stretch>
            <a:fillRect/>
          </a:stretch>
        </p:blipFill>
        <p:spPr bwMode="auto">
          <a:xfrm>
            <a:off x="0" y="0"/>
            <a:ext cx="9144000" cy="694764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Stonehenge\008.jpg"/>
          <p:cNvPicPr>
            <a:picLocks noChangeAspect="1" noChangeArrowheads="1"/>
          </p:cNvPicPr>
          <p:nvPr/>
        </p:nvPicPr>
        <p:blipFill>
          <a:blip r:embed="rId2" cstate="print"/>
          <a:srcRect b="10624"/>
          <a:stretch>
            <a:fillRect/>
          </a:stretch>
        </p:blipFill>
        <p:spPr bwMode="auto">
          <a:xfrm>
            <a:off x="-1" y="0"/>
            <a:ext cx="9204623"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Stonehenge\StonehengeGGG.jpg"/>
          <p:cNvPicPr>
            <a:picLocks noChangeAspect="1" noChangeArrowheads="1"/>
          </p:cNvPicPr>
          <p:nvPr/>
        </p:nvPicPr>
        <p:blipFill>
          <a:blip r:embed="rId2" cstate="print"/>
          <a:srcRect/>
          <a:stretch>
            <a:fillRect/>
          </a:stretch>
        </p:blipFill>
        <p:spPr bwMode="auto">
          <a:xfrm>
            <a:off x="0" y="0"/>
            <a:ext cx="9274762"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Stonehenge\stonehenge.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Stonehenge\Stonehenge%20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Stonehenge\Stonehenge%204.jpg"/>
          <p:cNvPicPr>
            <a:picLocks noChangeAspect="1" noChangeArrowheads="1"/>
          </p:cNvPicPr>
          <p:nvPr/>
        </p:nvPicPr>
        <p:blipFill>
          <a:blip r:embed="rId2" cstate="print"/>
          <a:srcRect/>
          <a:stretch>
            <a:fillRect/>
          </a:stretch>
        </p:blipFill>
        <p:spPr bwMode="auto">
          <a:xfrm>
            <a:off x="0" y="0"/>
            <a:ext cx="9343244" cy="70294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Stonehenge\2013 - 1.jpg"/>
          <p:cNvPicPr>
            <a:picLocks noChangeAspect="1" noChangeArrowheads="1"/>
          </p:cNvPicPr>
          <p:nvPr/>
        </p:nvPicPr>
        <p:blipFill>
          <a:blip r:embed="rId2" cstate="print"/>
          <a:srcRect/>
          <a:stretch>
            <a:fillRect/>
          </a:stretch>
        </p:blipFill>
        <p:spPr bwMode="auto">
          <a:xfrm>
            <a:off x="0" y="0"/>
            <a:ext cx="9144000" cy="6928214"/>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Stonehenge\stonehenge-xmw-1024-cuatro-nieve.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Stonehenge\stonehenge_sun-1024.jpg"/>
          <p:cNvPicPr>
            <a:picLocks noChangeAspect="1" noChangeArrowheads="1"/>
          </p:cNvPicPr>
          <p:nvPr/>
        </p:nvPicPr>
        <p:blipFill>
          <a:blip r:embed="rId2" cstate="print"/>
          <a:srcRect b="7098"/>
          <a:stretch>
            <a:fillRect/>
          </a:stretch>
        </p:blipFill>
        <p:spPr bwMode="auto">
          <a:xfrm>
            <a:off x="1" y="0"/>
            <a:ext cx="9324528"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Stonehenge_Apocalypse_img6.jpg"/>
          <p:cNvPicPr>
            <a:picLocks noChangeAspect="1" noChangeArrowheads="1"/>
          </p:cNvPicPr>
          <p:nvPr/>
        </p:nvPicPr>
        <p:blipFill>
          <a:blip r:embed="rId2" cstate="print"/>
          <a:srcRect/>
          <a:stretch>
            <a:fillRect/>
          </a:stretch>
        </p:blipFill>
        <p:spPr bwMode="auto">
          <a:xfrm>
            <a:off x="-1" y="0"/>
            <a:ext cx="9153331"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Stonehenge\stonehenge-lightning.jpg"/>
          <p:cNvPicPr>
            <a:picLocks noChangeAspect="1" noChangeArrowheads="1"/>
          </p:cNvPicPr>
          <p:nvPr/>
        </p:nvPicPr>
        <p:blipFill>
          <a:blip r:embed="rId2" cstate="print"/>
          <a:srcRect/>
          <a:stretch>
            <a:fillRect/>
          </a:stretch>
        </p:blipFill>
        <p:spPr bwMode="auto">
          <a:xfrm>
            <a:off x="-1" y="0"/>
            <a:ext cx="9353457"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261113185534_4993.jpg"/>
          <p:cNvPicPr>
            <a:picLocks noChangeAspect="1" noChangeArrowheads="1"/>
          </p:cNvPicPr>
          <p:nvPr/>
        </p:nvPicPr>
        <p:blipFill>
          <a:blip r:embed="rId2" cstate="print"/>
          <a:srcRect/>
          <a:stretch>
            <a:fillRect/>
          </a:stretch>
        </p:blipFill>
        <p:spPr bwMode="auto">
          <a:xfrm>
            <a:off x="-1" y="0"/>
            <a:ext cx="9245789"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Stonehenge\druids_stonehenge.jpg"/>
          <p:cNvPicPr>
            <a:picLocks noChangeAspect="1" noChangeArrowheads="1"/>
          </p:cNvPicPr>
          <p:nvPr/>
        </p:nvPicPr>
        <p:blipFill>
          <a:blip r:embed="rId2" cstate="print"/>
          <a:srcRect/>
          <a:stretch>
            <a:fillRect/>
          </a:stretch>
        </p:blipFill>
        <p:spPr bwMode="auto">
          <a:xfrm>
            <a:off x="0" y="0"/>
            <a:ext cx="9358012" cy="70294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Stonehenge\Stonehenge_Summer_Solstice_eve_02.jpg"/>
          <p:cNvPicPr>
            <a:picLocks noChangeAspect="1" noChangeArrowheads="1"/>
          </p:cNvPicPr>
          <p:nvPr/>
        </p:nvPicPr>
        <p:blipFill>
          <a:blip r:embed="rId2" cstate="print"/>
          <a:srcRect/>
          <a:stretch>
            <a:fillRect/>
          </a:stretch>
        </p:blipFill>
        <p:spPr bwMode="auto">
          <a:xfrm>
            <a:off x="-609601" y="-457201"/>
            <a:ext cx="9753601" cy="7315201"/>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stonehenge-430x309.jpg"/>
          <p:cNvPicPr>
            <a:picLocks noChangeAspect="1" noChangeArrowheads="1"/>
          </p:cNvPicPr>
          <p:nvPr/>
        </p:nvPicPr>
        <p:blipFill>
          <a:blip r:embed="rId2" cstate="print"/>
          <a:srcRect/>
          <a:stretch>
            <a:fillRect/>
          </a:stretch>
        </p:blipFill>
        <p:spPr bwMode="auto">
          <a:xfrm>
            <a:off x="-1" y="0"/>
            <a:ext cx="9180781"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turistas-en-el-magalito-de-stonehenge.jpg"/>
          <p:cNvPicPr>
            <a:picLocks noChangeAspect="1" noChangeArrowheads="1"/>
          </p:cNvPicPr>
          <p:nvPr/>
        </p:nvPicPr>
        <p:blipFill>
          <a:blip r:embed="rId2" cstate="print"/>
          <a:srcRect/>
          <a:stretch>
            <a:fillRect/>
          </a:stretch>
        </p:blipFill>
        <p:spPr bwMode="auto">
          <a:xfrm>
            <a:off x="0" y="0"/>
            <a:ext cx="9138110" cy="7173416"/>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Stonehenge\summer-solstice-stonehenge.jpg"/>
          <p:cNvPicPr>
            <a:picLocks noChangeAspect="1" noChangeArrowheads="1"/>
          </p:cNvPicPr>
          <p:nvPr/>
        </p:nvPicPr>
        <p:blipFill>
          <a:blip r:embed="rId2" cstate="print"/>
          <a:srcRect/>
          <a:stretch>
            <a:fillRect/>
          </a:stretch>
        </p:blipFill>
        <p:spPr bwMode="auto">
          <a:xfrm>
            <a:off x="0" y="0"/>
            <a:ext cx="9274762" cy="6858000"/>
          </a:xfrm>
          <a:prstGeom prst="rect">
            <a:avLst/>
          </a:prstGeom>
          <a:noFill/>
        </p:spPr>
      </p:pic>
    </p:spTree>
  </p:cSld>
  <p:clrMapOvr>
    <a:masterClrMapping/>
  </p:clrMapOvr>
  <p:transition spd="slow" advTm="5000">
    <p:wheel spokes="3"/>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3"/>
          <p:cNvPicPr>
            <a:picLocks noChangeAspect="1" noChangeArrowheads="1"/>
          </p:cNvPicPr>
          <p:nvPr/>
        </p:nvPicPr>
        <p:blipFill>
          <a:blip r:embed="rId2" cstate="print">
            <a:lum bright="74000" contrast="31000"/>
          </a:blip>
          <a:stretch>
            <a:fillRect/>
          </a:stretch>
        </p:blipFill>
        <p:spPr bwMode="auto">
          <a:xfrm>
            <a:off x="0" y="0"/>
            <a:ext cx="9144000" cy="6858000"/>
          </a:xfrm>
          <a:prstGeom prst="rect">
            <a:avLst/>
          </a:prstGeom>
          <a:noFill/>
          <a:ln>
            <a:noFill/>
          </a:ln>
        </p:spPr>
      </p:pic>
      <p:sp>
        <p:nvSpPr>
          <p:cNvPr id="6" name="5 Rectángulo"/>
          <p:cNvSpPr/>
          <p:nvPr/>
        </p:nvSpPr>
        <p:spPr>
          <a:xfrm>
            <a:off x="971600" y="1988840"/>
            <a:ext cx="6408712" cy="3046970"/>
          </a:xfrm>
          <a:prstGeom prst="rect">
            <a:avLst/>
          </a:prstGeom>
        </p:spPr>
        <p:txBody>
          <a:bodyPr wrap="square" lIns="91422" tIns="45711" rIns="91422" bIns="45711">
            <a:spAutoFit/>
          </a:bodyPr>
          <a:lstStyle/>
          <a:p>
            <a:pPr lvl="1" algn="ctr">
              <a:defRPr/>
            </a:pPr>
            <a:r>
              <a:rPr lang="es-ES" sz="4800" b="1" i="1" kern="10" dirty="0">
                <a:ln w="18000">
                  <a:solidFill>
                    <a:schemeClr val="accent2">
                      <a:satMod val="140000"/>
                    </a:schemeClr>
                  </a:solidFill>
                  <a:prstDash val="solid"/>
                  <a:miter lim="800000"/>
                </a:ln>
                <a:solidFill>
                  <a:srgbClr val="7030A0"/>
                </a:solidFill>
                <a:effectLst>
                  <a:glow rad="228600">
                    <a:schemeClr val="accent4">
                      <a:satMod val="175000"/>
                      <a:alpha val="40000"/>
                    </a:schemeClr>
                  </a:glow>
                  <a:outerShdw blurRad="25500" dist="23000" dir="7020000" algn="tl">
                    <a:srgbClr val="000000">
                      <a:alpha val="50000"/>
                    </a:srgbClr>
                  </a:outerShdw>
                </a:effectLst>
                <a:latin typeface="Arial Black" pitchFamily="34" charset="0"/>
                <a:cs typeface="Times New Roman"/>
              </a:rPr>
              <a:t>UN FUERTE ABRAZO QUE TENGAS UN</a:t>
            </a:r>
          </a:p>
          <a:p>
            <a:pPr lvl="1" algn="ctr">
              <a:defRPr/>
            </a:pPr>
            <a:r>
              <a:rPr lang="es-ES" sz="4800" b="1" i="1" kern="10" dirty="0">
                <a:ln w="18000">
                  <a:solidFill>
                    <a:schemeClr val="accent2">
                      <a:satMod val="140000"/>
                    </a:schemeClr>
                  </a:solidFill>
                  <a:prstDash val="solid"/>
                  <a:miter lim="800000"/>
                </a:ln>
                <a:solidFill>
                  <a:srgbClr val="7030A0"/>
                </a:solidFill>
                <a:effectLst>
                  <a:glow rad="228600">
                    <a:schemeClr val="accent4">
                      <a:satMod val="175000"/>
                      <a:alpha val="40000"/>
                    </a:schemeClr>
                  </a:glow>
                  <a:outerShdw blurRad="25500" dist="23000" dir="7020000" algn="tl">
                    <a:srgbClr val="000000">
                      <a:alpha val="50000"/>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0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TONEHEN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STONEHENGE</Template>
  <TotalTime>18</TotalTime>
  <Words>908</Words>
  <Application>Microsoft Office PowerPoint</Application>
  <PresentationFormat>Presentación en pantalla (4:3)</PresentationFormat>
  <Paragraphs>50</Paragraphs>
  <Slides>59</Slides>
  <Notes>0</Notes>
  <HiddenSlides>0</HiddenSlides>
  <MMClips>0</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STONEHENGE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2014-08-19T08:35:20Z</dcterms:created>
  <dcterms:modified xsi:type="dcterms:W3CDTF">2014-08-19T08:53:46Z</dcterms:modified>
</cp:coreProperties>
</file>