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2"/>
  </p:notesMasterIdLst>
  <p:handoutMasterIdLst>
    <p:handoutMasterId r:id="rId13"/>
  </p:handoutMasterIdLst>
  <p:sldIdLst>
    <p:sldId id="266" r:id="rId2"/>
    <p:sldId id="256" r:id="rId3"/>
    <p:sldId id="257" r:id="rId4"/>
    <p:sldId id="258" r:id="rId5"/>
    <p:sldId id="259" r:id="rId6"/>
    <p:sldId id="260" r:id="rId7"/>
    <p:sldId id="261" r:id="rId8"/>
    <p:sldId id="262" r:id="rId9"/>
    <p:sldId id="263" r:id="rId10"/>
    <p:sldId id="265" r:id="rId11"/>
  </p:sldIdLst>
  <p:sldSz cx="9144000" cy="6858000" type="screen4x3"/>
  <p:notesSz cx="6858000" cy="9144000"/>
  <p:defaultTextStyle>
    <a:defPPr>
      <a:defRPr lang="pt-BR"/>
    </a:defPPr>
    <a:lvl1pPr algn="l" rtl="0" eaLnBrk="0" fontAlgn="base" hangingPunct="0">
      <a:spcBef>
        <a:spcPct val="0"/>
      </a:spcBef>
      <a:spcAft>
        <a:spcPct val="0"/>
      </a:spcAft>
      <a:defRPr sz="2400" b="1" i="1" kern="1200">
        <a:solidFill>
          <a:schemeClr val="bg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b="1" i="1" kern="1200">
        <a:solidFill>
          <a:schemeClr val="bg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b="1" i="1" kern="1200">
        <a:solidFill>
          <a:schemeClr val="bg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b="1" i="1" kern="1200">
        <a:solidFill>
          <a:schemeClr val="bg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b="1" i="1" kern="1200">
        <a:solidFill>
          <a:schemeClr val="bg1"/>
        </a:solidFill>
        <a:latin typeface="Times New Roman" panose="02020603050405020304" pitchFamily="18" charset="0"/>
        <a:ea typeface="+mn-ea"/>
        <a:cs typeface="+mn-cs"/>
      </a:defRPr>
    </a:lvl5pPr>
    <a:lvl6pPr marL="2286000" algn="l" defTabSz="914400" rtl="0" eaLnBrk="1" latinLnBrk="0" hangingPunct="1">
      <a:defRPr sz="2400" b="1" i="1" kern="1200">
        <a:solidFill>
          <a:schemeClr val="bg1"/>
        </a:solidFill>
        <a:latin typeface="Times New Roman" panose="02020603050405020304" pitchFamily="18" charset="0"/>
        <a:ea typeface="+mn-ea"/>
        <a:cs typeface="+mn-cs"/>
      </a:defRPr>
    </a:lvl6pPr>
    <a:lvl7pPr marL="2743200" algn="l" defTabSz="914400" rtl="0" eaLnBrk="1" latinLnBrk="0" hangingPunct="1">
      <a:defRPr sz="2400" b="1" i="1" kern="1200">
        <a:solidFill>
          <a:schemeClr val="bg1"/>
        </a:solidFill>
        <a:latin typeface="Times New Roman" panose="02020603050405020304" pitchFamily="18" charset="0"/>
        <a:ea typeface="+mn-ea"/>
        <a:cs typeface="+mn-cs"/>
      </a:defRPr>
    </a:lvl7pPr>
    <a:lvl8pPr marL="3200400" algn="l" defTabSz="914400" rtl="0" eaLnBrk="1" latinLnBrk="0" hangingPunct="1">
      <a:defRPr sz="2400" b="1" i="1" kern="1200">
        <a:solidFill>
          <a:schemeClr val="bg1"/>
        </a:solidFill>
        <a:latin typeface="Times New Roman" panose="02020603050405020304" pitchFamily="18" charset="0"/>
        <a:ea typeface="+mn-ea"/>
        <a:cs typeface="+mn-cs"/>
      </a:defRPr>
    </a:lvl8pPr>
    <a:lvl9pPr marL="3657600" algn="l" defTabSz="914400" rtl="0" eaLnBrk="1" latinLnBrk="0" hangingPunct="1">
      <a:defRPr sz="2400" b="1" i="1" kern="1200">
        <a:solidFill>
          <a:schemeClr val="bg1"/>
        </a:solidFill>
        <a:latin typeface="Times New Roman" panose="02020603050405020304" pitchFamily="18" charset="0"/>
        <a:ea typeface="+mn-ea"/>
        <a:cs typeface="+mn-cs"/>
      </a:defRPr>
    </a:lvl9pPr>
  </p:defaultTextStyle>
  <p:modifyVerifier cryptProviderType="rsaAES" cryptAlgorithmClass="hash" cryptAlgorithmType="typeAny" cryptAlgorithmSid="14" spinCount="100000" saltData="VAiYAK1HhzzPWrzRtzqrVw==" hashData="tGW7c3FghZEiWFtQGb1mTr7hPJH40emGQT8dj7+aMSm4m9vM7h9LxNRzEti+adEJso5+lc4NwXnL08qvht9UW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CC66"/>
    <a:srgbClr val="FF9933"/>
    <a:srgbClr val="993300"/>
    <a:srgbClr val="CC0000"/>
    <a:srgbClr val="FFFFCC"/>
    <a:srgbClr val="EAEAEA"/>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70" autoAdjust="0"/>
    <p:restoredTop sz="90929"/>
  </p:normalViewPr>
  <p:slideViewPr>
    <p:cSldViewPr>
      <p:cViewPr varScale="1">
        <p:scale>
          <a:sx n="97" d="100"/>
          <a:sy n="97" d="100"/>
        </p:scale>
        <p:origin x="1206" y="90"/>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_rels/viewProps.xml.rels><?xml version="1.0" encoding="UTF-8" standalone="yes"?>
<Relationships xmlns="http://schemas.openxmlformats.org/package/2006/relationships"><Relationship Id="rId3" Type="http://schemas.openxmlformats.org/officeDocument/2006/relationships/slide" Target="slides/slide8.xml"/><Relationship Id="rId2" Type="http://schemas.openxmlformats.org/officeDocument/2006/relationships/slide" Target="slides/slide5.xml"/><Relationship Id="rId1"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1267"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11268"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1269"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F1342C92-7F93-4251-9CA1-0BDCC57EC9F8}" type="slidenum">
              <a:rPr lang="es-ES"/>
              <a:pPr>
                <a:defRPr/>
              </a:pPr>
              <a:t>‹Nº›</a:t>
            </a:fld>
            <a:endParaRPr lang="es-ES"/>
          </a:p>
        </p:txBody>
      </p:sp>
    </p:spTree>
    <p:extLst>
      <p:ext uri="{BB962C8B-B14F-4D97-AF65-F5344CB8AC3E}">
        <p14:creationId xmlns:p14="http://schemas.microsoft.com/office/powerpoint/2010/main" val="20734472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0243"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205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245"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0246"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0247"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F24A3CB6-5CF2-440E-8851-0606BB47529C}" type="slidenum">
              <a:rPr lang="es-ES"/>
              <a:pPr>
                <a:defRPr/>
              </a:pPr>
              <a:t>‹Nº›</a:t>
            </a:fld>
            <a:endParaRPr lang="es-ES"/>
          </a:p>
        </p:txBody>
      </p:sp>
    </p:spTree>
    <p:extLst>
      <p:ext uri="{BB962C8B-B14F-4D97-AF65-F5344CB8AC3E}">
        <p14:creationId xmlns:p14="http://schemas.microsoft.com/office/powerpoint/2010/main" val="25393234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fld id="{DC36C221-5A7A-45E5-A115-428900B2F36C}" type="slidenum">
              <a:rPr lang="es-ES" sz="1200" smtClean="0"/>
              <a:pPr/>
              <a:t>2</a:t>
            </a:fld>
            <a:endParaRPr lang="es-ES" sz="1200" smtClean="0"/>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endParaRPr lang="es-ES" smtClean="0"/>
          </a:p>
        </p:txBody>
      </p:sp>
    </p:spTree>
    <p:extLst>
      <p:ext uri="{BB962C8B-B14F-4D97-AF65-F5344CB8AC3E}">
        <p14:creationId xmlns:p14="http://schemas.microsoft.com/office/powerpoint/2010/main" val="899468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fld id="{BAFD953B-B8DD-4B2C-A278-F87A32068E52}" type="slidenum">
              <a:rPr lang="es-ES" sz="1200" smtClean="0"/>
              <a:pPr/>
              <a:t>3</a:t>
            </a:fld>
            <a:endParaRPr lang="es-ES" sz="1200" smtClean="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endParaRPr lang="es-ES" smtClean="0"/>
          </a:p>
        </p:txBody>
      </p:sp>
    </p:spTree>
    <p:extLst>
      <p:ext uri="{BB962C8B-B14F-4D97-AF65-F5344CB8AC3E}">
        <p14:creationId xmlns:p14="http://schemas.microsoft.com/office/powerpoint/2010/main" val="3980050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fld id="{1FFD9FFB-F5E0-44A5-8672-F1681542A0E6}" type="slidenum">
              <a:rPr lang="es-ES" sz="1200" smtClean="0"/>
              <a:pPr/>
              <a:t>4</a:t>
            </a:fld>
            <a:endParaRPr lang="es-ES" sz="1200" smtClean="0"/>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endParaRPr lang="es-ES" smtClean="0"/>
          </a:p>
        </p:txBody>
      </p:sp>
    </p:spTree>
    <p:extLst>
      <p:ext uri="{BB962C8B-B14F-4D97-AF65-F5344CB8AC3E}">
        <p14:creationId xmlns:p14="http://schemas.microsoft.com/office/powerpoint/2010/main" val="32170526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fld id="{AA5690D3-3D37-4174-B9D3-2252821BF9BC}" type="slidenum">
              <a:rPr lang="es-ES" sz="1200" smtClean="0"/>
              <a:pPr/>
              <a:t>5</a:t>
            </a:fld>
            <a:endParaRPr lang="es-ES" sz="1200" smtClean="0"/>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endParaRPr lang="es-ES" smtClean="0"/>
          </a:p>
        </p:txBody>
      </p:sp>
    </p:spTree>
    <p:extLst>
      <p:ext uri="{BB962C8B-B14F-4D97-AF65-F5344CB8AC3E}">
        <p14:creationId xmlns:p14="http://schemas.microsoft.com/office/powerpoint/2010/main" val="18056558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fld id="{4D0A1260-FB18-4FD0-AD61-960AB4458A7A}" type="slidenum">
              <a:rPr lang="es-ES" sz="1200" smtClean="0"/>
              <a:pPr/>
              <a:t>6</a:t>
            </a:fld>
            <a:endParaRPr lang="es-ES" sz="1200" smtClean="0"/>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endParaRPr lang="es-ES" smtClean="0"/>
          </a:p>
        </p:txBody>
      </p:sp>
    </p:spTree>
    <p:extLst>
      <p:ext uri="{BB962C8B-B14F-4D97-AF65-F5344CB8AC3E}">
        <p14:creationId xmlns:p14="http://schemas.microsoft.com/office/powerpoint/2010/main" val="1039491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fld id="{CA091A17-3704-43FA-BDD8-957D45F6F2C2}" type="slidenum">
              <a:rPr lang="es-ES" sz="1200" smtClean="0"/>
              <a:pPr/>
              <a:t>7</a:t>
            </a:fld>
            <a:endParaRPr lang="es-ES" sz="1200" smtClean="0"/>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p:spPr>
        <p:txBody>
          <a:bodyPr/>
          <a:lstStyle/>
          <a:p>
            <a:endParaRPr lang="es-ES" smtClean="0"/>
          </a:p>
        </p:txBody>
      </p:sp>
    </p:spTree>
    <p:extLst>
      <p:ext uri="{BB962C8B-B14F-4D97-AF65-F5344CB8AC3E}">
        <p14:creationId xmlns:p14="http://schemas.microsoft.com/office/powerpoint/2010/main" val="21923099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fld id="{94C94688-2FF5-4366-B64A-E5CF0FB0B7AE}" type="slidenum">
              <a:rPr lang="es-ES" sz="1200" smtClean="0"/>
              <a:pPr/>
              <a:t>8</a:t>
            </a:fld>
            <a:endParaRPr lang="es-ES" sz="1200" smtClean="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endParaRPr lang="es-ES" smtClean="0"/>
          </a:p>
        </p:txBody>
      </p:sp>
    </p:spTree>
    <p:extLst>
      <p:ext uri="{BB962C8B-B14F-4D97-AF65-F5344CB8AC3E}">
        <p14:creationId xmlns:p14="http://schemas.microsoft.com/office/powerpoint/2010/main" val="228286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fld id="{5436BCB5-6A2B-4645-BD57-9C9B1800E8DC}" type="slidenum">
              <a:rPr lang="es-ES" sz="1200" smtClean="0"/>
              <a:pPr/>
              <a:t>9</a:t>
            </a:fld>
            <a:endParaRPr lang="es-ES" sz="1200" smtClean="0"/>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p:spPr>
        <p:txBody>
          <a:bodyPr/>
          <a:lstStyle/>
          <a:p>
            <a:endParaRPr lang="es-ES" smtClean="0"/>
          </a:p>
        </p:txBody>
      </p:sp>
    </p:spTree>
    <p:extLst>
      <p:ext uri="{BB962C8B-B14F-4D97-AF65-F5344CB8AC3E}">
        <p14:creationId xmlns:p14="http://schemas.microsoft.com/office/powerpoint/2010/main" val="3782161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4742F087-E036-4577-B605-FAE4E376D675}" type="slidenum">
              <a:rPr lang="pt-BR"/>
              <a:pPr>
                <a:defRPr/>
              </a:pPr>
              <a:t>‹Nº›</a:t>
            </a:fld>
            <a:endParaRPr lang="pt-BR"/>
          </a:p>
        </p:txBody>
      </p:sp>
    </p:spTree>
    <p:extLst>
      <p:ext uri="{BB962C8B-B14F-4D97-AF65-F5344CB8AC3E}">
        <p14:creationId xmlns:p14="http://schemas.microsoft.com/office/powerpoint/2010/main" val="2609441180"/>
      </p:ext>
    </p:extLst>
  </p:cSld>
  <p:clrMapOvr>
    <a:masterClrMapping/>
  </p:clrMapOvr>
  <p:transition spd="med" advClick="0"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F77DB30F-D421-4DB5-A948-6AC571476C05}" type="slidenum">
              <a:rPr lang="pt-BR"/>
              <a:pPr>
                <a:defRPr/>
              </a:pPr>
              <a:t>‹Nº›</a:t>
            </a:fld>
            <a:endParaRPr lang="pt-BR"/>
          </a:p>
        </p:txBody>
      </p:sp>
    </p:spTree>
    <p:extLst>
      <p:ext uri="{BB962C8B-B14F-4D97-AF65-F5344CB8AC3E}">
        <p14:creationId xmlns:p14="http://schemas.microsoft.com/office/powerpoint/2010/main" val="2266977677"/>
      </p:ext>
    </p:extLst>
  </p:cSld>
  <p:clrMapOvr>
    <a:masterClrMapping/>
  </p:clrMapOvr>
  <p:transition spd="med" advClick="0"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313A6838-4E6E-493B-B15F-0DE03A0A0ECE}" type="slidenum">
              <a:rPr lang="pt-BR"/>
              <a:pPr>
                <a:defRPr/>
              </a:pPr>
              <a:t>‹Nº›</a:t>
            </a:fld>
            <a:endParaRPr lang="pt-BR"/>
          </a:p>
        </p:txBody>
      </p:sp>
    </p:spTree>
    <p:extLst>
      <p:ext uri="{BB962C8B-B14F-4D97-AF65-F5344CB8AC3E}">
        <p14:creationId xmlns:p14="http://schemas.microsoft.com/office/powerpoint/2010/main" val="2459039540"/>
      </p:ext>
    </p:extLst>
  </p:cSld>
  <p:clrMapOvr>
    <a:masterClrMapping/>
  </p:clrMapOvr>
  <p:transition spd="med" advClick="0"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685800" y="1981200"/>
            <a:ext cx="3810000"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4648200" y="1981200"/>
            <a:ext cx="3810000"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EB9BB7E7-6AAB-49F7-BF5E-4ADCFFDB899E}" type="slidenum">
              <a:rPr lang="pt-BR"/>
              <a:pPr>
                <a:defRPr/>
              </a:pPr>
              <a:t>‹Nº›</a:t>
            </a:fld>
            <a:endParaRPr lang="pt-BR"/>
          </a:p>
        </p:txBody>
      </p:sp>
    </p:spTree>
    <p:extLst>
      <p:ext uri="{BB962C8B-B14F-4D97-AF65-F5344CB8AC3E}">
        <p14:creationId xmlns:p14="http://schemas.microsoft.com/office/powerpoint/2010/main" val="4200627797"/>
      </p:ext>
    </p:extLst>
  </p:cSld>
  <p:clrMapOvr>
    <a:masterClrMapping/>
  </p:clrMapOvr>
  <p:transition spd="med" advClick="0"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pt-BR"/>
          </a:p>
        </p:txBody>
      </p:sp>
      <p:sp>
        <p:nvSpPr>
          <p:cNvPr id="9" name="Rectangle 6"/>
          <p:cNvSpPr>
            <a:spLocks noGrp="1" noChangeArrowheads="1"/>
          </p:cNvSpPr>
          <p:nvPr>
            <p:ph type="sldNum" sz="quarter" idx="12"/>
          </p:nvPr>
        </p:nvSpPr>
        <p:spPr>
          <a:ln/>
        </p:spPr>
        <p:txBody>
          <a:bodyPr/>
          <a:lstStyle>
            <a:lvl1pPr>
              <a:defRPr/>
            </a:lvl1pPr>
          </a:lstStyle>
          <a:p>
            <a:pPr>
              <a:defRPr/>
            </a:pPr>
            <a:fld id="{C4BB98CF-A007-4E7C-9D6D-B8985196D75D}" type="slidenum">
              <a:rPr lang="pt-BR"/>
              <a:pPr>
                <a:defRPr/>
              </a:pPr>
              <a:t>‹Nº›</a:t>
            </a:fld>
            <a:endParaRPr lang="pt-BR"/>
          </a:p>
        </p:txBody>
      </p:sp>
    </p:spTree>
    <p:extLst>
      <p:ext uri="{BB962C8B-B14F-4D97-AF65-F5344CB8AC3E}">
        <p14:creationId xmlns:p14="http://schemas.microsoft.com/office/powerpoint/2010/main" val="4001387563"/>
      </p:ext>
    </p:extLst>
  </p:cSld>
  <p:clrMapOvr>
    <a:masterClrMapping/>
  </p:clrMapOvr>
  <p:transition spd="med" advClick="0"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F8CB22EF-4E35-4D4F-A263-1AD228B8FDC0}" type="slidenum">
              <a:rPr lang="pt-BR"/>
              <a:pPr>
                <a:defRPr/>
              </a:pPr>
              <a:t>‹Nº›</a:t>
            </a:fld>
            <a:endParaRPr lang="pt-BR"/>
          </a:p>
        </p:txBody>
      </p:sp>
    </p:spTree>
    <p:extLst>
      <p:ext uri="{BB962C8B-B14F-4D97-AF65-F5344CB8AC3E}">
        <p14:creationId xmlns:p14="http://schemas.microsoft.com/office/powerpoint/2010/main" val="2242332536"/>
      </p:ext>
    </p:extLst>
  </p:cSld>
  <p:clrMapOvr>
    <a:masterClrMapping/>
  </p:clrMapOvr>
  <p:transition spd="med" advClick="0"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pt-BR"/>
          </a:p>
        </p:txBody>
      </p:sp>
      <p:sp>
        <p:nvSpPr>
          <p:cNvPr id="4" name="Rectangle 6"/>
          <p:cNvSpPr>
            <a:spLocks noGrp="1" noChangeArrowheads="1"/>
          </p:cNvSpPr>
          <p:nvPr>
            <p:ph type="sldNum" sz="quarter" idx="12"/>
          </p:nvPr>
        </p:nvSpPr>
        <p:spPr>
          <a:ln/>
        </p:spPr>
        <p:txBody>
          <a:bodyPr/>
          <a:lstStyle>
            <a:lvl1pPr>
              <a:defRPr/>
            </a:lvl1pPr>
          </a:lstStyle>
          <a:p>
            <a:pPr>
              <a:defRPr/>
            </a:pPr>
            <a:fld id="{470AD62D-A3FE-48B5-81DC-EB23778B5FD5}" type="slidenum">
              <a:rPr lang="pt-BR"/>
              <a:pPr>
                <a:defRPr/>
              </a:pPr>
              <a:t>‹Nº›</a:t>
            </a:fld>
            <a:endParaRPr lang="pt-BR"/>
          </a:p>
        </p:txBody>
      </p:sp>
    </p:spTree>
    <p:extLst>
      <p:ext uri="{BB962C8B-B14F-4D97-AF65-F5344CB8AC3E}">
        <p14:creationId xmlns:p14="http://schemas.microsoft.com/office/powerpoint/2010/main" val="3939856940"/>
      </p:ext>
    </p:extLst>
  </p:cSld>
  <p:clrMapOvr>
    <a:masterClrMapping/>
  </p:clrMapOvr>
  <p:transition spd="med" advClick="0"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B120AD51-35AB-4D5D-8BBB-4CA0DA1EC36D}" type="slidenum">
              <a:rPr lang="pt-BR"/>
              <a:pPr>
                <a:defRPr/>
              </a:pPr>
              <a:t>‹Nº›</a:t>
            </a:fld>
            <a:endParaRPr lang="pt-BR"/>
          </a:p>
        </p:txBody>
      </p:sp>
    </p:spTree>
    <p:extLst>
      <p:ext uri="{BB962C8B-B14F-4D97-AF65-F5344CB8AC3E}">
        <p14:creationId xmlns:p14="http://schemas.microsoft.com/office/powerpoint/2010/main" val="3409593902"/>
      </p:ext>
    </p:extLst>
  </p:cSld>
  <p:clrMapOvr>
    <a:masterClrMapping/>
  </p:clrMapOvr>
  <p:transition spd="med" advClick="0"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08ADBA39-927B-4638-843A-8B771EFC9CEF}" type="slidenum">
              <a:rPr lang="pt-BR"/>
              <a:pPr>
                <a:defRPr/>
              </a:pPr>
              <a:t>‹Nº›</a:t>
            </a:fld>
            <a:endParaRPr lang="pt-BR"/>
          </a:p>
        </p:txBody>
      </p:sp>
    </p:spTree>
    <p:extLst>
      <p:ext uri="{BB962C8B-B14F-4D97-AF65-F5344CB8AC3E}">
        <p14:creationId xmlns:p14="http://schemas.microsoft.com/office/powerpoint/2010/main" val="2847895125"/>
      </p:ext>
    </p:extLst>
  </p:cSld>
  <p:clrMapOvr>
    <a:masterClrMapping/>
  </p:clrMapOvr>
  <p:transition spd="med" advClick="0"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E4EF8AC8-75C5-4109-AC10-7BF22BE219E6}" type="slidenum">
              <a:rPr lang="pt-BR"/>
              <a:pPr>
                <a:defRPr/>
              </a:pPr>
              <a:t>‹Nº›</a:t>
            </a:fld>
            <a:endParaRPr lang="pt-BR"/>
          </a:p>
        </p:txBody>
      </p:sp>
    </p:spTree>
    <p:extLst>
      <p:ext uri="{BB962C8B-B14F-4D97-AF65-F5344CB8AC3E}">
        <p14:creationId xmlns:p14="http://schemas.microsoft.com/office/powerpoint/2010/main" val="758893312"/>
      </p:ext>
    </p:extLst>
  </p:cSld>
  <p:clrMapOvr>
    <a:masterClrMapping/>
  </p:clrMapOvr>
  <p:transition spd="med" advClick="0"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9E8226AE-C5D1-4AD1-B734-916DDE2A86DD}" type="slidenum">
              <a:rPr lang="pt-BR"/>
              <a:pPr>
                <a:defRPr/>
              </a:pPr>
              <a:t>‹Nº›</a:t>
            </a:fld>
            <a:endParaRPr lang="pt-BR"/>
          </a:p>
        </p:txBody>
      </p:sp>
    </p:spTree>
    <p:extLst>
      <p:ext uri="{BB962C8B-B14F-4D97-AF65-F5344CB8AC3E}">
        <p14:creationId xmlns:p14="http://schemas.microsoft.com/office/powerpoint/2010/main" val="2809249020"/>
      </p:ext>
    </p:extLst>
  </p:cSld>
  <p:clrMapOvr>
    <a:masterClrMapping/>
  </p:clrMapOvr>
  <p:transition spd="med" advClick="0" advTm="12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i="0">
                <a:solidFill>
                  <a:schemeClr val="tx1"/>
                </a:solidFill>
              </a:defRPr>
            </a:lvl1pPr>
          </a:lstStyle>
          <a:p>
            <a:pPr>
              <a:defRPr/>
            </a:pPr>
            <a:endParaRPr lang="pt-B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i="0">
                <a:solidFill>
                  <a:schemeClr val="tx1"/>
                </a:solidFill>
              </a:defRPr>
            </a:lvl1pPr>
          </a:lstStyle>
          <a:p>
            <a:pPr>
              <a:defRPr/>
            </a:pPr>
            <a:endParaRPr lang="pt-B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i="0">
                <a:solidFill>
                  <a:schemeClr val="tx1"/>
                </a:solidFill>
              </a:defRPr>
            </a:lvl1pPr>
          </a:lstStyle>
          <a:p>
            <a:pPr>
              <a:defRPr/>
            </a:pPr>
            <a:fld id="{E9704190-1A20-4CC7-B482-CBF26953B864}"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Click="0" advTm="12000">
    <p:zoom/>
  </p:transition>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eaLnBrk="0" fontAlgn="base" hangingPunct="0">
        <a:spcBef>
          <a:spcPct val="0"/>
        </a:spcBef>
        <a:spcAft>
          <a:spcPct val="0"/>
        </a:spcAft>
        <a:defRPr sz="4400">
          <a:solidFill>
            <a:schemeClr val="tx2"/>
          </a:solidFill>
          <a:latin typeface="Times New Roman" panose="02020603050405020304" pitchFamily="18" charset="0"/>
        </a:defRPr>
      </a:lvl6pPr>
      <a:lvl7pPr marL="914400" algn="ctr" rtl="0" eaLnBrk="0" fontAlgn="base" hangingPunct="0">
        <a:spcBef>
          <a:spcPct val="0"/>
        </a:spcBef>
        <a:spcAft>
          <a:spcPct val="0"/>
        </a:spcAft>
        <a:defRPr sz="4400">
          <a:solidFill>
            <a:schemeClr val="tx2"/>
          </a:solidFill>
          <a:latin typeface="Times New Roman" panose="02020603050405020304" pitchFamily="18" charset="0"/>
        </a:defRPr>
      </a:lvl7pPr>
      <a:lvl8pPr marL="1371600" algn="ctr" rtl="0" eaLnBrk="0" fontAlgn="base" hangingPunct="0">
        <a:spcBef>
          <a:spcPct val="0"/>
        </a:spcBef>
        <a:spcAft>
          <a:spcPct val="0"/>
        </a:spcAft>
        <a:defRPr sz="4400">
          <a:solidFill>
            <a:schemeClr val="tx2"/>
          </a:solidFill>
          <a:latin typeface="Times New Roman" panose="02020603050405020304" pitchFamily="18" charset="0"/>
        </a:defRPr>
      </a:lvl8pPr>
      <a:lvl9pPr marL="1828800" algn="ctr" rtl="0" eaLnBrk="0" fontAlgn="base" hangingPunct="0">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hyperlink" Target="mailto:canelfree@yahoo.com"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n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1857375"/>
            <a:ext cx="9144000" cy="500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Imagen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419600" y="25400"/>
            <a:ext cx="47244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Imagen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4419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CuadroTexto 4"/>
          <p:cNvSpPr txBox="1">
            <a:spLocks noChangeArrowheads="1"/>
          </p:cNvSpPr>
          <p:nvPr/>
        </p:nvSpPr>
        <p:spPr bwMode="auto">
          <a:xfrm>
            <a:off x="1981200" y="838200"/>
            <a:ext cx="962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r>
              <a:rPr lang="es-CO">
                <a:solidFill>
                  <a:srgbClr val="FFFF00"/>
                </a:solidFill>
              </a:rPr>
              <a:t>El Sol</a:t>
            </a:r>
            <a:endParaRPr lang="es-ES">
              <a:solidFill>
                <a:srgbClr val="FFFF00"/>
              </a:solidFill>
            </a:endParaRPr>
          </a:p>
        </p:txBody>
      </p:sp>
      <p:sp>
        <p:nvSpPr>
          <p:cNvPr id="6" name="CuadroTexto 5"/>
          <p:cNvSpPr txBox="1"/>
          <p:nvPr/>
        </p:nvSpPr>
        <p:spPr>
          <a:xfrm>
            <a:off x="6019800" y="842963"/>
            <a:ext cx="1287463" cy="461962"/>
          </a:xfrm>
          <a:prstGeom prst="rect">
            <a:avLst/>
          </a:prstGeom>
          <a:noFill/>
        </p:spPr>
        <p:txBody>
          <a:bodyPr wrap="none">
            <a:spAutoFit/>
          </a:bodyPr>
          <a:lstStyle/>
          <a:p>
            <a:pPr>
              <a:defRPr/>
            </a:pPr>
            <a:r>
              <a:rPr lang="es-CO" dirty="0">
                <a:solidFill>
                  <a:schemeClr val="accent2">
                    <a:lumMod val="75000"/>
                  </a:schemeClr>
                </a:solidFill>
              </a:rPr>
              <a:t>La Luna</a:t>
            </a:r>
            <a:endParaRPr lang="es-ES" dirty="0">
              <a:solidFill>
                <a:schemeClr val="accent2">
                  <a:lumMod val="75000"/>
                </a:schemeClr>
              </a:solidFill>
            </a:endParaRPr>
          </a:p>
        </p:txBody>
      </p:sp>
      <p:pic>
        <p:nvPicPr>
          <p:cNvPr id="3" name="Musica Nativa Americana YANA SUNQU +Pinturas_Paintings_ Jose Maria Velasco(Mexico)">
            <a:hlinkClick r:id="" action="ppaction://media"/>
          </p:cNvPr>
          <p:cNvPicPr>
            <a:picLocks noChangeAspect="1"/>
          </p:cNvPicPr>
          <p:nvPr>
            <a:audioFile r:link="rId2"/>
            <p:extLst>
              <p:ext uri="{DAA4B4D4-6D71-4841-9C94-3DE7FCFB9230}">
                <p14:media xmlns:p14="http://schemas.microsoft.com/office/powerpoint/2010/main" r:embed="rId1">
                  <p14:fade in="250" out="250"/>
                </p14:media>
              </p:ext>
            </p:extLst>
          </p:nvPr>
        </p:nvPicPr>
        <p:blipFill>
          <a:blip r:embed="rId7"/>
          <a:stretch>
            <a:fillRect/>
          </a:stretch>
        </p:blipFill>
        <p:spPr>
          <a:xfrm>
            <a:off x="4267200" y="3124200"/>
            <a:ext cx="609600" cy="609600"/>
          </a:xfrm>
          <a:prstGeom prst="rect">
            <a:avLst/>
          </a:prstGeom>
        </p:spPr>
      </p:pic>
    </p:spTree>
  </p:cSld>
  <p:clrMapOvr>
    <a:masterClrMapping/>
  </p:clrMapOvr>
  <p:transition spd="med" advClick="0"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WINDOWS\Desktop\DIVERSOS\LUA E NOITES\LUA COQUEIR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Text Box 4"/>
          <p:cNvSpPr txBox="1">
            <a:spLocks noChangeArrowheads="1"/>
          </p:cNvSpPr>
          <p:nvPr/>
        </p:nvSpPr>
        <p:spPr bwMode="auto">
          <a:xfrm>
            <a:off x="5334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pt-BR" sz="2400" u="sng">
                <a:solidFill>
                  <a:srgbClr val="CCECFF"/>
                </a:solidFill>
              </a:rPr>
              <a:t>EL SOL Y LA LUNA</a:t>
            </a:r>
          </a:p>
        </p:txBody>
      </p:sp>
      <p:sp>
        <p:nvSpPr>
          <p:cNvPr id="2054" name="Rectangle 6"/>
          <p:cNvSpPr>
            <a:spLocks noChangeArrowheads="1"/>
          </p:cNvSpPr>
          <p:nvPr/>
        </p:nvSpPr>
        <p:spPr bwMode="auto">
          <a:xfrm>
            <a:off x="4648200" y="1098550"/>
            <a:ext cx="4495800" cy="3321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pt-BR" sz="2000">
                <a:solidFill>
                  <a:srgbClr val="CCECFF"/>
                </a:solidFill>
                <a:latin typeface="Comic Sans MS" panose="030F0702030302020204" pitchFamily="66" charset="0"/>
              </a:rPr>
              <a:t>Cuando el SOL y la LUNA se encontraron por primera vez, se enamoraron perdidamente </a:t>
            </a:r>
          </a:p>
          <a:p>
            <a:pPr algn="ctr">
              <a:spcBef>
                <a:spcPct val="0"/>
              </a:spcBef>
              <a:buFontTx/>
              <a:buNone/>
            </a:pPr>
            <a:r>
              <a:rPr lang="pt-BR" sz="2000">
                <a:solidFill>
                  <a:srgbClr val="CCECFF"/>
                </a:solidFill>
                <a:latin typeface="Comic Sans MS" panose="030F0702030302020204" pitchFamily="66" charset="0"/>
              </a:rPr>
              <a:t>y a partir de ahí comezaron a vivir un gran amor. </a:t>
            </a:r>
          </a:p>
          <a:p>
            <a:pPr algn="ctr">
              <a:spcBef>
                <a:spcPct val="0"/>
              </a:spcBef>
              <a:buFontTx/>
              <a:buNone/>
            </a:pPr>
            <a:endParaRPr lang="pt-BR" sz="2000">
              <a:solidFill>
                <a:srgbClr val="CCECFF"/>
              </a:solidFill>
              <a:latin typeface="Comic Sans MS" panose="030F0702030302020204" pitchFamily="66" charset="0"/>
            </a:endParaRPr>
          </a:p>
          <a:p>
            <a:pPr algn="ctr">
              <a:spcBef>
                <a:spcPct val="0"/>
              </a:spcBef>
              <a:buFontTx/>
              <a:buNone/>
            </a:pPr>
            <a:r>
              <a:rPr lang="pt-BR" sz="2000">
                <a:solidFill>
                  <a:srgbClr val="CCECFF"/>
                </a:solidFill>
                <a:latin typeface="Comic Sans MS" panose="030F0702030302020204" pitchFamily="66" charset="0"/>
              </a:rPr>
              <a:t/>
            </a:r>
            <a:br>
              <a:rPr lang="pt-BR" sz="2000">
                <a:solidFill>
                  <a:srgbClr val="CCECFF"/>
                </a:solidFill>
                <a:latin typeface="Comic Sans MS" panose="030F0702030302020204" pitchFamily="66" charset="0"/>
              </a:rPr>
            </a:br>
            <a:endParaRPr lang="pt-BR" sz="2400">
              <a:solidFill>
                <a:srgbClr val="CCECFF"/>
              </a:solidFill>
              <a:latin typeface="Comic Sans MS" panose="030F0702030302020204" pitchFamily="66" charset="0"/>
            </a:endParaRPr>
          </a:p>
          <a:p>
            <a:pPr algn="ctr">
              <a:spcBef>
                <a:spcPct val="0"/>
              </a:spcBef>
              <a:buFontTx/>
              <a:buNone/>
            </a:pPr>
            <a:r>
              <a:rPr lang="pt-BR" sz="2400">
                <a:solidFill>
                  <a:srgbClr val="CCECFF"/>
                </a:solidFill>
                <a:latin typeface="Comic Sans MS" panose="030F0702030302020204" pitchFamily="66" charset="0"/>
              </a:rPr>
              <a:t/>
            </a:r>
            <a:br>
              <a:rPr lang="pt-BR" sz="2400">
                <a:solidFill>
                  <a:srgbClr val="CCECFF"/>
                </a:solidFill>
                <a:latin typeface="Comic Sans MS" panose="030F0702030302020204" pitchFamily="66" charset="0"/>
              </a:rPr>
            </a:br>
            <a:endParaRPr lang="pt-BR" sz="2400">
              <a:solidFill>
                <a:srgbClr val="CCECFF"/>
              </a:solidFill>
              <a:latin typeface="Comic Sans MS" panose="030F0702030302020204" pitchFamily="66" charset="0"/>
            </a:endParaRPr>
          </a:p>
        </p:txBody>
      </p:sp>
      <p:sp>
        <p:nvSpPr>
          <p:cNvPr id="2055" name="Rectangle 7"/>
          <p:cNvSpPr>
            <a:spLocks noChangeArrowheads="1"/>
          </p:cNvSpPr>
          <p:nvPr/>
        </p:nvSpPr>
        <p:spPr bwMode="auto">
          <a:xfrm>
            <a:off x="0" y="4114800"/>
            <a:ext cx="2438400" cy="2554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pt-BR" sz="2000">
                <a:solidFill>
                  <a:srgbClr val="CCECFF"/>
                </a:solidFill>
                <a:latin typeface="Comic Sans MS" panose="030F0702030302020204" pitchFamily="66" charset="0"/>
              </a:rPr>
              <a:t>Sucede que el mundo aún no existía y el día  que El Gran Espiritu decidió crearlo, les dio entonces un toque  final ...el brillo !</a:t>
            </a:r>
          </a:p>
        </p:txBody>
      </p:sp>
      <p:sp>
        <p:nvSpPr>
          <p:cNvPr id="2056" name="Rectangle 8"/>
          <p:cNvSpPr>
            <a:spLocks noChangeArrowheads="1"/>
          </p:cNvSpPr>
          <p:nvPr/>
        </p:nvSpPr>
        <p:spPr bwMode="auto">
          <a:xfrm>
            <a:off x="5334000" y="4495800"/>
            <a:ext cx="38100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pt-BR" sz="2000">
                <a:solidFill>
                  <a:srgbClr val="CCECFF"/>
                </a:solidFill>
                <a:latin typeface="Comic Sans MS" panose="030F0702030302020204" pitchFamily="66" charset="0"/>
              </a:rPr>
              <a:t>Quedó decidido tambíen que el SOL iluminaria el dia y que la LUNA iluminaria</a:t>
            </a:r>
            <a:br>
              <a:rPr lang="pt-BR" sz="2000">
                <a:solidFill>
                  <a:srgbClr val="CCECFF"/>
                </a:solidFill>
                <a:latin typeface="Comic Sans MS" panose="030F0702030302020204" pitchFamily="66" charset="0"/>
              </a:rPr>
            </a:br>
            <a:r>
              <a:rPr lang="pt-BR" sz="2000">
                <a:solidFill>
                  <a:srgbClr val="CCECFF"/>
                </a:solidFill>
                <a:latin typeface="Comic Sans MS" panose="030F0702030302020204" pitchFamily="66" charset="0"/>
              </a:rPr>
              <a:t>la noche, siendo asi, estarian obligados a vivir</a:t>
            </a:r>
            <a:r>
              <a:rPr lang="pt-BR" sz="2400">
                <a:solidFill>
                  <a:srgbClr val="CCECFF"/>
                </a:solidFill>
                <a:latin typeface="Comic Sans MS" panose="030F0702030302020204" pitchFamily="66" charset="0"/>
              </a:rPr>
              <a:t> </a:t>
            </a:r>
            <a:r>
              <a:rPr lang="pt-BR" sz="2000">
                <a:solidFill>
                  <a:srgbClr val="CCECFF"/>
                </a:solidFill>
                <a:latin typeface="Comic Sans MS" panose="030F0702030302020204" pitchFamily="66" charset="0"/>
              </a:rPr>
              <a:t>separados.</a:t>
            </a:r>
          </a:p>
        </p:txBody>
      </p:sp>
    </p:spTree>
  </p:cSld>
  <p:clrMapOvr>
    <a:masterClrMapping/>
  </p:clrMapOvr>
  <p:transition spd="med" advClick="0" advTm="12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dissolve">
                                      <p:cBhvr>
                                        <p:cTn id="7" dur="500"/>
                                        <p:tgtEl>
                                          <p:spTgt spid="2050"/>
                                        </p:tgtEl>
                                      </p:cBhvr>
                                    </p:animEffect>
                                  </p:childTnLst>
                                </p:cTn>
                              </p:par>
                            </p:childTnLst>
                          </p:cTn>
                        </p:par>
                        <p:par>
                          <p:cTn id="8" fill="hold" nodeType="afterGroup">
                            <p:stCondLst>
                              <p:cond delay="500"/>
                            </p:stCondLst>
                            <p:childTnLst>
                              <p:par>
                                <p:cTn id="9" presetID="5" presetClass="entr" presetSubtype="5" fill="hold" grpId="0" nodeType="afterEffect">
                                  <p:stCondLst>
                                    <p:cond delay="0"/>
                                  </p:stCondLst>
                                  <p:iterate type="wd">
                                    <p:tmPct val="100000"/>
                                  </p:iterate>
                                  <p:childTnLst>
                                    <p:set>
                                      <p:cBhvr>
                                        <p:cTn id="10" dur="1" fill="hold">
                                          <p:stCondLst>
                                            <p:cond delay="0"/>
                                          </p:stCondLst>
                                        </p:cTn>
                                        <p:tgtEl>
                                          <p:spTgt spid="2052"/>
                                        </p:tgtEl>
                                        <p:attrNameLst>
                                          <p:attrName>style.visibility</p:attrName>
                                        </p:attrNameLst>
                                      </p:cBhvr>
                                      <p:to>
                                        <p:strVal val="visible"/>
                                      </p:to>
                                    </p:set>
                                    <p:animEffect transition="in" filter="checkerboard(down)">
                                      <p:cBhvr>
                                        <p:cTn id="11" dur="300"/>
                                        <p:tgtEl>
                                          <p:spTgt spid="2052"/>
                                        </p:tgtEl>
                                      </p:cBhvr>
                                    </p:animEffect>
                                  </p:childTnLst>
                                </p:cTn>
                              </p:par>
                            </p:childTnLst>
                          </p:cTn>
                        </p:par>
                        <p:par>
                          <p:cTn id="12" fill="hold" nodeType="afterGroup">
                            <p:stCondLst>
                              <p:cond delay="2000"/>
                            </p:stCondLst>
                            <p:childTnLst>
                              <p:par>
                                <p:cTn id="13" presetID="5" presetClass="entr" presetSubtype="10" fill="hold" grpId="0" nodeType="afterEffect">
                                  <p:stCondLst>
                                    <p:cond delay="0"/>
                                  </p:stCondLst>
                                  <p:iterate type="wd">
                                    <p:tmPct val="100000"/>
                                  </p:iterate>
                                  <p:childTnLst>
                                    <p:set>
                                      <p:cBhvr>
                                        <p:cTn id="14" dur="1" fill="hold">
                                          <p:stCondLst>
                                            <p:cond delay="0"/>
                                          </p:stCondLst>
                                        </p:cTn>
                                        <p:tgtEl>
                                          <p:spTgt spid="2054"/>
                                        </p:tgtEl>
                                        <p:attrNameLst>
                                          <p:attrName>style.visibility</p:attrName>
                                        </p:attrNameLst>
                                      </p:cBhvr>
                                      <p:to>
                                        <p:strVal val="visible"/>
                                      </p:to>
                                    </p:set>
                                    <p:animEffect transition="in" filter="checkerboard(across)">
                                      <p:cBhvr>
                                        <p:cTn id="15" dur="300"/>
                                        <p:tgtEl>
                                          <p:spTgt spid="2054"/>
                                        </p:tgtEl>
                                      </p:cBhvr>
                                    </p:animEffect>
                                  </p:childTnLst>
                                </p:cTn>
                              </p:par>
                            </p:childTnLst>
                          </p:cTn>
                        </p:par>
                        <p:par>
                          <p:cTn id="16" fill="hold" nodeType="afterGroup">
                            <p:stCondLst>
                              <p:cond delay="10100"/>
                            </p:stCondLst>
                            <p:childTnLst>
                              <p:par>
                                <p:cTn id="17" presetID="5" presetClass="entr" presetSubtype="10" fill="hold" grpId="0" nodeType="afterEffect">
                                  <p:stCondLst>
                                    <p:cond delay="0"/>
                                  </p:stCondLst>
                                  <p:iterate type="wd">
                                    <p:tmPct val="100000"/>
                                  </p:iterate>
                                  <p:childTnLst>
                                    <p:set>
                                      <p:cBhvr>
                                        <p:cTn id="18" dur="1" fill="hold">
                                          <p:stCondLst>
                                            <p:cond delay="0"/>
                                          </p:stCondLst>
                                        </p:cTn>
                                        <p:tgtEl>
                                          <p:spTgt spid="2055"/>
                                        </p:tgtEl>
                                        <p:attrNameLst>
                                          <p:attrName>style.visibility</p:attrName>
                                        </p:attrNameLst>
                                      </p:cBhvr>
                                      <p:to>
                                        <p:strVal val="visible"/>
                                      </p:to>
                                    </p:set>
                                    <p:animEffect transition="in" filter="checkerboard(across)">
                                      <p:cBhvr>
                                        <p:cTn id="19" dur="300"/>
                                        <p:tgtEl>
                                          <p:spTgt spid="2055"/>
                                        </p:tgtEl>
                                      </p:cBhvr>
                                    </p:animEffect>
                                  </p:childTnLst>
                                </p:cTn>
                              </p:par>
                            </p:childTnLst>
                          </p:cTn>
                        </p:par>
                        <p:par>
                          <p:cTn id="20" fill="hold" nodeType="afterGroup">
                            <p:stCondLst>
                              <p:cond delay="18200"/>
                            </p:stCondLst>
                            <p:childTnLst>
                              <p:par>
                                <p:cTn id="21" presetID="5" presetClass="entr" presetSubtype="10" fill="hold" grpId="0" nodeType="afterEffect">
                                  <p:stCondLst>
                                    <p:cond delay="0"/>
                                  </p:stCondLst>
                                  <p:iterate type="wd">
                                    <p:tmPct val="100000"/>
                                  </p:iterate>
                                  <p:childTnLst>
                                    <p:set>
                                      <p:cBhvr>
                                        <p:cTn id="22" dur="1" fill="hold">
                                          <p:stCondLst>
                                            <p:cond delay="0"/>
                                          </p:stCondLst>
                                        </p:cTn>
                                        <p:tgtEl>
                                          <p:spTgt spid="2056"/>
                                        </p:tgtEl>
                                        <p:attrNameLst>
                                          <p:attrName>style.visibility</p:attrName>
                                        </p:attrNameLst>
                                      </p:cBhvr>
                                      <p:to>
                                        <p:strVal val="visible"/>
                                      </p:to>
                                    </p:set>
                                    <p:animEffect transition="in" filter="checkerboard(across)">
                                      <p:cBhvr>
                                        <p:cTn id="23" dur="300"/>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autoUpdateAnimBg="0"/>
      <p:bldP spid="2054" grpId="0" autoUpdateAnimBg="0"/>
      <p:bldP spid="2055" grpId="0" autoUpdateAnimBg="0"/>
      <p:bldP spid="2056"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WINDOWS\Desktop\DIVERSOS\POR DO SOL\12372-mi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3"/>
          <p:cNvSpPr>
            <a:spLocks noChangeArrowheads="1"/>
          </p:cNvSpPr>
          <p:nvPr/>
        </p:nvSpPr>
        <p:spPr bwMode="auto">
          <a:xfrm>
            <a:off x="0" y="3200400"/>
            <a:ext cx="9144000" cy="341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ts val="500"/>
              </a:spcBef>
              <a:spcAft>
                <a:spcPts val="500"/>
              </a:spcAft>
              <a:buFontTx/>
              <a:buNone/>
            </a:pPr>
            <a:r>
              <a:rPr lang="pt-BR" sz="2400">
                <a:solidFill>
                  <a:srgbClr val="993300"/>
                </a:solidFill>
              </a:rPr>
              <a:t>Les invadió una gran tristeza  y cuando se dieron cuenta de que nunca más se encontrarian...</a:t>
            </a:r>
            <a:br>
              <a:rPr lang="pt-BR" sz="2400">
                <a:solidFill>
                  <a:srgbClr val="993300"/>
                </a:solidFill>
              </a:rPr>
            </a:br>
            <a:r>
              <a:rPr lang="pt-BR" sz="2400">
                <a:solidFill>
                  <a:srgbClr val="993300"/>
                </a:solidFill>
              </a:rPr>
              <a:t/>
            </a:r>
            <a:br>
              <a:rPr lang="pt-BR" sz="2400">
                <a:solidFill>
                  <a:srgbClr val="993300"/>
                </a:solidFill>
              </a:rPr>
            </a:br>
            <a:r>
              <a:rPr lang="pt-BR" sz="2400">
                <a:solidFill>
                  <a:srgbClr val="993300"/>
                </a:solidFill>
              </a:rPr>
              <a:t>LA LUNA  fué quedándose cada vez más angustiada. A pesar del brillo dado por El Gran Espiritu,  fué tornándose solitaria.</a:t>
            </a:r>
            <a:br>
              <a:rPr lang="pt-BR" sz="2400">
                <a:solidFill>
                  <a:srgbClr val="993300"/>
                </a:solidFill>
              </a:rPr>
            </a:br>
            <a:r>
              <a:rPr lang="pt-BR" sz="2400">
                <a:solidFill>
                  <a:srgbClr val="993300"/>
                </a:solidFill>
              </a:rPr>
              <a:t/>
            </a:r>
            <a:br>
              <a:rPr lang="pt-BR" sz="2400">
                <a:solidFill>
                  <a:srgbClr val="993300"/>
                </a:solidFill>
              </a:rPr>
            </a:br>
            <a:r>
              <a:rPr lang="pt-BR" sz="2400">
                <a:solidFill>
                  <a:srgbClr val="993300"/>
                </a:solidFill>
              </a:rPr>
              <a:t>EL SOL a su vez, habia ganado un título de nobleza "ASTRO REY", pero eso tampoco le hizo feliz.</a:t>
            </a:r>
            <a:br>
              <a:rPr lang="pt-BR" sz="2400">
                <a:solidFill>
                  <a:srgbClr val="993300"/>
                </a:solidFill>
              </a:rPr>
            </a:br>
            <a:endParaRPr lang="pt-BR" sz="2400">
              <a:solidFill>
                <a:srgbClr val="993300"/>
              </a:solidFill>
            </a:endParaRPr>
          </a:p>
        </p:txBody>
      </p:sp>
    </p:spTree>
  </p:cSld>
  <p:clrMapOvr>
    <a:masterClrMapping/>
  </p:clrMapOvr>
  <p:transition spd="med" advClick="0" advTm="12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linds(vertical)">
                                      <p:cBhvr>
                                        <p:cTn id="7" dur="500"/>
                                        <p:tgtEl>
                                          <p:spTgt spid="3074"/>
                                        </p:tgtEl>
                                      </p:cBhvr>
                                    </p:animEffect>
                                  </p:childTnLst>
                                </p:cTn>
                              </p:par>
                            </p:childTnLst>
                          </p:cTn>
                        </p:par>
                        <p:par>
                          <p:cTn id="8" fill="hold" nodeType="afterGroup">
                            <p:stCondLst>
                              <p:cond delay="500"/>
                            </p:stCondLst>
                            <p:childTnLst>
                              <p:par>
                                <p:cTn id="9" presetID="5" presetClass="entr" presetSubtype="10" fill="hold" grpId="0" nodeType="afterEffect">
                                  <p:stCondLst>
                                    <p:cond delay="0"/>
                                  </p:stCondLst>
                                  <p:iterate type="wd">
                                    <p:tmPct val="100000"/>
                                  </p:iterate>
                                  <p:childTnLst>
                                    <p:set>
                                      <p:cBhvr>
                                        <p:cTn id="10" dur="1" fill="hold">
                                          <p:stCondLst>
                                            <p:cond delay="0"/>
                                          </p:stCondLst>
                                        </p:cTn>
                                        <p:tgtEl>
                                          <p:spTgt spid="3075"/>
                                        </p:tgtEl>
                                        <p:attrNameLst>
                                          <p:attrName>style.visibility</p:attrName>
                                        </p:attrNameLst>
                                      </p:cBhvr>
                                      <p:to>
                                        <p:strVal val="visible"/>
                                      </p:to>
                                    </p:set>
                                    <p:animEffect transition="in" filter="checkerboard(across)">
                                      <p:cBhvr>
                                        <p:cTn id="11" dur="3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WINDOWS\Desktop\DIVERSOS\LUA E NOITES\fundoblu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19200"/>
            <a:ext cx="47244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3"/>
          <p:cNvSpPr>
            <a:spLocks noChangeArrowheads="1"/>
          </p:cNvSpPr>
          <p:nvPr/>
        </p:nvSpPr>
        <p:spPr bwMode="auto">
          <a:xfrm>
            <a:off x="0" y="0"/>
            <a:ext cx="9144000" cy="308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ts val="500"/>
              </a:spcBef>
              <a:spcAft>
                <a:spcPts val="500"/>
              </a:spcAft>
              <a:buFontTx/>
              <a:buNone/>
            </a:pPr>
            <a:r>
              <a:rPr lang="pt-BR" sz="2000">
                <a:solidFill>
                  <a:srgbClr val="FF9933"/>
                </a:solidFill>
                <a:latin typeface="Comic Sans MS" panose="030F0702030302020204" pitchFamily="66" charset="0"/>
              </a:rPr>
              <a:t>El Gran Espiritu, viendo ésto, les llamó y les explicó:</a:t>
            </a:r>
            <a:br>
              <a:rPr lang="pt-BR" sz="2000">
                <a:solidFill>
                  <a:srgbClr val="FF9933"/>
                </a:solidFill>
                <a:latin typeface="Comic Sans MS" panose="030F0702030302020204" pitchFamily="66" charset="0"/>
              </a:rPr>
            </a:br>
            <a:r>
              <a:rPr lang="pt-BR" sz="2000">
                <a:solidFill>
                  <a:srgbClr val="FF9933"/>
                </a:solidFill>
                <a:latin typeface="Comic Sans MS" panose="030F0702030302020204" pitchFamily="66" charset="0"/>
              </a:rPr>
              <a:t> No deben  estar tristes, ambos ahora  poseen un brillo própio.</a:t>
            </a:r>
            <a:br>
              <a:rPr lang="pt-BR" sz="2000">
                <a:solidFill>
                  <a:srgbClr val="FF9933"/>
                </a:solidFill>
                <a:latin typeface="Comic Sans MS" panose="030F0702030302020204" pitchFamily="66" charset="0"/>
              </a:rPr>
            </a:br>
            <a:r>
              <a:rPr lang="pt-BR" sz="2000">
                <a:solidFill>
                  <a:srgbClr val="EAEAEA"/>
                </a:solidFill>
                <a:latin typeface="Comic Sans MS" panose="030F0702030302020204" pitchFamily="66" charset="0"/>
              </a:rPr>
              <a:t/>
            </a:r>
            <a:br>
              <a:rPr lang="pt-BR" sz="2000">
                <a:solidFill>
                  <a:srgbClr val="EAEAEA"/>
                </a:solidFill>
                <a:latin typeface="Comic Sans MS" panose="030F0702030302020204" pitchFamily="66" charset="0"/>
              </a:rPr>
            </a:br>
            <a:r>
              <a:rPr lang="pt-BR" sz="2000">
                <a:solidFill>
                  <a:srgbClr val="EAEAEA"/>
                </a:solidFill>
                <a:latin typeface="Comic Sans MS" panose="030F0702030302020204" pitchFamily="66" charset="0"/>
              </a:rPr>
              <a:t/>
            </a:r>
            <a:br>
              <a:rPr lang="pt-BR" sz="2000">
                <a:solidFill>
                  <a:srgbClr val="EAEAEA"/>
                </a:solidFill>
                <a:latin typeface="Comic Sans MS" panose="030F0702030302020204" pitchFamily="66" charset="0"/>
              </a:rPr>
            </a:br>
            <a:endParaRPr lang="pt-BR" sz="2000">
              <a:solidFill>
                <a:srgbClr val="EAEAEA"/>
              </a:solidFill>
              <a:latin typeface="Comic Sans MS" panose="030F0702030302020204" pitchFamily="66" charset="0"/>
            </a:endParaRPr>
          </a:p>
          <a:p>
            <a:pPr>
              <a:spcBef>
                <a:spcPts val="500"/>
              </a:spcBef>
              <a:spcAft>
                <a:spcPts val="500"/>
              </a:spcAft>
              <a:buFontTx/>
              <a:buNone/>
            </a:pPr>
            <a:r>
              <a:rPr lang="pt-BR" sz="2000">
                <a:solidFill>
                  <a:srgbClr val="EAEAEA"/>
                </a:solidFill>
                <a:latin typeface="Comic Sans MS" panose="030F0702030302020204" pitchFamily="66" charset="0"/>
              </a:rPr>
              <a:t/>
            </a:r>
            <a:br>
              <a:rPr lang="pt-BR" sz="2000">
                <a:solidFill>
                  <a:srgbClr val="EAEAEA"/>
                </a:solidFill>
                <a:latin typeface="Comic Sans MS" panose="030F0702030302020204" pitchFamily="66" charset="0"/>
              </a:rPr>
            </a:br>
            <a:endParaRPr lang="pt-BR" sz="2000">
              <a:solidFill>
                <a:srgbClr val="EAEAEA"/>
              </a:solidFill>
              <a:latin typeface="Comic Sans MS" panose="030F0702030302020204" pitchFamily="66" charset="0"/>
            </a:endParaRPr>
          </a:p>
          <a:p>
            <a:pPr>
              <a:spcBef>
                <a:spcPts val="500"/>
              </a:spcBef>
              <a:spcAft>
                <a:spcPts val="500"/>
              </a:spcAft>
              <a:buFontTx/>
              <a:buNone/>
            </a:pPr>
            <a:r>
              <a:rPr lang="pt-BR" sz="2000">
                <a:solidFill>
                  <a:srgbClr val="EAEAEA"/>
                </a:solidFill>
                <a:latin typeface="Comic Sans MS" panose="030F0702030302020204" pitchFamily="66" charset="0"/>
              </a:rPr>
              <a:t/>
            </a:r>
            <a:br>
              <a:rPr lang="pt-BR" sz="2000">
                <a:solidFill>
                  <a:srgbClr val="EAEAEA"/>
                </a:solidFill>
                <a:latin typeface="Comic Sans MS" panose="030F0702030302020204" pitchFamily="66" charset="0"/>
              </a:rPr>
            </a:br>
            <a:endParaRPr lang="pt-BR" sz="2000">
              <a:solidFill>
                <a:srgbClr val="EAEAEA"/>
              </a:solidFill>
              <a:latin typeface="Comic Sans MS" panose="030F0702030302020204" pitchFamily="66" charset="0"/>
            </a:endParaRPr>
          </a:p>
        </p:txBody>
      </p:sp>
      <p:pic>
        <p:nvPicPr>
          <p:cNvPr id="4100" name="Picture 4" descr="C:\WINDOWS\Desktop\DIVERSOS\POR DO SOL\BARCOSPORDOSO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1219200"/>
            <a:ext cx="44196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5"/>
          <p:cNvSpPr>
            <a:spLocks noChangeArrowheads="1"/>
          </p:cNvSpPr>
          <p:nvPr/>
        </p:nvSpPr>
        <p:spPr bwMode="auto">
          <a:xfrm>
            <a:off x="0" y="1219200"/>
            <a:ext cx="47244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pt-BR" sz="2000">
                <a:solidFill>
                  <a:srgbClr val="EAEAEA"/>
                </a:solidFill>
                <a:latin typeface="Comic Sans MS" panose="030F0702030302020204" pitchFamily="66" charset="0"/>
              </a:rPr>
              <a:t>Tú, LUNA, iluminarás las noches frias y calientes, encantarás a los enamorados y serás frecuentemente protagonista de hermosas poesias.</a:t>
            </a:r>
            <a:br>
              <a:rPr lang="pt-BR" sz="2000">
                <a:solidFill>
                  <a:srgbClr val="EAEAEA"/>
                </a:solidFill>
                <a:latin typeface="Comic Sans MS" panose="030F0702030302020204" pitchFamily="66" charset="0"/>
              </a:rPr>
            </a:br>
            <a:endParaRPr lang="pt-BR" sz="2000">
              <a:solidFill>
                <a:srgbClr val="EAEAEA"/>
              </a:solidFill>
              <a:latin typeface="Comic Sans MS" panose="030F0702030302020204" pitchFamily="66" charset="0"/>
            </a:endParaRPr>
          </a:p>
        </p:txBody>
      </p:sp>
      <p:sp>
        <p:nvSpPr>
          <p:cNvPr id="4102" name="Rectangle 6"/>
          <p:cNvSpPr>
            <a:spLocks noChangeArrowheads="1"/>
          </p:cNvSpPr>
          <p:nvPr/>
        </p:nvSpPr>
        <p:spPr bwMode="auto">
          <a:xfrm>
            <a:off x="4876800" y="3962400"/>
            <a:ext cx="4267200"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ts val="500"/>
              </a:spcBef>
              <a:spcAft>
                <a:spcPts val="500"/>
              </a:spcAft>
              <a:buFontTx/>
              <a:buNone/>
            </a:pPr>
            <a:r>
              <a:rPr lang="pt-BR" sz="2000">
                <a:solidFill>
                  <a:srgbClr val="FFCC66"/>
                </a:solidFill>
                <a:latin typeface="Comic Sans MS" panose="030F0702030302020204" pitchFamily="66" charset="0"/>
              </a:rPr>
              <a:t>En cuanto a tí, SOL, sustentarás ese título porque serás el más</a:t>
            </a:r>
            <a:br>
              <a:rPr lang="pt-BR" sz="2000">
                <a:solidFill>
                  <a:srgbClr val="FFCC66"/>
                </a:solidFill>
                <a:latin typeface="Comic Sans MS" panose="030F0702030302020204" pitchFamily="66" charset="0"/>
              </a:rPr>
            </a:br>
            <a:r>
              <a:rPr lang="pt-BR" sz="2000">
                <a:solidFill>
                  <a:srgbClr val="FFCC66"/>
                </a:solidFill>
                <a:latin typeface="Comic Sans MS" panose="030F0702030302020204" pitchFamily="66" charset="0"/>
              </a:rPr>
              <a:t>importante de los astros, iluminarás la tierra durante el dia, proporcionaras calor al ser humano y tu simple presencia hará a las personas más felices. </a:t>
            </a:r>
          </a:p>
        </p:txBody>
      </p:sp>
    </p:spTree>
  </p:cSld>
  <p:clrMapOvr>
    <a:masterClrMapping/>
  </p:clrMapOvr>
  <p:transition spd="med" advClick="0" advTm="12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afterEffect">
                                  <p:stCondLst>
                                    <p:cond delay="0"/>
                                  </p:stCondLst>
                                  <p:iterate type="wd">
                                    <p:tmPct val="100000"/>
                                  </p:iterate>
                                  <p:childTnLst>
                                    <p:set>
                                      <p:cBhvr>
                                        <p:cTn id="6" dur="1" fill="hold">
                                          <p:stCondLst>
                                            <p:cond delay="0"/>
                                          </p:stCondLst>
                                        </p:cTn>
                                        <p:tgtEl>
                                          <p:spTgt spid="4099"/>
                                        </p:tgtEl>
                                        <p:attrNameLst>
                                          <p:attrName>style.visibility</p:attrName>
                                        </p:attrNameLst>
                                      </p:cBhvr>
                                      <p:to>
                                        <p:strVal val="visible"/>
                                      </p:to>
                                    </p:set>
                                    <p:animEffect transition="in" filter="checkerboard(across)">
                                      <p:cBhvr>
                                        <p:cTn id="7" dur="300"/>
                                        <p:tgtEl>
                                          <p:spTgt spid="4099"/>
                                        </p:tgtEl>
                                      </p:cBhvr>
                                    </p:animEffect>
                                  </p:childTnLst>
                                </p:cTn>
                              </p:par>
                            </p:childTnLst>
                          </p:cTn>
                        </p:par>
                        <p:par>
                          <p:cTn id="8" fill="hold" nodeType="afterGroup">
                            <p:stCondLst>
                              <p:cond delay="7800"/>
                            </p:stCondLst>
                            <p:childTnLst>
                              <p:par>
                                <p:cTn id="9" presetID="5" presetClass="entr" presetSubtype="5" fill="hold" nodeType="after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heckerboard(down)">
                                      <p:cBhvr>
                                        <p:cTn id="11" dur="500"/>
                                        <p:tgtEl>
                                          <p:spTgt spid="4098"/>
                                        </p:tgtEl>
                                      </p:cBhvr>
                                    </p:animEffect>
                                  </p:childTnLst>
                                </p:cTn>
                              </p:par>
                            </p:childTnLst>
                          </p:cTn>
                        </p:par>
                        <p:par>
                          <p:cTn id="12" fill="hold" nodeType="afterGroup">
                            <p:stCondLst>
                              <p:cond delay="8300"/>
                            </p:stCondLst>
                            <p:childTnLst>
                              <p:par>
                                <p:cTn id="13" presetID="5" presetClass="entr" presetSubtype="10" fill="hold" grpId="0" nodeType="afterEffect">
                                  <p:stCondLst>
                                    <p:cond delay="0"/>
                                  </p:stCondLst>
                                  <p:iterate type="wd">
                                    <p:tmPct val="100000"/>
                                  </p:iterate>
                                  <p:childTnLst>
                                    <p:set>
                                      <p:cBhvr>
                                        <p:cTn id="14" dur="1" fill="hold">
                                          <p:stCondLst>
                                            <p:cond delay="0"/>
                                          </p:stCondLst>
                                        </p:cTn>
                                        <p:tgtEl>
                                          <p:spTgt spid="4101"/>
                                        </p:tgtEl>
                                        <p:attrNameLst>
                                          <p:attrName>style.visibility</p:attrName>
                                        </p:attrNameLst>
                                      </p:cBhvr>
                                      <p:to>
                                        <p:strVal val="visible"/>
                                      </p:to>
                                    </p:set>
                                    <p:animEffect transition="in" filter="checkerboard(across)">
                                      <p:cBhvr>
                                        <p:cTn id="15" dur="300"/>
                                        <p:tgtEl>
                                          <p:spTgt spid="4101"/>
                                        </p:tgtEl>
                                      </p:cBhvr>
                                    </p:animEffect>
                                  </p:childTnLst>
                                </p:cTn>
                              </p:par>
                            </p:childTnLst>
                          </p:cTn>
                        </p:par>
                        <p:par>
                          <p:cTn id="16" fill="hold" nodeType="afterGroup">
                            <p:stCondLst>
                              <p:cond delay="15200"/>
                            </p:stCondLst>
                            <p:childTnLst>
                              <p:par>
                                <p:cTn id="17" presetID="3" presetClass="entr" presetSubtype="5" fill="hold" nodeType="afterEffect">
                                  <p:stCondLst>
                                    <p:cond delay="0"/>
                                  </p:stCondLst>
                                  <p:childTnLst>
                                    <p:set>
                                      <p:cBhvr>
                                        <p:cTn id="18" dur="1" fill="hold">
                                          <p:stCondLst>
                                            <p:cond delay="0"/>
                                          </p:stCondLst>
                                        </p:cTn>
                                        <p:tgtEl>
                                          <p:spTgt spid="4100"/>
                                        </p:tgtEl>
                                        <p:attrNameLst>
                                          <p:attrName>style.visibility</p:attrName>
                                        </p:attrNameLst>
                                      </p:cBhvr>
                                      <p:to>
                                        <p:strVal val="visible"/>
                                      </p:to>
                                    </p:set>
                                    <p:animEffect transition="in" filter="blinds(vertical)">
                                      <p:cBhvr>
                                        <p:cTn id="19" dur="500"/>
                                        <p:tgtEl>
                                          <p:spTgt spid="4100"/>
                                        </p:tgtEl>
                                      </p:cBhvr>
                                    </p:animEffect>
                                  </p:childTnLst>
                                </p:cTn>
                              </p:par>
                            </p:childTnLst>
                          </p:cTn>
                        </p:par>
                        <p:par>
                          <p:cTn id="20" fill="hold" nodeType="afterGroup">
                            <p:stCondLst>
                              <p:cond delay="15700"/>
                            </p:stCondLst>
                            <p:childTnLst>
                              <p:par>
                                <p:cTn id="21" presetID="5" presetClass="entr" presetSubtype="10" fill="hold" grpId="0" nodeType="afterEffect">
                                  <p:stCondLst>
                                    <p:cond delay="0"/>
                                  </p:stCondLst>
                                  <p:iterate type="wd">
                                    <p:tmPct val="100000"/>
                                  </p:iterate>
                                  <p:childTnLst>
                                    <p:set>
                                      <p:cBhvr>
                                        <p:cTn id="22" dur="1" fill="hold">
                                          <p:stCondLst>
                                            <p:cond delay="0"/>
                                          </p:stCondLst>
                                        </p:cTn>
                                        <p:tgtEl>
                                          <p:spTgt spid="4102"/>
                                        </p:tgtEl>
                                        <p:attrNameLst>
                                          <p:attrName>style.visibility</p:attrName>
                                        </p:attrNameLst>
                                      </p:cBhvr>
                                      <p:to>
                                        <p:strVal val="visible"/>
                                      </p:to>
                                    </p:set>
                                    <p:animEffect transition="in" filter="checkerboard(across)">
                                      <p:cBhvr>
                                        <p:cTn id="23" dur="3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autoUpdateAnimBg="0"/>
      <p:bldP spid="4101" grpId="0" autoUpdateAnimBg="0"/>
      <p:bldP spid="410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WINDOWS\Desktop\DIVERSOS\POR DO SOL\PORSOL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nvSpPr>
        <p:spPr bwMode="auto">
          <a:xfrm>
            <a:off x="0" y="3225800"/>
            <a:ext cx="9144000"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ts val="500"/>
              </a:spcBef>
              <a:spcAft>
                <a:spcPts val="500"/>
              </a:spcAft>
              <a:buFontTx/>
              <a:buNone/>
            </a:pPr>
            <a:r>
              <a:rPr lang="pt-BR" sz="2400">
                <a:solidFill>
                  <a:srgbClr val="FFFFCC"/>
                </a:solidFill>
                <a:latin typeface="Comic Sans MS" panose="030F0702030302020204" pitchFamily="66" charset="0"/>
              </a:rPr>
              <a:t/>
            </a:r>
            <a:br>
              <a:rPr lang="pt-BR" sz="2400">
                <a:solidFill>
                  <a:srgbClr val="FFFFCC"/>
                </a:solidFill>
                <a:latin typeface="Comic Sans MS" panose="030F0702030302020204" pitchFamily="66" charset="0"/>
              </a:rPr>
            </a:br>
            <a:r>
              <a:rPr lang="pt-BR" sz="2400">
                <a:solidFill>
                  <a:srgbClr val="FFFFCC"/>
                </a:solidFill>
                <a:latin typeface="Comic Sans MS" panose="030F0702030302020204" pitchFamily="66" charset="0"/>
              </a:rPr>
              <a:t>Aún así, su preocupación era tan grande que resolvió hacer un pedido especial al creador:</a:t>
            </a:r>
          </a:p>
          <a:p>
            <a:pPr algn="ctr">
              <a:spcBef>
                <a:spcPts val="500"/>
              </a:spcBef>
              <a:spcAft>
                <a:spcPts val="500"/>
              </a:spcAft>
              <a:buFontTx/>
              <a:buNone/>
            </a:pPr>
            <a:r>
              <a:rPr lang="pt-BR" sz="2400">
                <a:solidFill>
                  <a:srgbClr val="FFFFCC"/>
                </a:solidFill>
                <a:latin typeface="Comic Sans MS" panose="030F0702030302020204" pitchFamily="66" charset="0"/>
              </a:rPr>
              <a:t>Señor, ayuda a la LUNA por favor,  es más frágil que yo, no soportará la soledad...</a:t>
            </a:r>
            <a:br>
              <a:rPr lang="pt-BR" sz="2400">
                <a:solidFill>
                  <a:srgbClr val="FFFFCC"/>
                </a:solidFill>
                <a:latin typeface="Comic Sans MS" panose="030F0702030302020204" pitchFamily="66" charset="0"/>
              </a:rPr>
            </a:br>
            <a:r>
              <a:rPr lang="pt-BR" sz="2400">
                <a:solidFill>
                  <a:srgbClr val="FFFFCC"/>
                </a:solidFill>
                <a:latin typeface="Comic Sans MS" panose="030F0702030302020204" pitchFamily="66" charset="0"/>
              </a:rPr>
              <a:t>Y El Gran Espiritu...en su inmensa bondad... creo entonces las estrellas para hacer compañia a la LUNA. </a:t>
            </a:r>
          </a:p>
          <a:p>
            <a:pPr algn="ctr">
              <a:spcBef>
                <a:spcPts val="500"/>
              </a:spcBef>
              <a:spcAft>
                <a:spcPts val="500"/>
              </a:spcAft>
              <a:buFontTx/>
              <a:buNone/>
            </a:pPr>
            <a:r>
              <a:rPr lang="pt-BR" sz="2400">
                <a:solidFill>
                  <a:srgbClr val="FFFFCC"/>
                </a:solidFill>
                <a:latin typeface="Comic Sans MS" panose="030F0702030302020204" pitchFamily="66" charset="0"/>
              </a:rPr>
              <a:t/>
            </a:r>
            <a:br>
              <a:rPr lang="pt-BR" sz="2400">
                <a:solidFill>
                  <a:srgbClr val="FFFFCC"/>
                </a:solidFill>
                <a:latin typeface="Comic Sans MS" panose="030F0702030302020204" pitchFamily="66" charset="0"/>
              </a:rPr>
            </a:br>
            <a:endParaRPr lang="pt-BR" sz="2400">
              <a:solidFill>
                <a:srgbClr val="FFFFCC"/>
              </a:solidFill>
              <a:latin typeface="Comic Sans MS" panose="030F0702030302020204" pitchFamily="66" charset="0"/>
            </a:endParaRPr>
          </a:p>
        </p:txBody>
      </p:sp>
      <p:sp>
        <p:nvSpPr>
          <p:cNvPr id="5124" name="Rectangle 4"/>
          <p:cNvSpPr>
            <a:spLocks noChangeArrowheads="1"/>
          </p:cNvSpPr>
          <p:nvPr/>
        </p:nvSpPr>
        <p:spPr bwMode="auto">
          <a:xfrm>
            <a:off x="0" y="0"/>
            <a:ext cx="9144000" cy="230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pt-BR" sz="2400">
                <a:solidFill>
                  <a:srgbClr val="FFFFCC"/>
                </a:solidFill>
                <a:latin typeface="Comic Sans MS" panose="030F0702030302020204" pitchFamily="66" charset="0"/>
              </a:rPr>
              <a:t>La LUNA se entristeció mucho más con su terrible destino y lloró amargamente...y el SOL, al verla sufrir tanto, decidió que no podría dejar</a:t>
            </a:r>
            <a:br>
              <a:rPr lang="pt-BR" sz="2400">
                <a:solidFill>
                  <a:srgbClr val="FFFFCC"/>
                </a:solidFill>
                <a:latin typeface="Comic Sans MS" panose="030F0702030302020204" pitchFamily="66" charset="0"/>
              </a:rPr>
            </a:br>
            <a:r>
              <a:rPr lang="pt-BR" sz="2400">
                <a:solidFill>
                  <a:srgbClr val="FFFFCC"/>
                </a:solidFill>
                <a:latin typeface="Comic Sans MS" panose="030F0702030302020204" pitchFamily="66" charset="0"/>
              </a:rPr>
              <a:t>abatirse más, ya que tendría que darle fuerzas y ayudarle a aceptar lo que El Gran Espiritu había decidido.</a:t>
            </a:r>
            <a:br>
              <a:rPr lang="pt-BR" sz="2400">
                <a:solidFill>
                  <a:srgbClr val="FFFFCC"/>
                </a:solidFill>
                <a:latin typeface="Comic Sans MS" panose="030F0702030302020204" pitchFamily="66" charset="0"/>
              </a:rPr>
            </a:br>
            <a:endParaRPr lang="pt-BR" sz="2400">
              <a:solidFill>
                <a:srgbClr val="FFFFCC"/>
              </a:solidFill>
              <a:latin typeface="Comic Sans MS" panose="030F0702030302020204" pitchFamily="66" charset="0"/>
            </a:endParaRPr>
          </a:p>
        </p:txBody>
      </p:sp>
    </p:spTree>
  </p:cSld>
  <p:clrMapOvr>
    <a:masterClrMapping/>
  </p:clrMapOvr>
  <p:transition spd="med" advClick="0" advTm="12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500" fill="hold"/>
                                        <p:tgtEl>
                                          <p:spTgt spid="5122"/>
                                        </p:tgtEl>
                                        <p:attrNameLst>
                                          <p:attrName>ppt_w</p:attrName>
                                        </p:attrNameLst>
                                      </p:cBhvr>
                                      <p:tavLst>
                                        <p:tav tm="0">
                                          <p:val>
                                            <p:fltVal val="0"/>
                                          </p:val>
                                        </p:tav>
                                        <p:tav tm="100000">
                                          <p:val>
                                            <p:strVal val="#ppt_w"/>
                                          </p:val>
                                        </p:tav>
                                      </p:tavLst>
                                    </p:anim>
                                    <p:anim calcmode="lin" valueType="num">
                                      <p:cBhvr>
                                        <p:cTn id="8" dur="500" fill="hold"/>
                                        <p:tgtEl>
                                          <p:spTgt spid="5122"/>
                                        </p:tgtEl>
                                        <p:attrNameLst>
                                          <p:attrName>ppt_h</p:attrName>
                                        </p:attrNameLst>
                                      </p:cBhvr>
                                      <p:tavLst>
                                        <p:tav tm="0">
                                          <p:val>
                                            <p:fltVal val="0"/>
                                          </p:val>
                                        </p:tav>
                                        <p:tav tm="100000">
                                          <p:val>
                                            <p:strVal val="#ppt_h"/>
                                          </p:val>
                                        </p:tav>
                                      </p:tavLst>
                                    </p:anim>
                                    <p:anim calcmode="lin" valueType="num">
                                      <p:cBhvr>
                                        <p:cTn id="9" dur="500" fill="hold"/>
                                        <p:tgtEl>
                                          <p:spTgt spid="5122"/>
                                        </p:tgtEl>
                                        <p:attrNameLst>
                                          <p:attrName>ppt_x</p:attrName>
                                        </p:attrNameLst>
                                      </p:cBhvr>
                                      <p:tavLst>
                                        <p:tav tm="0">
                                          <p:val>
                                            <p:fltVal val="0.5"/>
                                          </p:val>
                                        </p:tav>
                                        <p:tav tm="100000">
                                          <p:val>
                                            <p:strVal val="#ppt_x"/>
                                          </p:val>
                                        </p:tav>
                                      </p:tavLst>
                                    </p:anim>
                                    <p:anim calcmode="lin" valueType="num">
                                      <p:cBhvr>
                                        <p:cTn id="10" dur="500" fill="hold"/>
                                        <p:tgtEl>
                                          <p:spTgt spid="5122"/>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5" presetClass="entr" presetSubtype="10" fill="hold" grpId="0" nodeType="afterEffect">
                                  <p:stCondLst>
                                    <p:cond delay="0"/>
                                  </p:stCondLst>
                                  <p:iterate type="wd">
                                    <p:tmPct val="100000"/>
                                  </p:iterate>
                                  <p:childTnLst>
                                    <p:set>
                                      <p:cBhvr>
                                        <p:cTn id="13" dur="1" fill="hold">
                                          <p:stCondLst>
                                            <p:cond delay="0"/>
                                          </p:stCondLst>
                                        </p:cTn>
                                        <p:tgtEl>
                                          <p:spTgt spid="5124"/>
                                        </p:tgtEl>
                                        <p:attrNameLst>
                                          <p:attrName>style.visibility</p:attrName>
                                        </p:attrNameLst>
                                      </p:cBhvr>
                                      <p:to>
                                        <p:strVal val="visible"/>
                                      </p:to>
                                    </p:set>
                                    <p:animEffect transition="in" filter="checkerboard(across)">
                                      <p:cBhvr>
                                        <p:cTn id="14" dur="300"/>
                                        <p:tgtEl>
                                          <p:spTgt spid="5124"/>
                                        </p:tgtEl>
                                      </p:cBhvr>
                                    </p:animEffect>
                                  </p:childTnLst>
                                </p:cTn>
                              </p:par>
                            </p:childTnLst>
                          </p:cTn>
                        </p:par>
                        <p:par>
                          <p:cTn id="15" fill="hold" nodeType="afterGroup">
                            <p:stCondLst>
                              <p:cond delay="15200"/>
                            </p:stCondLst>
                            <p:childTnLst>
                              <p:par>
                                <p:cTn id="16" presetID="5" presetClass="entr" presetSubtype="10" fill="hold" grpId="0" nodeType="afterEffect">
                                  <p:stCondLst>
                                    <p:cond delay="0"/>
                                  </p:stCondLst>
                                  <p:iterate type="wd">
                                    <p:tmPct val="100000"/>
                                  </p:iterate>
                                  <p:childTnLst>
                                    <p:set>
                                      <p:cBhvr>
                                        <p:cTn id="17" dur="1" fill="hold">
                                          <p:stCondLst>
                                            <p:cond delay="0"/>
                                          </p:stCondLst>
                                        </p:cTn>
                                        <p:tgtEl>
                                          <p:spTgt spid="5123"/>
                                        </p:tgtEl>
                                        <p:attrNameLst>
                                          <p:attrName>style.visibility</p:attrName>
                                        </p:attrNameLst>
                                      </p:cBhvr>
                                      <p:to>
                                        <p:strVal val="visible"/>
                                      </p:to>
                                    </p:set>
                                    <p:animEffect transition="in" filter="checkerboard(across)">
                                      <p:cBhvr>
                                        <p:cTn id="18" dur="3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utoUpdateAnimBg="0"/>
      <p:bldP spid="512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WINDOWS\Desktop\DIVERSOS\LUA E NOITES\!cid_009001c0ab21$496e26c0$a84dcfc8@Fernand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3"/>
          <p:cNvSpPr>
            <a:spLocks noChangeArrowheads="1"/>
          </p:cNvSpPr>
          <p:nvPr/>
        </p:nvSpPr>
        <p:spPr bwMode="auto">
          <a:xfrm>
            <a:off x="0" y="2667000"/>
            <a:ext cx="9144000" cy="460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ts val="500"/>
              </a:spcBef>
              <a:spcAft>
                <a:spcPts val="500"/>
              </a:spcAft>
              <a:buFontTx/>
              <a:buNone/>
            </a:pPr>
            <a:r>
              <a:rPr lang="pt-BR" sz="2400">
                <a:solidFill>
                  <a:srgbClr val="EAEAEA"/>
                </a:solidFill>
                <a:latin typeface="Comic Sans MS" panose="030F0702030302020204" pitchFamily="66" charset="0"/>
              </a:rPr>
              <a:t>La LUNA siempre que está muy triste recurre a las estrellas, que hacen de todo</a:t>
            </a:r>
            <a:br>
              <a:rPr lang="pt-BR" sz="2400">
                <a:solidFill>
                  <a:srgbClr val="EAEAEA"/>
                </a:solidFill>
                <a:latin typeface="Comic Sans MS" panose="030F0702030302020204" pitchFamily="66" charset="0"/>
              </a:rPr>
            </a:br>
            <a:r>
              <a:rPr lang="pt-BR" sz="2400">
                <a:solidFill>
                  <a:srgbClr val="EAEAEA"/>
                </a:solidFill>
                <a:latin typeface="Comic Sans MS" panose="030F0702030302020204" pitchFamily="66" charset="0"/>
              </a:rPr>
              <a:t>para consolarla, pero casi nunca lo consiguen.</a:t>
            </a:r>
            <a:br>
              <a:rPr lang="pt-BR" sz="2400">
                <a:solidFill>
                  <a:srgbClr val="EAEAEA"/>
                </a:solidFill>
                <a:latin typeface="Comic Sans MS" panose="030F0702030302020204" pitchFamily="66" charset="0"/>
              </a:rPr>
            </a:br>
            <a:r>
              <a:rPr lang="pt-BR" sz="2400">
                <a:solidFill>
                  <a:srgbClr val="EAEAEA"/>
                </a:solidFill>
                <a:latin typeface="Comic Sans MS" panose="030F0702030302020204" pitchFamily="66" charset="0"/>
              </a:rPr>
              <a:t/>
            </a:r>
            <a:br>
              <a:rPr lang="pt-BR" sz="2400">
                <a:solidFill>
                  <a:srgbClr val="EAEAEA"/>
                </a:solidFill>
                <a:latin typeface="Comic Sans MS" panose="030F0702030302020204" pitchFamily="66" charset="0"/>
              </a:rPr>
            </a:br>
            <a:r>
              <a:rPr lang="pt-BR" sz="2400">
                <a:solidFill>
                  <a:srgbClr val="EAEAEA"/>
                </a:solidFill>
                <a:latin typeface="Comic Sans MS" panose="030F0702030302020204" pitchFamily="66" charset="0"/>
              </a:rPr>
              <a:t>Hoy , ambos viven asi....separados, el SOL finge que es feliz, y la LUNA no</a:t>
            </a:r>
            <a:br>
              <a:rPr lang="pt-BR" sz="2400">
                <a:solidFill>
                  <a:srgbClr val="EAEAEA"/>
                </a:solidFill>
                <a:latin typeface="Comic Sans MS" panose="030F0702030302020204" pitchFamily="66" charset="0"/>
              </a:rPr>
            </a:br>
            <a:r>
              <a:rPr lang="pt-BR" sz="2400">
                <a:solidFill>
                  <a:srgbClr val="EAEAEA"/>
                </a:solidFill>
                <a:latin typeface="Comic Sans MS" panose="030F0702030302020204" pitchFamily="66" charset="0"/>
              </a:rPr>
              <a:t>consigue disimular su tristeza. </a:t>
            </a:r>
          </a:p>
          <a:p>
            <a:pPr algn="ctr">
              <a:spcBef>
                <a:spcPts val="500"/>
              </a:spcBef>
              <a:spcAft>
                <a:spcPts val="500"/>
              </a:spcAft>
              <a:buFontTx/>
              <a:buNone/>
            </a:pPr>
            <a:r>
              <a:rPr lang="pt-BR" sz="2400">
                <a:solidFill>
                  <a:srgbClr val="EAEAEA"/>
                </a:solidFill>
                <a:latin typeface="Comic Sans MS" panose="030F0702030302020204" pitchFamily="66" charset="0"/>
              </a:rPr>
              <a:t/>
            </a:r>
            <a:br>
              <a:rPr lang="pt-BR" sz="2400">
                <a:solidFill>
                  <a:srgbClr val="EAEAEA"/>
                </a:solidFill>
                <a:latin typeface="Comic Sans MS" panose="030F0702030302020204" pitchFamily="66" charset="0"/>
              </a:rPr>
            </a:br>
            <a:r>
              <a:rPr lang="pt-BR" sz="2400">
                <a:solidFill>
                  <a:srgbClr val="EAEAEA"/>
                </a:solidFill>
                <a:latin typeface="Comic Sans MS" panose="030F0702030302020204" pitchFamily="66" charset="0"/>
              </a:rPr>
              <a:t>El SOL arde de pasión por la LUNA y ella vive en las tinieblas de su añoranza.</a:t>
            </a:r>
            <a:br>
              <a:rPr lang="pt-BR" sz="2400">
                <a:solidFill>
                  <a:srgbClr val="EAEAEA"/>
                </a:solidFill>
                <a:latin typeface="Comic Sans MS" panose="030F0702030302020204" pitchFamily="66" charset="0"/>
              </a:rPr>
            </a:br>
            <a:r>
              <a:rPr lang="pt-BR" sz="2400">
                <a:solidFill>
                  <a:srgbClr val="EAEAEA"/>
                </a:solidFill>
                <a:latin typeface="Comic Sans MS" panose="030F0702030302020204" pitchFamily="66" charset="0"/>
              </a:rPr>
              <a:t/>
            </a:r>
            <a:br>
              <a:rPr lang="pt-BR" sz="2400">
                <a:solidFill>
                  <a:srgbClr val="EAEAEA"/>
                </a:solidFill>
                <a:latin typeface="Comic Sans MS" panose="030F0702030302020204" pitchFamily="66" charset="0"/>
              </a:rPr>
            </a:br>
            <a:endParaRPr lang="pt-BR" sz="2400">
              <a:solidFill>
                <a:srgbClr val="EAEAEA"/>
              </a:solidFill>
              <a:latin typeface="Comic Sans MS" panose="030F0702030302020204" pitchFamily="66" charset="0"/>
            </a:endParaRPr>
          </a:p>
        </p:txBody>
      </p:sp>
      <p:pic>
        <p:nvPicPr>
          <p:cNvPr id="6150" name="Picture 6"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3048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7"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5800" y="16002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8"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3810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9"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0" y="4572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4" name="Picture 10"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5200" y="3048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5" name="Picture 11"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600" y="3810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6" name="Picture 12"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2192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7" name="Picture 13"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6200" y="16002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8" name="Picture 14"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5334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9" name="Picture 15"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3048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0" name="Picture 16"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1430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1" name="Picture 17"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7400" y="14478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2" name="Picture 18"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3800" y="45720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3" name="Picture 19"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41910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4" name="Picture 20"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000" y="15240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5" name="Picture 21"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5800" y="41148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6" name="Picture 22"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9144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7" name="Picture 23"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27432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8" name="Picture 24"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0" y="3810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9" name="Picture 25"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59436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0" name="Picture 26"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1400" y="58674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1" name="Picture 27"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21336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2" name="Picture 28"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9000" y="40386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3" name="Picture 29"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0" y="58674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4" name="Picture 30"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00" y="9144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5" name="Picture 31"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3800" y="57150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6" name="Picture 32"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3810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7" name="Picture 33"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60960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8" name="Picture 34"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0" y="9906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9" name="Picture 35"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05600" y="657225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80" name="Picture 36"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4200" y="22098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81" name="Picture 37"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3800" y="23622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82" name="Picture 38"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12192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83" name="Picture 39" descr="C:\WINDOWS\Desktop\DIVERSOS\Gifs\Estrela.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24384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12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dissolve">
                                      <p:cBhvr>
                                        <p:cTn id="7" dur="500"/>
                                        <p:tgtEl>
                                          <p:spTgt spid="6146"/>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6150"/>
                                        </p:tgtEl>
                                        <p:attrNameLst>
                                          <p:attrName>style.visibility</p:attrName>
                                        </p:attrNameLst>
                                      </p:cBhvr>
                                      <p:to>
                                        <p:strVal val="visible"/>
                                      </p:to>
                                    </p:set>
                                    <p:animEffect transition="in" filter="dissolve">
                                      <p:cBhvr>
                                        <p:cTn id="11" dur="500"/>
                                        <p:tgtEl>
                                          <p:spTgt spid="6150"/>
                                        </p:tgtEl>
                                      </p:cBhvr>
                                    </p:animEffect>
                                  </p:childTnLst>
                                </p:cTn>
                              </p:par>
                            </p:childTnLst>
                          </p:cTn>
                        </p:par>
                        <p:par>
                          <p:cTn id="12" fill="hold" nodeType="afterGroup">
                            <p:stCondLst>
                              <p:cond delay="1000"/>
                            </p:stCondLst>
                            <p:childTnLst>
                              <p:par>
                                <p:cTn id="13" presetID="9" presetClass="entr" presetSubtype="0" fill="hold" nodeType="afterEffect">
                                  <p:stCondLst>
                                    <p:cond delay="0"/>
                                  </p:stCondLst>
                                  <p:childTnLst>
                                    <p:set>
                                      <p:cBhvr>
                                        <p:cTn id="14" dur="1" fill="hold">
                                          <p:stCondLst>
                                            <p:cond delay="0"/>
                                          </p:stCondLst>
                                        </p:cTn>
                                        <p:tgtEl>
                                          <p:spTgt spid="6151"/>
                                        </p:tgtEl>
                                        <p:attrNameLst>
                                          <p:attrName>style.visibility</p:attrName>
                                        </p:attrNameLst>
                                      </p:cBhvr>
                                      <p:to>
                                        <p:strVal val="visible"/>
                                      </p:to>
                                    </p:set>
                                    <p:animEffect transition="in" filter="dissolve">
                                      <p:cBhvr>
                                        <p:cTn id="15" dur="500"/>
                                        <p:tgtEl>
                                          <p:spTgt spid="6151"/>
                                        </p:tgtEl>
                                      </p:cBhvr>
                                    </p:animEffect>
                                  </p:childTnLst>
                                </p:cTn>
                              </p:par>
                            </p:childTnLst>
                          </p:cTn>
                        </p:par>
                        <p:par>
                          <p:cTn id="16" fill="hold" nodeType="afterGroup">
                            <p:stCondLst>
                              <p:cond delay="1500"/>
                            </p:stCondLst>
                            <p:childTnLst>
                              <p:par>
                                <p:cTn id="17" presetID="9" presetClass="entr" presetSubtype="0" fill="hold" nodeType="afterEffect">
                                  <p:stCondLst>
                                    <p:cond delay="0"/>
                                  </p:stCondLst>
                                  <p:childTnLst>
                                    <p:set>
                                      <p:cBhvr>
                                        <p:cTn id="18" dur="1" fill="hold">
                                          <p:stCondLst>
                                            <p:cond delay="0"/>
                                          </p:stCondLst>
                                        </p:cTn>
                                        <p:tgtEl>
                                          <p:spTgt spid="6152"/>
                                        </p:tgtEl>
                                        <p:attrNameLst>
                                          <p:attrName>style.visibility</p:attrName>
                                        </p:attrNameLst>
                                      </p:cBhvr>
                                      <p:to>
                                        <p:strVal val="visible"/>
                                      </p:to>
                                    </p:set>
                                    <p:animEffect transition="in" filter="dissolve">
                                      <p:cBhvr>
                                        <p:cTn id="19" dur="500"/>
                                        <p:tgtEl>
                                          <p:spTgt spid="6152"/>
                                        </p:tgtEl>
                                      </p:cBhvr>
                                    </p:animEffect>
                                  </p:childTnLst>
                                </p:cTn>
                              </p:par>
                            </p:childTnLst>
                          </p:cTn>
                        </p:par>
                        <p:par>
                          <p:cTn id="20" fill="hold" nodeType="afterGroup">
                            <p:stCondLst>
                              <p:cond delay="2000"/>
                            </p:stCondLst>
                            <p:childTnLst>
                              <p:par>
                                <p:cTn id="21" presetID="9" presetClass="entr" presetSubtype="0" fill="hold" nodeType="afterEffect">
                                  <p:stCondLst>
                                    <p:cond delay="0"/>
                                  </p:stCondLst>
                                  <p:childTnLst>
                                    <p:set>
                                      <p:cBhvr>
                                        <p:cTn id="22" dur="1" fill="hold">
                                          <p:stCondLst>
                                            <p:cond delay="0"/>
                                          </p:stCondLst>
                                        </p:cTn>
                                        <p:tgtEl>
                                          <p:spTgt spid="6153"/>
                                        </p:tgtEl>
                                        <p:attrNameLst>
                                          <p:attrName>style.visibility</p:attrName>
                                        </p:attrNameLst>
                                      </p:cBhvr>
                                      <p:to>
                                        <p:strVal val="visible"/>
                                      </p:to>
                                    </p:set>
                                    <p:animEffect transition="in" filter="dissolve">
                                      <p:cBhvr>
                                        <p:cTn id="23" dur="500"/>
                                        <p:tgtEl>
                                          <p:spTgt spid="6153"/>
                                        </p:tgtEl>
                                      </p:cBhvr>
                                    </p:animEffect>
                                  </p:childTnLst>
                                </p:cTn>
                              </p:par>
                            </p:childTnLst>
                          </p:cTn>
                        </p:par>
                        <p:par>
                          <p:cTn id="24" fill="hold" nodeType="afterGroup">
                            <p:stCondLst>
                              <p:cond delay="2500"/>
                            </p:stCondLst>
                            <p:childTnLst>
                              <p:par>
                                <p:cTn id="25" presetID="9" presetClass="entr" presetSubtype="0" fill="hold" nodeType="afterEffect">
                                  <p:stCondLst>
                                    <p:cond delay="0"/>
                                  </p:stCondLst>
                                  <p:childTnLst>
                                    <p:set>
                                      <p:cBhvr>
                                        <p:cTn id="26" dur="1" fill="hold">
                                          <p:stCondLst>
                                            <p:cond delay="0"/>
                                          </p:stCondLst>
                                        </p:cTn>
                                        <p:tgtEl>
                                          <p:spTgt spid="6154"/>
                                        </p:tgtEl>
                                        <p:attrNameLst>
                                          <p:attrName>style.visibility</p:attrName>
                                        </p:attrNameLst>
                                      </p:cBhvr>
                                      <p:to>
                                        <p:strVal val="visible"/>
                                      </p:to>
                                    </p:set>
                                    <p:animEffect transition="in" filter="dissolve">
                                      <p:cBhvr>
                                        <p:cTn id="27" dur="500"/>
                                        <p:tgtEl>
                                          <p:spTgt spid="6154"/>
                                        </p:tgtEl>
                                      </p:cBhvr>
                                    </p:animEffect>
                                  </p:childTnLst>
                                </p:cTn>
                              </p:par>
                            </p:childTnLst>
                          </p:cTn>
                        </p:par>
                        <p:par>
                          <p:cTn id="28" fill="hold" nodeType="afterGroup">
                            <p:stCondLst>
                              <p:cond delay="3000"/>
                            </p:stCondLst>
                            <p:childTnLst>
                              <p:par>
                                <p:cTn id="29" presetID="9" presetClass="entr" presetSubtype="0" fill="hold" nodeType="afterEffect">
                                  <p:stCondLst>
                                    <p:cond delay="0"/>
                                  </p:stCondLst>
                                  <p:childTnLst>
                                    <p:set>
                                      <p:cBhvr>
                                        <p:cTn id="30" dur="1" fill="hold">
                                          <p:stCondLst>
                                            <p:cond delay="0"/>
                                          </p:stCondLst>
                                        </p:cTn>
                                        <p:tgtEl>
                                          <p:spTgt spid="6155"/>
                                        </p:tgtEl>
                                        <p:attrNameLst>
                                          <p:attrName>style.visibility</p:attrName>
                                        </p:attrNameLst>
                                      </p:cBhvr>
                                      <p:to>
                                        <p:strVal val="visible"/>
                                      </p:to>
                                    </p:set>
                                    <p:animEffect transition="in" filter="dissolve">
                                      <p:cBhvr>
                                        <p:cTn id="31" dur="500"/>
                                        <p:tgtEl>
                                          <p:spTgt spid="6155"/>
                                        </p:tgtEl>
                                      </p:cBhvr>
                                    </p:animEffect>
                                  </p:childTnLst>
                                </p:cTn>
                              </p:par>
                            </p:childTnLst>
                          </p:cTn>
                        </p:par>
                        <p:par>
                          <p:cTn id="32" fill="hold" nodeType="afterGroup">
                            <p:stCondLst>
                              <p:cond delay="3500"/>
                            </p:stCondLst>
                            <p:childTnLst>
                              <p:par>
                                <p:cTn id="33" presetID="9" presetClass="entr" presetSubtype="0" fill="hold" nodeType="afterEffect">
                                  <p:stCondLst>
                                    <p:cond delay="0"/>
                                  </p:stCondLst>
                                  <p:childTnLst>
                                    <p:set>
                                      <p:cBhvr>
                                        <p:cTn id="34" dur="1" fill="hold">
                                          <p:stCondLst>
                                            <p:cond delay="0"/>
                                          </p:stCondLst>
                                        </p:cTn>
                                        <p:tgtEl>
                                          <p:spTgt spid="6156"/>
                                        </p:tgtEl>
                                        <p:attrNameLst>
                                          <p:attrName>style.visibility</p:attrName>
                                        </p:attrNameLst>
                                      </p:cBhvr>
                                      <p:to>
                                        <p:strVal val="visible"/>
                                      </p:to>
                                    </p:set>
                                    <p:animEffect transition="in" filter="dissolve">
                                      <p:cBhvr>
                                        <p:cTn id="35" dur="500"/>
                                        <p:tgtEl>
                                          <p:spTgt spid="6156"/>
                                        </p:tgtEl>
                                      </p:cBhvr>
                                    </p:animEffect>
                                  </p:childTnLst>
                                </p:cTn>
                              </p:par>
                            </p:childTnLst>
                          </p:cTn>
                        </p:par>
                        <p:par>
                          <p:cTn id="36" fill="hold" nodeType="afterGroup">
                            <p:stCondLst>
                              <p:cond delay="4000"/>
                            </p:stCondLst>
                            <p:childTnLst>
                              <p:par>
                                <p:cTn id="37" presetID="9" presetClass="entr" presetSubtype="0" fill="hold" nodeType="afterEffect">
                                  <p:stCondLst>
                                    <p:cond delay="0"/>
                                  </p:stCondLst>
                                  <p:childTnLst>
                                    <p:set>
                                      <p:cBhvr>
                                        <p:cTn id="38" dur="1" fill="hold">
                                          <p:stCondLst>
                                            <p:cond delay="0"/>
                                          </p:stCondLst>
                                        </p:cTn>
                                        <p:tgtEl>
                                          <p:spTgt spid="6157"/>
                                        </p:tgtEl>
                                        <p:attrNameLst>
                                          <p:attrName>style.visibility</p:attrName>
                                        </p:attrNameLst>
                                      </p:cBhvr>
                                      <p:to>
                                        <p:strVal val="visible"/>
                                      </p:to>
                                    </p:set>
                                    <p:animEffect transition="in" filter="dissolve">
                                      <p:cBhvr>
                                        <p:cTn id="39" dur="500"/>
                                        <p:tgtEl>
                                          <p:spTgt spid="6157"/>
                                        </p:tgtEl>
                                      </p:cBhvr>
                                    </p:animEffect>
                                  </p:childTnLst>
                                </p:cTn>
                              </p:par>
                            </p:childTnLst>
                          </p:cTn>
                        </p:par>
                        <p:par>
                          <p:cTn id="40" fill="hold" nodeType="afterGroup">
                            <p:stCondLst>
                              <p:cond delay="4500"/>
                            </p:stCondLst>
                            <p:childTnLst>
                              <p:par>
                                <p:cTn id="41" presetID="9" presetClass="entr" presetSubtype="0" fill="hold" nodeType="afterEffect">
                                  <p:stCondLst>
                                    <p:cond delay="0"/>
                                  </p:stCondLst>
                                  <p:childTnLst>
                                    <p:set>
                                      <p:cBhvr>
                                        <p:cTn id="42" dur="1" fill="hold">
                                          <p:stCondLst>
                                            <p:cond delay="0"/>
                                          </p:stCondLst>
                                        </p:cTn>
                                        <p:tgtEl>
                                          <p:spTgt spid="6158"/>
                                        </p:tgtEl>
                                        <p:attrNameLst>
                                          <p:attrName>style.visibility</p:attrName>
                                        </p:attrNameLst>
                                      </p:cBhvr>
                                      <p:to>
                                        <p:strVal val="visible"/>
                                      </p:to>
                                    </p:set>
                                    <p:animEffect transition="in" filter="dissolve">
                                      <p:cBhvr>
                                        <p:cTn id="43" dur="500"/>
                                        <p:tgtEl>
                                          <p:spTgt spid="6158"/>
                                        </p:tgtEl>
                                      </p:cBhvr>
                                    </p:animEffect>
                                  </p:childTnLst>
                                </p:cTn>
                              </p:par>
                            </p:childTnLst>
                          </p:cTn>
                        </p:par>
                        <p:par>
                          <p:cTn id="44" fill="hold" nodeType="afterGroup">
                            <p:stCondLst>
                              <p:cond delay="5000"/>
                            </p:stCondLst>
                            <p:childTnLst>
                              <p:par>
                                <p:cTn id="45" presetID="9" presetClass="entr" presetSubtype="0" fill="hold" nodeType="afterEffect">
                                  <p:stCondLst>
                                    <p:cond delay="0"/>
                                  </p:stCondLst>
                                  <p:childTnLst>
                                    <p:set>
                                      <p:cBhvr>
                                        <p:cTn id="46" dur="1" fill="hold">
                                          <p:stCondLst>
                                            <p:cond delay="0"/>
                                          </p:stCondLst>
                                        </p:cTn>
                                        <p:tgtEl>
                                          <p:spTgt spid="6159"/>
                                        </p:tgtEl>
                                        <p:attrNameLst>
                                          <p:attrName>style.visibility</p:attrName>
                                        </p:attrNameLst>
                                      </p:cBhvr>
                                      <p:to>
                                        <p:strVal val="visible"/>
                                      </p:to>
                                    </p:set>
                                    <p:animEffect transition="in" filter="dissolve">
                                      <p:cBhvr>
                                        <p:cTn id="47" dur="500"/>
                                        <p:tgtEl>
                                          <p:spTgt spid="6159"/>
                                        </p:tgtEl>
                                      </p:cBhvr>
                                    </p:animEffect>
                                  </p:childTnLst>
                                </p:cTn>
                              </p:par>
                            </p:childTnLst>
                          </p:cTn>
                        </p:par>
                        <p:par>
                          <p:cTn id="48" fill="hold" nodeType="afterGroup">
                            <p:stCondLst>
                              <p:cond delay="5500"/>
                            </p:stCondLst>
                            <p:childTnLst>
                              <p:par>
                                <p:cTn id="49" presetID="9" presetClass="entr" presetSubtype="0" fill="hold" nodeType="afterEffect">
                                  <p:stCondLst>
                                    <p:cond delay="0"/>
                                  </p:stCondLst>
                                  <p:childTnLst>
                                    <p:set>
                                      <p:cBhvr>
                                        <p:cTn id="50" dur="1" fill="hold">
                                          <p:stCondLst>
                                            <p:cond delay="0"/>
                                          </p:stCondLst>
                                        </p:cTn>
                                        <p:tgtEl>
                                          <p:spTgt spid="6160"/>
                                        </p:tgtEl>
                                        <p:attrNameLst>
                                          <p:attrName>style.visibility</p:attrName>
                                        </p:attrNameLst>
                                      </p:cBhvr>
                                      <p:to>
                                        <p:strVal val="visible"/>
                                      </p:to>
                                    </p:set>
                                    <p:animEffect transition="in" filter="dissolve">
                                      <p:cBhvr>
                                        <p:cTn id="51" dur="500"/>
                                        <p:tgtEl>
                                          <p:spTgt spid="6160"/>
                                        </p:tgtEl>
                                      </p:cBhvr>
                                    </p:animEffect>
                                  </p:childTnLst>
                                </p:cTn>
                              </p:par>
                            </p:childTnLst>
                          </p:cTn>
                        </p:par>
                        <p:par>
                          <p:cTn id="52" fill="hold" nodeType="afterGroup">
                            <p:stCondLst>
                              <p:cond delay="6000"/>
                            </p:stCondLst>
                            <p:childTnLst>
                              <p:par>
                                <p:cTn id="53" presetID="9" presetClass="entr" presetSubtype="0" fill="hold" nodeType="afterEffect">
                                  <p:stCondLst>
                                    <p:cond delay="0"/>
                                  </p:stCondLst>
                                  <p:childTnLst>
                                    <p:set>
                                      <p:cBhvr>
                                        <p:cTn id="54" dur="1" fill="hold">
                                          <p:stCondLst>
                                            <p:cond delay="0"/>
                                          </p:stCondLst>
                                        </p:cTn>
                                        <p:tgtEl>
                                          <p:spTgt spid="6161"/>
                                        </p:tgtEl>
                                        <p:attrNameLst>
                                          <p:attrName>style.visibility</p:attrName>
                                        </p:attrNameLst>
                                      </p:cBhvr>
                                      <p:to>
                                        <p:strVal val="visible"/>
                                      </p:to>
                                    </p:set>
                                    <p:animEffect transition="in" filter="dissolve">
                                      <p:cBhvr>
                                        <p:cTn id="55" dur="500"/>
                                        <p:tgtEl>
                                          <p:spTgt spid="6161"/>
                                        </p:tgtEl>
                                      </p:cBhvr>
                                    </p:animEffect>
                                  </p:childTnLst>
                                </p:cTn>
                              </p:par>
                            </p:childTnLst>
                          </p:cTn>
                        </p:par>
                        <p:par>
                          <p:cTn id="56" fill="hold" nodeType="afterGroup">
                            <p:stCondLst>
                              <p:cond delay="6500"/>
                            </p:stCondLst>
                            <p:childTnLst>
                              <p:par>
                                <p:cTn id="57" presetID="9" presetClass="entr" presetSubtype="0" fill="hold" nodeType="afterEffect">
                                  <p:stCondLst>
                                    <p:cond delay="0"/>
                                  </p:stCondLst>
                                  <p:childTnLst>
                                    <p:set>
                                      <p:cBhvr>
                                        <p:cTn id="58" dur="1" fill="hold">
                                          <p:stCondLst>
                                            <p:cond delay="0"/>
                                          </p:stCondLst>
                                        </p:cTn>
                                        <p:tgtEl>
                                          <p:spTgt spid="6162"/>
                                        </p:tgtEl>
                                        <p:attrNameLst>
                                          <p:attrName>style.visibility</p:attrName>
                                        </p:attrNameLst>
                                      </p:cBhvr>
                                      <p:to>
                                        <p:strVal val="visible"/>
                                      </p:to>
                                    </p:set>
                                    <p:animEffect transition="in" filter="dissolve">
                                      <p:cBhvr>
                                        <p:cTn id="59" dur="500"/>
                                        <p:tgtEl>
                                          <p:spTgt spid="6162"/>
                                        </p:tgtEl>
                                      </p:cBhvr>
                                    </p:animEffect>
                                  </p:childTnLst>
                                </p:cTn>
                              </p:par>
                            </p:childTnLst>
                          </p:cTn>
                        </p:par>
                        <p:par>
                          <p:cTn id="60" fill="hold" nodeType="afterGroup">
                            <p:stCondLst>
                              <p:cond delay="7000"/>
                            </p:stCondLst>
                            <p:childTnLst>
                              <p:par>
                                <p:cTn id="61" presetID="9" presetClass="entr" presetSubtype="0" fill="hold" nodeType="afterEffect">
                                  <p:stCondLst>
                                    <p:cond delay="0"/>
                                  </p:stCondLst>
                                  <p:childTnLst>
                                    <p:set>
                                      <p:cBhvr>
                                        <p:cTn id="62" dur="1" fill="hold">
                                          <p:stCondLst>
                                            <p:cond delay="0"/>
                                          </p:stCondLst>
                                        </p:cTn>
                                        <p:tgtEl>
                                          <p:spTgt spid="6163"/>
                                        </p:tgtEl>
                                        <p:attrNameLst>
                                          <p:attrName>style.visibility</p:attrName>
                                        </p:attrNameLst>
                                      </p:cBhvr>
                                      <p:to>
                                        <p:strVal val="visible"/>
                                      </p:to>
                                    </p:set>
                                    <p:animEffect transition="in" filter="dissolve">
                                      <p:cBhvr>
                                        <p:cTn id="63" dur="500"/>
                                        <p:tgtEl>
                                          <p:spTgt spid="6163"/>
                                        </p:tgtEl>
                                      </p:cBhvr>
                                    </p:animEffect>
                                  </p:childTnLst>
                                </p:cTn>
                              </p:par>
                            </p:childTnLst>
                          </p:cTn>
                        </p:par>
                        <p:par>
                          <p:cTn id="64" fill="hold" nodeType="afterGroup">
                            <p:stCondLst>
                              <p:cond delay="7500"/>
                            </p:stCondLst>
                            <p:childTnLst>
                              <p:par>
                                <p:cTn id="65" presetID="9" presetClass="entr" presetSubtype="0" fill="hold" nodeType="afterEffect">
                                  <p:stCondLst>
                                    <p:cond delay="0"/>
                                  </p:stCondLst>
                                  <p:childTnLst>
                                    <p:set>
                                      <p:cBhvr>
                                        <p:cTn id="66" dur="1" fill="hold">
                                          <p:stCondLst>
                                            <p:cond delay="0"/>
                                          </p:stCondLst>
                                        </p:cTn>
                                        <p:tgtEl>
                                          <p:spTgt spid="6164"/>
                                        </p:tgtEl>
                                        <p:attrNameLst>
                                          <p:attrName>style.visibility</p:attrName>
                                        </p:attrNameLst>
                                      </p:cBhvr>
                                      <p:to>
                                        <p:strVal val="visible"/>
                                      </p:to>
                                    </p:set>
                                    <p:animEffect transition="in" filter="dissolve">
                                      <p:cBhvr>
                                        <p:cTn id="67" dur="500"/>
                                        <p:tgtEl>
                                          <p:spTgt spid="6164"/>
                                        </p:tgtEl>
                                      </p:cBhvr>
                                    </p:animEffect>
                                  </p:childTnLst>
                                </p:cTn>
                              </p:par>
                            </p:childTnLst>
                          </p:cTn>
                        </p:par>
                        <p:par>
                          <p:cTn id="68" fill="hold" nodeType="afterGroup">
                            <p:stCondLst>
                              <p:cond delay="8000"/>
                            </p:stCondLst>
                            <p:childTnLst>
                              <p:par>
                                <p:cTn id="69" presetID="9" presetClass="entr" presetSubtype="0" fill="hold" nodeType="afterEffect">
                                  <p:stCondLst>
                                    <p:cond delay="0"/>
                                  </p:stCondLst>
                                  <p:childTnLst>
                                    <p:set>
                                      <p:cBhvr>
                                        <p:cTn id="70" dur="1" fill="hold">
                                          <p:stCondLst>
                                            <p:cond delay="0"/>
                                          </p:stCondLst>
                                        </p:cTn>
                                        <p:tgtEl>
                                          <p:spTgt spid="6165"/>
                                        </p:tgtEl>
                                        <p:attrNameLst>
                                          <p:attrName>style.visibility</p:attrName>
                                        </p:attrNameLst>
                                      </p:cBhvr>
                                      <p:to>
                                        <p:strVal val="visible"/>
                                      </p:to>
                                    </p:set>
                                    <p:animEffect transition="in" filter="dissolve">
                                      <p:cBhvr>
                                        <p:cTn id="71" dur="500"/>
                                        <p:tgtEl>
                                          <p:spTgt spid="6165"/>
                                        </p:tgtEl>
                                      </p:cBhvr>
                                    </p:animEffect>
                                  </p:childTnLst>
                                </p:cTn>
                              </p:par>
                            </p:childTnLst>
                          </p:cTn>
                        </p:par>
                        <p:par>
                          <p:cTn id="72" fill="hold" nodeType="afterGroup">
                            <p:stCondLst>
                              <p:cond delay="8500"/>
                            </p:stCondLst>
                            <p:childTnLst>
                              <p:par>
                                <p:cTn id="73" presetID="9" presetClass="entr" presetSubtype="0" fill="hold" nodeType="afterEffect">
                                  <p:stCondLst>
                                    <p:cond delay="0"/>
                                  </p:stCondLst>
                                  <p:childTnLst>
                                    <p:set>
                                      <p:cBhvr>
                                        <p:cTn id="74" dur="1" fill="hold">
                                          <p:stCondLst>
                                            <p:cond delay="0"/>
                                          </p:stCondLst>
                                        </p:cTn>
                                        <p:tgtEl>
                                          <p:spTgt spid="6166"/>
                                        </p:tgtEl>
                                        <p:attrNameLst>
                                          <p:attrName>style.visibility</p:attrName>
                                        </p:attrNameLst>
                                      </p:cBhvr>
                                      <p:to>
                                        <p:strVal val="visible"/>
                                      </p:to>
                                    </p:set>
                                    <p:animEffect transition="in" filter="dissolve">
                                      <p:cBhvr>
                                        <p:cTn id="75" dur="500"/>
                                        <p:tgtEl>
                                          <p:spTgt spid="6166"/>
                                        </p:tgtEl>
                                      </p:cBhvr>
                                    </p:animEffect>
                                  </p:childTnLst>
                                </p:cTn>
                              </p:par>
                            </p:childTnLst>
                          </p:cTn>
                        </p:par>
                        <p:par>
                          <p:cTn id="76" fill="hold" nodeType="afterGroup">
                            <p:stCondLst>
                              <p:cond delay="9000"/>
                            </p:stCondLst>
                            <p:childTnLst>
                              <p:par>
                                <p:cTn id="77" presetID="9" presetClass="entr" presetSubtype="0" fill="hold" nodeType="afterEffect">
                                  <p:stCondLst>
                                    <p:cond delay="0"/>
                                  </p:stCondLst>
                                  <p:childTnLst>
                                    <p:set>
                                      <p:cBhvr>
                                        <p:cTn id="78" dur="1" fill="hold">
                                          <p:stCondLst>
                                            <p:cond delay="0"/>
                                          </p:stCondLst>
                                        </p:cTn>
                                        <p:tgtEl>
                                          <p:spTgt spid="6167"/>
                                        </p:tgtEl>
                                        <p:attrNameLst>
                                          <p:attrName>style.visibility</p:attrName>
                                        </p:attrNameLst>
                                      </p:cBhvr>
                                      <p:to>
                                        <p:strVal val="visible"/>
                                      </p:to>
                                    </p:set>
                                    <p:animEffect transition="in" filter="dissolve">
                                      <p:cBhvr>
                                        <p:cTn id="79" dur="500"/>
                                        <p:tgtEl>
                                          <p:spTgt spid="6167"/>
                                        </p:tgtEl>
                                      </p:cBhvr>
                                    </p:animEffect>
                                  </p:childTnLst>
                                </p:cTn>
                              </p:par>
                            </p:childTnLst>
                          </p:cTn>
                        </p:par>
                        <p:par>
                          <p:cTn id="80" fill="hold" nodeType="afterGroup">
                            <p:stCondLst>
                              <p:cond delay="9500"/>
                            </p:stCondLst>
                            <p:childTnLst>
                              <p:par>
                                <p:cTn id="81" presetID="9" presetClass="entr" presetSubtype="0" fill="hold" nodeType="afterEffect">
                                  <p:stCondLst>
                                    <p:cond delay="0"/>
                                  </p:stCondLst>
                                  <p:childTnLst>
                                    <p:set>
                                      <p:cBhvr>
                                        <p:cTn id="82" dur="1" fill="hold">
                                          <p:stCondLst>
                                            <p:cond delay="0"/>
                                          </p:stCondLst>
                                        </p:cTn>
                                        <p:tgtEl>
                                          <p:spTgt spid="6168"/>
                                        </p:tgtEl>
                                        <p:attrNameLst>
                                          <p:attrName>style.visibility</p:attrName>
                                        </p:attrNameLst>
                                      </p:cBhvr>
                                      <p:to>
                                        <p:strVal val="visible"/>
                                      </p:to>
                                    </p:set>
                                    <p:animEffect transition="in" filter="dissolve">
                                      <p:cBhvr>
                                        <p:cTn id="83" dur="500"/>
                                        <p:tgtEl>
                                          <p:spTgt spid="6168"/>
                                        </p:tgtEl>
                                      </p:cBhvr>
                                    </p:animEffect>
                                  </p:childTnLst>
                                </p:cTn>
                              </p:par>
                            </p:childTnLst>
                          </p:cTn>
                        </p:par>
                        <p:par>
                          <p:cTn id="84" fill="hold" nodeType="afterGroup">
                            <p:stCondLst>
                              <p:cond delay="10000"/>
                            </p:stCondLst>
                            <p:childTnLst>
                              <p:par>
                                <p:cTn id="85" presetID="9" presetClass="entr" presetSubtype="0" fill="hold" nodeType="afterEffect">
                                  <p:stCondLst>
                                    <p:cond delay="0"/>
                                  </p:stCondLst>
                                  <p:childTnLst>
                                    <p:set>
                                      <p:cBhvr>
                                        <p:cTn id="86" dur="1" fill="hold">
                                          <p:stCondLst>
                                            <p:cond delay="0"/>
                                          </p:stCondLst>
                                        </p:cTn>
                                        <p:tgtEl>
                                          <p:spTgt spid="6169"/>
                                        </p:tgtEl>
                                        <p:attrNameLst>
                                          <p:attrName>style.visibility</p:attrName>
                                        </p:attrNameLst>
                                      </p:cBhvr>
                                      <p:to>
                                        <p:strVal val="visible"/>
                                      </p:to>
                                    </p:set>
                                    <p:animEffect transition="in" filter="dissolve">
                                      <p:cBhvr>
                                        <p:cTn id="87" dur="500"/>
                                        <p:tgtEl>
                                          <p:spTgt spid="6169"/>
                                        </p:tgtEl>
                                      </p:cBhvr>
                                    </p:animEffect>
                                  </p:childTnLst>
                                </p:cTn>
                              </p:par>
                            </p:childTnLst>
                          </p:cTn>
                        </p:par>
                        <p:par>
                          <p:cTn id="88" fill="hold" nodeType="afterGroup">
                            <p:stCondLst>
                              <p:cond delay="10500"/>
                            </p:stCondLst>
                            <p:childTnLst>
                              <p:par>
                                <p:cTn id="89" presetID="9" presetClass="entr" presetSubtype="0" fill="hold" nodeType="afterEffect">
                                  <p:stCondLst>
                                    <p:cond delay="0"/>
                                  </p:stCondLst>
                                  <p:childTnLst>
                                    <p:set>
                                      <p:cBhvr>
                                        <p:cTn id="90" dur="1" fill="hold">
                                          <p:stCondLst>
                                            <p:cond delay="0"/>
                                          </p:stCondLst>
                                        </p:cTn>
                                        <p:tgtEl>
                                          <p:spTgt spid="6170"/>
                                        </p:tgtEl>
                                        <p:attrNameLst>
                                          <p:attrName>style.visibility</p:attrName>
                                        </p:attrNameLst>
                                      </p:cBhvr>
                                      <p:to>
                                        <p:strVal val="visible"/>
                                      </p:to>
                                    </p:set>
                                    <p:animEffect transition="in" filter="dissolve">
                                      <p:cBhvr>
                                        <p:cTn id="91" dur="500"/>
                                        <p:tgtEl>
                                          <p:spTgt spid="6170"/>
                                        </p:tgtEl>
                                      </p:cBhvr>
                                    </p:animEffect>
                                  </p:childTnLst>
                                </p:cTn>
                              </p:par>
                            </p:childTnLst>
                          </p:cTn>
                        </p:par>
                        <p:par>
                          <p:cTn id="92" fill="hold" nodeType="afterGroup">
                            <p:stCondLst>
                              <p:cond delay="11000"/>
                            </p:stCondLst>
                            <p:childTnLst>
                              <p:par>
                                <p:cTn id="93" presetID="9" presetClass="entr" presetSubtype="0" fill="hold" nodeType="afterEffect">
                                  <p:stCondLst>
                                    <p:cond delay="0"/>
                                  </p:stCondLst>
                                  <p:childTnLst>
                                    <p:set>
                                      <p:cBhvr>
                                        <p:cTn id="94" dur="1" fill="hold">
                                          <p:stCondLst>
                                            <p:cond delay="0"/>
                                          </p:stCondLst>
                                        </p:cTn>
                                        <p:tgtEl>
                                          <p:spTgt spid="6171"/>
                                        </p:tgtEl>
                                        <p:attrNameLst>
                                          <p:attrName>style.visibility</p:attrName>
                                        </p:attrNameLst>
                                      </p:cBhvr>
                                      <p:to>
                                        <p:strVal val="visible"/>
                                      </p:to>
                                    </p:set>
                                    <p:animEffect transition="in" filter="dissolve">
                                      <p:cBhvr>
                                        <p:cTn id="95" dur="500"/>
                                        <p:tgtEl>
                                          <p:spTgt spid="6171"/>
                                        </p:tgtEl>
                                      </p:cBhvr>
                                    </p:animEffect>
                                  </p:childTnLst>
                                </p:cTn>
                              </p:par>
                            </p:childTnLst>
                          </p:cTn>
                        </p:par>
                        <p:par>
                          <p:cTn id="96" fill="hold" nodeType="afterGroup">
                            <p:stCondLst>
                              <p:cond delay="11500"/>
                            </p:stCondLst>
                            <p:childTnLst>
                              <p:par>
                                <p:cTn id="97" presetID="9" presetClass="entr" presetSubtype="0" fill="hold" nodeType="afterEffect">
                                  <p:stCondLst>
                                    <p:cond delay="0"/>
                                  </p:stCondLst>
                                  <p:childTnLst>
                                    <p:set>
                                      <p:cBhvr>
                                        <p:cTn id="98" dur="1" fill="hold">
                                          <p:stCondLst>
                                            <p:cond delay="0"/>
                                          </p:stCondLst>
                                        </p:cTn>
                                        <p:tgtEl>
                                          <p:spTgt spid="6172"/>
                                        </p:tgtEl>
                                        <p:attrNameLst>
                                          <p:attrName>style.visibility</p:attrName>
                                        </p:attrNameLst>
                                      </p:cBhvr>
                                      <p:to>
                                        <p:strVal val="visible"/>
                                      </p:to>
                                    </p:set>
                                    <p:animEffect transition="in" filter="dissolve">
                                      <p:cBhvr>
                                        <p:cTn id="99" dur="500"/>
                                        <p:tgtEl>
                                          <p:spTgt spid="6172"/>
                                        </p:tgtEl>
                                      </p:cBhvr>
                                    </p:animEffect>
                                  </p:childTnLst>
                                </p:cTn>
                              </p:par>
                            </p:childTnLst>
                          </p:cTn>
                        </p:par>
                        <p:par>
                          <p:cTn id="100" fill="hold" nodeType="afterGroup">
                            <p:stCondLst>
                              <p:cond delay="12000"/>
                            </p:stCondLst>
                            <p:childTnLst>
                              <p:par>
                                <p:cTn id="101" presetID="9" presetClass="entr" presetSubtype="0" fill="hold" nodeType="afterEffect">
                                  <p:stCondLst>
                                    <p:cond delay="0"/>
                                  </p:stCondLst>
                                  <p:childTnLst>
                                    <p:set>
                                      <p:cBhvr>
                                        <p:cTn id="102" dur="1" fill="hold">
                                          <p:stCondLst>
                                            <p:cond delay="0"/>
                                          </p:stCondLst>
                                        </p:cTn>
                                        <p:tgtEl>
                                          <p:spTgt spid="6173"/>
                                        </p:tgtEl>
                                        <p:attrNameLst>
                                          <p:attrName>style.visibility</p:attrName>
                                        </p:attrNameLst>
                                      </p:cBhvr>
                                      <p:to>
                                        <p:strVal val="visible"/>
                                      </p:to>
                                    </p:set>
                                    <p:animEffect transition="in" filter="dissolve">
                                      <p:cBhvr>
                                        <p:cTn id="103" dur="500"/>
                                        <p:tgtEl>
                                          <p:spTgt spid="6173"/>
                                        </p:tgtEl>
                                      </p:cBhvr>
                                    </p:animEffect>
                                  </p:childTnLst>
                                </p:cTn>
                              </p:par>
                            </p:childTnLst>
                          </p:cTn>
                        </p:par>
                        <p:par>
                          <p:cTn id="104" fill="hold" nodeType="afterGroup">
                            <p:stCondLst>
                              <p:cond delay="12500"/>
                            </p:stCondLst>
                            <p:childTnLst>
                              <p:par>
                                <p:cTn id="105" presetID="9" presetClass="entr" presetSubtype="0" fill="hold" nodeType="afterEffect">
                                  <p:stCondLst>
                                    <p:cond delay="0"/>
                                  </p:stCondLst>
                                  <p:childTnLst>
                                    <p:set>
                                      <p:cBhvr>
                                        <p:cTn id="106" dur="1" fill="hold">
                                          <p:stCondLst>
                                            <p:cond delay="0"/>
                                          </p:stCondLst>
                                        </p:cTn>
                                        <p:tgtEl>
                                          <p:spTgt spid="6174"/>
                                        </p:tgtEl>
                                        <p:attrNameLst>
                                          <p:attrName>style.visibility</p:attrName>
                                        </p:attrNameLst>
                                      </p:cBhvr>
                                      <p:to>
                                        <p:strVal val="visible"/>
                                      </p:to>
                                    </p:set>
                                    <p:animEffect transition="in" filter="dissolve">
                                      <p:cBhvr>
                                        <p:cTn id="107" dur="500"/>
                                        <p:tgtEl>
                                          <p:spTgt spid="6174"/>
                                        </p:tgtEl>
                                      </p:cBhvr>
                                    </p:animEffect>
                                  </p:childTnLst>
                                </p:cTn>
                              </p:par>
                            </p:childTnLst>
                          </p:cTn>
                        </p:par>
                        <p:par>
                          <p:cTn id="108" fill="hold" nodeType="afterGroup">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6175"/>
                                        </p:tgtEl>
                                        <p:attrNameLst>
                                          <p:attrName>style.visibility</p:attrName>
                                        </p:attrNameLst>
                                      </p:cBhvr>
                                      <p:to>
                                        <p:strVal val="visible"/>
                                      </p:to>
                                    </p:set>
                                    <p:animEffect transition="in" filter="dissolve">
                                      <p:cBhvr>
                                        <p:cTn id="111" dur="500"/>
                                        <p:tgtEl>
                                          <p:spTgt spid="6175"/>
                                        </p:tgtEl>
                                      </p:cBhvr>
                                    </p:animEffect>
                                  </p:childTnLst>
                                </p:cTn>
                              </p:par>
                            </p:childTnLst>
                          </p:cTn>
                        </p:par>
                        <p:par>
                          <p:cTn id="112" fill="hold" nodeType="afterGroup">
                            <p:stCondLst>
                              <p:cond delay="13500"/>
                            </p:stCondLst>
                            <p:childTnLst>
                              <p:par>
                                <p:cTn id="113" presetID="9" presetClass="entr" presetSubtype="0" fill="hold" nodeType="afterEffect">
                                  <p:stCondLst>
                                    <p:cond delay="0"/>
                                  </p:stCondLst>
                                  <p:childTnLst>
                                    <p:set>
                                      <p:cBhvr>
                                        <p:cTn id="114" dur="1" fill="hold">
                                          <p:stCondLst>
                                            <p:cond delay="0"/>
                                          </p:stCondLst>
                                        </p:cTn>
                                        <p:tgtEl>
                                          <p:spTgt spid="6176"/>
                                        </p:tgtEl>
                                        <p:attrNameLst>
                                          <p:attrName>style.visibility</p:attrName>
                                        </p:attrNameLst>
                                      </p:cBhvr>
                                      <p:to>
                                        <p:strVal val="visible"/>
                                      </p:to>
                                    </p:set>
                                    <p:animEffect transition="in" filter="dissolve">
                                      <p:cBhvr>
                                        <p:cTn id="115" dur="500"/>
                                        <p:tgtEl>
                                          <p:spTgt spid="6176"/>
                                        </p:tgtEl>
                                      </p:cBhvr>
                                    </p:animEffect>
                                  </p:childTnLst>
                                </p:cTn>
                              </p:par>
                            </p:childTnLst>
                          </p:cTn>
                        </p:par>
                        <p:par>
                          <p:cTn id="116" fill="hold" nodeType="afterGroup">
                            <p:stCondLst>
                              <p:cond delay="14000"/>
                            </p:stCondLst>
                            <p:childTnLst>
                              <p:par>
                                <p:cTn id="117" presetID="9" presetClass="entr" presetSubtype="0" fill="hold" nodeType="afterEffect">
                                  <p:stCondLst>
                                    <p:cond delay="0"/>
                                  </p:stCondLst>
                                  <p:childTnLst>
                                    <p:set>
                                      <p:cBhvr>
                                        <p:cTn id="118" dur="1" fill="hold">
                                          <p:stCondLst>
                                            <p:cond delay="0"/>
                                          </p:stCondLst>
                                        </p:cTn>
                                        <p:tgtEl>
                                          <p:spTgt spid="6177"/>
                                        </p:tgtEl>
                                        <p:attrNameLst>
                                          <p:attrName>style.visibility</p:attrName>
                                        </p:attrNameLst>
                                      </p:cBhvr>
                                      <p:to>
                                        <p:strVal val="visible"/>
                                      </p:to>
                                    </p:set>
                                    <p:animEffect transition="in" filter="dissolve">
                                      <p:cBhvr>
                                        <p:cTn id="119" dur="500"/>
                                        <p:tgtEl>
                                          <p:spTgt spid="6177"/>
                                        </p:tgtEl>
                                      </p:cBhvr>
                                    </p:animEffect>
                                  </p:childTnLst>
                                </p:cTn>
                              </p:par>
                            </p:childTnLst>
                          </p:cTn>
                        </p:par>
                        <p:par>
                          <p:cTn id="120" fill="hold" nodeType="afterGroup">
                            <p:stCondLst>
                              <p:cond delay="14500"/>
                            </p:stCondLst>
                            <p:childTnLst>
                              <p:par>
                                <p:cTn id="121" presetID="9" presetClass="entr" presetSubtype="0" fill="hold" nodeType="afterEffect">
                                  <p:stCondLst>
                                    <p:cond delay="0"/>
                                  </p:stCondLst>
                                  <p:childTnLst>
                                    <p:set>
                                      <p:cBhvr>
                                        <p:cTn id="122" dur="1" fill="hold">
                                          <p:stCondLst>
                                            <p:cond delay="0"/>
                                          </p:stCondLst>
                                        </p:cTn>
                                        <p:tgtEl>
                                          <p:spTgt spid="6178"/>
                                        </p:tgtEl>
                                        <p:attrNameLst>
                                          <p:attrName>style.visibility</p:attrName>
                                        </p:attrNameLst>
                                      </p:cBhvr>
                                      <p:to>
                                        <p:strVal val="visible"/>
                                      </p:to>
                                    </p:set>
                                    <p:animEffect transition="in" filter="dissolve">
                                      <p:cBhvr>
                                        <p:cTn id="123" dur="500"/>
                                        <p:tgtEl>
                                          <p:spTgt spid="6178"/>
                                        </p:tgtEl>
                                      </p:cBhvr>
                                    </p:animEffect>
                                  </p:childTnLst>
                                </p:cTn>
                              </p:par>
                            </p:childTnLst>
                          </p:cTn>
                        </p:par>
                        <p:par>
                          <p:cTn id="124" fill="hold" nodeType="afterGroup">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6179"/>
                                        </p:tgtEl>
                                        <p:attrNameLst>
                                          <p:attrName>style.visibility</p:attrName>
                                        </p:attrNameLst>
                                      </p:cBhvr>
                                      <p:to>
                                        <p:strVal val="visible"/>
                                      </p:to>
                                    </p:set>
                                    <p:animEffect transition="in" filter="dissolve">
                                      <p:cBhvr>
                                        <p:cTn id="127" dur="500"/>
                                        <p:tgtEl>
                                          <p:spTgt spid="6179"/>
                                        </p:tgtEl>
                                      </p:cBhvr>
                                    </p:animEffect>
                                  </p:childTnLst>
                                </p:cTn>
                              </p:par>
                            </p:childTnLst>
                          </p:cTn>
                        </p:par>
                        <p:par>
                          <p:cTn id="128" fill="hold" nodeType="afterGroup">
                            <p:stCondLst>
                              <p:cond delay="15500"/>
                            </p:stCondLst>
                            <p:childTnLst>
                              <p:par>
                                <p:cTn id="129" presetID="9" presetClass="entr" presetSubtype="0" fill="hold" nodeType="afterEffect">
                                  <p:stCondLst>
                                    <p:cond delay="0"/>
                                  </p:stCondLst>
                                  <p:childTnLst>
                                    <p:set>
                                      <p:cBhvr>
                                        <p:cTn id="130" dur="1" fill="hold">
                                          <p:stCondLst>
                                            <p:cond delay="0"/>
                                          </p:stCondLst>
                                        </p:cTn>
                                        <p:tgtEl>
                                          <p:spTgt spid="6180"/>
                                        </p:tgtEl>
                                        <p:attrNameLst>
                                          <p:attrName>style.visibility</p:attrName>
                                        </p:attrNameLst>
                                      </p:cBhvr>
                                      <p:to>
                                        <p:strVal val="visible"/>
                                      </p:to>
                                    </p:set>
                                    <p:animEffect transition="in" filter="dissolve">
                                      <p:cBhvr>
                                        <p:cTn id="131" dur="500"/>
                                        <p:tgtEl>
                                          <p:spTgt spid="6180"/>
                                        </p:tgtEl>
                                      </p:cBhvr>
                                    </p:animEffect>
                                  </p:childTnLst>
                                </p:cTn>
                              </p:par>
                            </p:childTnLst>
                          </p:cTn>
                        </p:par>
                        <p:par>
                          <p:cTn id="132" fill="hold" nodeType="afterGroup">
                            <p:stCondLst>
                              <p:cond delay="16000"/>
                            </p:stCondLst>
                            <p:childTnLst>
                              <p:par>
                                <p:cTn id="133" presetID="9" presetClass="entr" presetSubtype="0" fill="hold" nodeType="afterEffect">
                                  <p:stCondLst>
                                    <p:cond delay="0"/>
                                  </p:stCondLst>
                                  <p:childTnLst>
                                    <p:set>
                                      <p:cBhvr>
                                        <p:cTn id="134" dur="1" fill="hold">
                                          <p:stCondLst>
                                            <p:cond delay="0"/>
                                          </p:stCondLst>
                                        </p:cTn>
                                        <p:tgtEl>
                                          <p:spTgt spid="6181"/>
                                        </p:tgtEl>
                                        <p:attrNameLst>
                                          <p:attrName>style.visibility</p:attrName>
                                        </p:attrNameLst>
                                      </p:cBhvr>
                                      <p:to>
                                        <p:strVal val="visible"/>
                                      </p:to>
                                    </p:set>
                                    <p:animEffect transition="in" filter="dissolve">
                                      <p:cBhvr>
                                        <p:cTn id="135" dur="500"/>
                                        <p:tgtEl>
                                          <p:spTgt spid="6181"/>
                                        </p:tgtEl>
                                      </p:cBhvr>
                                    </p:animEffect>
                                  </p:childTnLst>
                                </p:cTn>
                              </p:par>
                            </p:childTnLst>
                          </p:cTn>
                        </p:par>
                        <p:par>
                          <p:cTn id="136" fill="hold" nodeType="afterGroup">
                            <p:stCondLst>
                              <p:cond delay="16500"/>
                            </p:stCondLst>
                            <p:childTnLst>
                              <p:par>
                                <p:cTn id="137" presetID="9" presetClass="entr" presetSubtype="0" fill="hold" nodeType="afterEffect">
                                  <p:stCondLst>
                                    <p:cond delay="0"/>
                                  </p:stCondLst>
                                  <p:childTnLst>
                                    <p:set>
                                      <p:cBhvr>
                                        <p:cTn id="138" dur="1" fill="hold">
                                          <p:stCondLst>
                                            <p:cond delay="0"/>
                                          </p:stCondLst>
                                        </p:cTn>
                                        <p:tgtEl>
                                          <p:spTgt spid="6182"/>
                                        </p:tgtEl>
                                        <p:attrNameLst>
                                          <p:attrName>style.visibility</p:attrName>
                                        </p:attrNameLst>
                                      </p:cBhvr>
                                      <p:to>
                                        <p:strVal val="visible"/>
                                      </p:to>
                                    </p:set>
                                    <p:animEffect transition="in" filter="dissolve">
                                      <p:cBhvr>
                                        <p:cTn id="139" dur="500"/>
                                        <p:tgtEl>
                                          <p:spTgt spid="6182"/>
                                        </p:tgtEl>
                                      </p:cBhvr>
                                    </p:animEffect>
                                  </p:childTnLst>
                                </p:cTn>
                              </p:par>
                            </p:childTnLst>
                          </p:cTn>
                        </p:par>
                        <p:par>
                          <p:cTn id="140" fill="hold" nodeType="afterGroup">
                            <p:stCondLst>
                              <p:cond delay="17000"/>
                            </p:stCondLst>
                            <p:childTnLst>
                              <p:par>
                                <p:cTn id="141" presetID="9" presetClass="entr" presetSubtype="0" fill="hold" nodeType="afterEffect">
                                  <p:stCondLst>
                                    <p:cond delay="0"/>
                                  </p:stCondLst>
                                  <p:childTnLst>
                                    <p:set>
                                      <p:cBhvr>
                                        <p:cTn id="142" dur="1" fill="hold">
                                          <p:stCondLst>
                                            <p:cond delay="0"/>
                                          </p:stCondLst>
                                        </p:cTn>
                                        <p:tgtEl>
                                          <p:spTgt spid="6183"/>
                                        </p:tgtEl>
                                        <p:attrNameLst>
                                          <p:attrName>style.visibility</p:attrName>
                                        </p:attrNameLst>
                                      </p:cBhvr>
                                      <p:to>
                                        <p:strVal val="visible"/>
                                      </p:to>
                                    </p:set>
                                    <p:animEffect transition="in" filter="dissolve">
                                      <p:cBhvr>
                                        <p:cTn id="143" dur="500"/>
                                        <p:tgtEl>
                                          <p:spTgt spid="6183"/>
                                        </p:tgtEl>
                                      </p:cBhvr>
                                    </p:animEffect>
                                  </p:childTnLst>
                                </p:cTn>
                              </p:par>
                            </p:childTnLst>
                          </p:cTn>
                        </p:par>
                        <p:par>
                          <p:cTn id="144" fill="hold" nodeType="afterGroup">
                            <p:stCondLst>
                              <p:cond delay="17500"/>
                            </p:stCondLst>
                            <p:childTnLst>
                              <p:par>
                                <p:cTn id="145" presetID="5" presetClass="entr" presetSubtype="10" fill="hold" grpId="0" nodeType="afterEffect">
                                  <p:stCondLst>
                                    <p:cond delay="0"/>
                                  </p:stCondLst>
                                  <p:iterate type="wd">
                                    <p:tmPct val="100000"/>
                                  </p:iterate>
                                  <p:childTnLst>
                                    <p:set>
                                      <p:cBhvr>
                                        <p:cTn id="146" dur="1" fill="hold">
                                          <p:stCondLst>
                                            <p:cond delay="0"/>
                                          </p:stCondLst>
                                        </p:cTn>
                                        <p:tgtEl>
                                          <p:spTgt spid="6147"/>
                                        </p:tgtEl>
                                        <p:attrNameLst>
                                          <p:attrName>style.visibility</p:attrName>
                                        </p:attrNameLst>
                                      </p:cBhvr>
                                      <p:to>
                                        <p:strVal val="visible"/>
                                      </p:to>
                                    </p:set>
                                    <p:animEffect transition="in" filter="checkerboard(across)">
                                      <p:cBhvr>
                                        <p:cTn id="147" dur="3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WINDOWS\Desktop\DIVERSOS\LUA E NOITES\LUAFI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Rectangle 5"/>
          <p:cNvSpPr>
            <a:spLocks noChangeArrowheads="1"/>
          </p:cNvSpPr>
          <p:nvPr/>
        </p:nvSpPr>
        <p:spPr bwMode="auto">
          <a:xfrm>
            <a:off x="0" y="3810000"/>
            <a:ext cx="9144000" cy="380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ts val="500"/>
              </a:spcBef>
              <a:spcAft>
                <a:spcPts val="500"/>
              </a:spcAft>
              <a:buFontTx/>
              <a:buNone/>
            </a:pPr>
            <a:r>
              <a:rPr lang="pt-BR" sz="2400">
                <a:solidFill>
                  <a:schemeClr val="bg1"/>
                </a:solidFill>
                <a:latin typeface="Comic Sans MS" panose="030F0702030302020204" pitchFamily="66" charset="0"/>
              </a:rPr>
              <a:t>Dicen que la orden del Gran Espiritu era que la LUNA deberia de ser siempre llena y luminosa, pero no lo consiguió....</a:t>
            </a:r>
          </a:p>
          <a:p>
            <a:pPr algn="ctr">
              <a:spcBef>
                <a:spcPts val="500"/>
              </a:spcBef>
              <a:spcAft>
                <a:spcPts val="500"/>
              </a:spcAft>
              <a:buFontTx/>
              <a:buNone/>
            </a:pPr>
            <a:r>
              <a:rPr lang="pt-BR" sz="2400">
                <a:solidFill>
                  <a:schemeClr val="bg1"/>
                </a:solidFill>
                <a:latin typeface="Comic Sans MS" panose="030F0702030302020204" pitchFamily="66" charset="0"/>
              </a:rPr>
              <a:t>porque es mujer, y una mujer tiene fases. </a:t>
            </a:r>
          </a:p>
          <a:p>
            <a:pPr algn="ctr">
              <a:spcBef>
                <a:spcPts val="500"/>
              </a:spcBef>
              <a:spcAft>
                <a:spcPts val="500"/>
              </a:spcAft>
              <a:buFontTx/>
              <a:buNone/>
            </a:pPr>
            <a:r>
              <a:rPr lang="pt-BR" sz="2400">
                <a:solidFill>
                  <a:schemeClr val="bg1"/>
                </a:solidFill>
                <a:latin typeface="Comic Sans MS" panose="030F0702030302020204" pitchFamily="66" charset="0"/>
              </a:rPr>
              <a:t>Cuando es feliz, consigue ser Llena, pero cuando es infeliz es menguante y cuando es menguante ni siquiera es posible apreciar su brillo. </a:t>
            </a:r>
          </a:p>
          <a:p>
            <a:pPr algn="ctr">
              <a:spcBef>
                <a:spcPts val="500"/>
              </a:spcBef>
              <a:spcAft>
                <a:spcPts val="500"/>
              </a:spcAft>
              <a:buFontTx/>
              <a:buNone/>
            </a:pPr>
            <a:r>
              <a:rPr lang="pt-BR" sz="2400">
                <a:solidFill>
                  <a:schemeClr val="bg1"/>
                </a:solidFill>
                <a:latin typeface="Comic Sans MS" panose="030F0702030302020204" pitchFamily="66" charset="0"/>
              </a:rPr>
              <a:t/>
            </a:r>
            <a:br>
              <a:rPr lang="pt-BR" sz="2400">
                <a:solidFill>
                  <a:schemeClr val="bg1"/>
                </a:solidFill>
                <a:latin typeface="Comic Sans MS" panose="030F0702030302020204" pitchFamily="66" charset="0"/>
              </a:rPr>
            </a:br>
            <a:endParaRPr lang="pt-BR" sz="2400">
              <a:solidFill>
                <a:schemeClr val="bg1"/>
              </a:solidFill>
              <a:latin typeface="Comic Sans MS" panose="030F0702030302020204" pitchFamily="66" charset="0"/>
            </a:endParaRPr>
          </a:p>
        </p:txBody>
      </p:sp>
    </p:spTree>
  </p:cSld>
  <p:clrMapOvr>
    <a:masterClrMapping/>
  </p:clrMapOvr>
  <p:transition spd="med" advClick="0" advTm="12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checkerboard(across)">
                                      <p:cBhvr>
                                        <p:cTn id="7" dur="500"/>
                                        <p:tgtEl>
                                          <p:spTgt spid="7172"/>
                                        </p:tgtEl>
                                      </p:cBhvr>
                                    </p:animEffect>
                                  </p:childTnLst>
                                </p:cTn>
                              </p:par>
                            </p:childTnLst>
                          </p:cTn>
                        </p:par>
                        <p:par>
                          <p:cTn id="8" fill="hold" nodeType="afterGroup">
                            <p:stCondLst>
                              <p:cond delay="500"/>
                            </p:stCondLst>
                            <p:childTnLst>
                              <p:par>
                                <p:cTn id="9" presetID="5" presetClass="entr" presetSubtype="10" fill="hold" grpId="0" nodeType="afterEffect">
                                  <p:stCondLst>
                                    <p:cond delay="0"/>
                                  </p:stCondLst>
                                  <p:iterate type="wd">
                                    <p:tmPct val="100000"/>
                                  </p:iterate>
                                  <p:childTnLst>
                                    <p:set>
                                      <p:cBhvr>
                                        <p:cTn id="10" dur="1" fill="hold">
                                          <p:stCondLst>
                                            <p:cond delay="0"/>
                                          </p:stCondLst>
                                        </p:cTn>
                                        <p:tgtEl>
                                          <p:spTgt spid="7173"/>
                                        </p:tgtEl>
                                        <p:attrNameLst>
                                          <p:attrName>style.visibility</p:attrName>
                                        </p:attrNameLst>
                                      </p:cBhvr>
                                      <p:to>
                                        <p:strVal val="visible"/>
                                      </p:to>
                                    </p:set>
                                    <p:animEffect transition="in" filter="checkerboard(across)">
                                      <p:cBhvr>
                                        <p:cTn id="11" dur="300"/>
                                        <p:tgtEl>
                                          <p:spTgt spid="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WINDOWS\Desktop\DIVERSOS\POR DO SOL\eclipseso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4800"/>
            <a:ext cx="5486400"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3"/>
          <p:cNvSpPr>
            <a:spLocks noChangeArrowheads="1"/>
          </p:cNvSpPr>
          <p:nvPr/>
        </p:nvSpPr>
        <p:spPr bwMode="auto">
          <a:xfrm>
            <a:off x="5105400" y="0"/>
            <a:ext cx="4038600" cy="692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ts val="500"/>
              </a:spcBef>
              <a:spcAft>
                <a:spcPts val="500"/>
              </a:spcAft>
              <a:buFontTx/>
              <a:buNone/>
            </a:pPr>
            <a:r>
              <a:rPr lang="pt-BR" sz="2000">
                <a:solidFill>
                  <a:srgbClr val="FFFFCC"/>
                </a:solidFill>
                <a:latin typeface="Comic Sans MS" panose="030F0702030302020204" pitchFamily="66" charset="0"/>
              </a:rPr>
              <a:t>LUNA y SOL siguen su destino. El, solitário pero fuerte; ella, acompañada de estrellas, pero débil. </a:t>
            </a:r>
          </a:p>
          <a:p>
            <a:pPr algn="ctr">
              <a:spcBef>
                <a:spcPts val="500"/>
              </a:spcBef>
              <a:spcAft>
                <a:spcPts val="500"/>
              </a:spcAft>
              <a:buFontTx/>
              <a:buNone/>
            </a:pPr>
            <a:r>
              <a:rPr lang="pt-BR" sz="2000">
                <a:solidFill>
                  <a:srgbClr val="FFFFCC"/>
                </a:solidFill>
                <a:latin typeface="Comic Sans MS" panose="030F0702030302020204" pitchFamily="66" charset="0"/>
              </a:rPr>
              <a:t>Los hombres intentan, constantemente, conquistarla, como si eso fuese posible. Algunos han ido incluso hasta ella, pero han vuelto siempre solos. Nadie jamás consiguió traerla hasta la tierra, nadie, realmente, consiguió conquistarla, por más que lo intentaron.</a:t>
            </a:r>
            <a:br>
              <a:rPr lang="pt-BR" sz="2000">
                <a:solidFill>
                  <a:srgbClr val="FFFFCC"/>
                </a:solidFill>
                <a:latin typeface="Comic Sans MS" panose="030F0702030302020204" pitchFamily="66" charset="0"/>
              </a:rPr>
            </a:br>
            <a:r>
              <a:rPr lang="pt-BR" sz="2000">
                <a:solidFill>
                  <a:srgbClr val="FFFFCC"/>
                </a:solidFill>
                <a:latin typeface="Comic Sans MS" panose="030F0702030302020204" pitchFamily="66" charset="0"/>
              </a:rPr>
              <a:t/>
            </a:r>
            <a:br>
              <a:rPr lang="pt-BR" sz="2000">
                <a:solidFill>
                  <a:srgbClr val="FFFFCC"/>
                </a:solidFill>
                <a:latin typeface="Comic Sans MS" panose="030F0702030302020204" pitchFamily="66" charset="0"/>
              </a:rPr>
            </a:br>
            <a:r>
              <a:rPr lang="pt-BR" sz="2000">
                <a:solidFill>
                  <a:srgbClr val="FFFFCC"/>
                </a:solidFill>
                <a:latin typeface="Comic Sans MS" panose="030F0702030302020204" pitchFamily="66" charset="0"/>
              </a:rPr>
              <a:t>Sucede que El Gran Espiritu decidió que ningún amor en este mundo fuese del todo</a:t>
            </a:r>
            <a:br>
              <a:rPr lang="pt-BR" sz="2000">
                <a:solidFill>
                  <a:srgbClr val="FFFFCC"/>
                </a:solidFill>
                <a:latin typeface="Comic Sans MS" panose="030F0702030302020204" pitchFamily="66" charset="0"/>
              </a:rPr>
            </a:br>
            <a:r>
              <a:rPr lang="pt-BR" sz="2000">
                <a:solidFill>
                  <a:srgbClr val="FFFFCC"/>
                </a:solidFill>
                <a:latin typeface="Comic Sans MS" panose="030F0702030302020204" pitchFamily="66" charset="0"/>
              </a:rPr>
              <a:t>imposible, ni siquiera el de la LUNA y el del  SOL... Fué entonces que Él creó el eclipse.</a:t>
            </a:r>
            <a:endParaRPr lang="pt-BR" sz="2000">
              <a:solidFill>
                <a:srgbClr val="EAEAEA"/>
              </a:solidFill>
              <a:latin typeface="Comic Sans MS" panose="030F0702030302020204" pitchFamily="66" charset="0"/>
            </a:endParaRPr>
          </a:p>
        </p:txBody>
      </p:sp>
    </p:spTree>
  </p:cSld>
  <p:clrMapOvr>
    <a:masterClrMapping/>
  </p:clrMapOvr>
  <p:transition spd="med" advClick="0" advTm="12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afterEffect">
                                  <p:stCondLst>
                                    <p:cond delay="0"/>
                                  </p:stCondLst>
                                  <p:iterate type="wd">
                                    <p:tmPct val="100000"/>
                                  </p:iterate>
                                  <p:childTnLst>
                                    <p:set>
                                      <p:cBhvr>
                                        <p:cTn id="6" dur="1" fill="hold">
                                          <p:stCondLst>
                                            <p:cond delay="0"/>
                                          </p:stCondLst>
                                        </p:cTn>
                                        <p:tgtEl>
                                          <p:spTgt spid="8195"/>
                                        </p:tgtEl>
                                        <p:attrNameLst>
                                          <p:attrName>style.visibility</p:attrName>
                                        </p:attrNameLst>
                                      </p:cBhvr>
                                      <p:to>
                                        <p:strVal val="visible"/>
                                      </p:to>
                                    </p:set>
                                    <p:animEffect transition="in" filter="checkerboard(across)">
                                      <p:cBhvr>
                                        <p:cTn id="7" dur="300"/>
                                        <p:tgtEl>
                                          <p:spTgt spid="8195"/>
                                        </p:tgtEl>
                                      </p:cBhvr>
                                    </p:animEffect>
                                  </p:childTnLst>
                                </p:cTn>
                              </p:par>
                            </p:childTnLst>
                          </p:cTn>
                        </p:par>
                        <p:par>
                          <p:cTn id="8" fill="hold" nodeType="afterGroup">
                            <p:stCondLst>
                              <p:cond delay="31800"/>
                            </p:stCondLst>
                            <p:childTnLst>
                              <p:par>
                                <p:cTn id="9" presetID="19" presetClass="entr" presetSubtype="10" fill="hold" nodeType="after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5000" fill="hold"/>
                                        <p:tgtEl>
                                          <p:spTgt spid="8194"/>
                                        </p:tgtEl>
                                        <p:attrNameLst>
                                          <p:attrName>ppt_w</p:attrName>
                                        </p:attrNameLst>
                                      </p:cBhvr>
                                      <p:tavLst>
                                        <p:tav tm="0" fmla="#ppt_w*sin(2.5*pi*$)">
                                          <p:val>
                                            <p:fltVal val="0"/>
                                          </p:val>
                                        </p:tav>
                                        <p:tav tm="100000">
                                          <p:val>
                                            <p:fltVal val="1"/>
                                          </p:val>
                                        </p:tav>
                                      </p:tavLst>
                                    </p:anim>
                                    <p:anim calcmode="lin" valueType="num">
                                      <p:cBhvr>
                                        <p:cTn id="12" dur="5000" fill="hold"/>
                                        <p:tgtEl>
                                          <p:spTgt spid="819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WINDOWS\Desktop\DIVERSOS\LUA E NOITES\eclipse_lu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0"/>
            <a:ext cx="6934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Rectangle 3"/>
          <p:cNvSpPr>
            <a:spLocks noChangeArrowheads="1"/>
          </p:cNvSpPr>
          <p:nvPr/>
        </p:nvSpPr>
        <p:spPr bwMode="auto">
          <a:xfrm>
            <a:off x="0" y="0"/>
            <a:ext cx="5486400" cy="753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ts val="500"/>
              </a:spcBef>
              <a:spcAft>
                <a:spcPts val="500"/>
              </a:spcAft>
              <a:buFontTx/>
              <a:buNone/>
            </a:pPr>
            <a:r>
              <a:rPr lang="pt-BR" sz="2000">
                <a:solidFill>
                  <a:schemeClr val="bg1"/>
                </a:solidFill>
                <a:latin typeface="Comic Sans MS" panose="030F0702030302020204" pitchFamily="66" charset="0"/>
              </a:rPr>
              <a:t>Hoy SOL y LUNA viven esperando ese instante,  esos raros momentos que les fueron concedidos y que tanto cuesta, sucedan.</a:t>
            </a:r>
            <a:br>
              <a:rPr lang="pt-BR" sz="2000">
                <a:solidFill>
                  <a:schemeClr val="bg1"/>
                </a:solidFill>
                <a:latin typeface="Comic Sans MS" panose="030F0702030302020204" pitchFamily="66" charset="0"/>
              </a:rPr>
            </a:br>
            <a:r>
              <a:rPr lang="pt-BR" sz="2000">
                <a:solidFill>
                  <a:schemeClr val="bg1"/>
                </a:solidFill>
                <a:latin typeface="Comic Sans MS" panose="030F0702030302020204" pitchFamily="66" charset="0"/>
              </a:rPr>
              <a:t/>
            </a:r>
            <a:br>
              <a:rPr lang="pt-BR" sz="2000">
                <a:solidFill>
                  <a:schemeClr val="bg1"/>
                </a:solidFill>
                <a:latin typeface="Comic Sans MS" panose="030F0702030302020204" pitchFamily="66" charset="0"/>
              </a:rPr>
            </a:br>
            <a:r>
              <a:rPr lang="pt-BR" sz="2000">
                <a:solidFill>
                  <a:schemeClr val="bg1"/>
                </a:solidFill>
                <a:latin typeface="Comic Sans MS" panose="030F0702030302020204" pitchFamily="66" charset="0"/>
              </a:rPr>
              <a:t>Cuando mires al cielo, a partir de ahora, y veas que el SOL cubre la LUNA, es porque se acuesta sobre ella y comienzan a amarse. Es a ese acto de amor al que se le dio el nombre de eclipse.</a:t>
            </a:r>
            <a:br>
              <a:rPr lang="pt-BR" sz="2000">
                <a:solidFill>
                  <a:schemeClr val="bg1"/>
                </a:solidFill>
                <a:latin typeface="Comic Sans MS" panose="030F0702030302020204" pitchFamily="66" charset="0"/>
              </a:rPr>
            </a:br>
            <a:r>
              <a:rPr lang="pt-BR" sz="2000">
                <a:solidFill>
                  <a:schemeClr val="bg1"/>
                </a:solidFill>
                <a:latin typeface="Comic Sans MS" panose="030F0702030302020204" pitchFamily="66" charset="0"/>
              </a:rPr>
              <a:t/>
            </a:r>
            <a:br>
              <a:rPr lang="pt-BR" sz="2000">
                <a:solidFill>
                  <a:schemeClr val="bg1"/>
                </a:solidFill>
                <a:latin typeface="Comic Sans MS" panose="030F0702030302020204" pitchFamily="66" charset="0"/>
              </a:rPr>
            </a:br>
            <a:r>
              <a:rPr lang="pt-BR" sz="2000">
                <a:solidFill>
                  <a:schemeClr val="bg1"/>
                </a:solidFill>
                <a:latin typeface="Comic Sans MS" panose="030F0702030302020204" pitchFamily="66" charset="0"/>
              </a:rPr>
              <a:t>Es importante recordar que el brillo de su éxtasis es tan grande que</a:t>
            </a:r>
            <a:br>
              <a:rPr lang="pt-BR" sz="2000">
                <a:solidFill>
                  <a:schemeClr val="bg1"/>
                </a:solidFill>
                <a:latin typeface="Comic Sans MS" panose="030F0702030302020204" pitchFamily="66" charset="0"/>
              </a:rPr>
            </a:br>
            <a:r>
              <a:rPr lang="pt-BR" sz="2000">
                <a:solidFill>
                  <a:schemeClr val="bg1"/>
                </a:solidFill>
                <a:latin typeface="Comic Sans MS" panose="030F0702030302020204" pitchFamily="66" charset="0"/>
              </a:rPr>
              <a:t>se aconseja no mirar al cielo en ese momento, tus ojos pueden cegarse al ver tanto amor.</a:t>
            </a:r>
            <a:br>
              <a:rPr lang="pt-BR" sz="2000">
                <a:solidFill>
                  <a:schemeClr val="bg1"/>
                </a:solidFill>
                <a:latin typeface="Comic Sans MS" panose="030F0702030302020204" pitchFamily="66" charset="0"/>
              </a:rPr>
            </a:br>
            <a:endParaRPr lang="pt-BR" sz="2000">
              <a:solidFill>
                <a:schemeClr val="bg1"/>
              </a:solidFill>
              <a:latin typeface="Comic Sans MS" panose="030F0702030302020204" pitchFamily="66" charset="0"/>
            </a:endParaRPr>
          </a:p>
          <a:p>
            <a:pPr algn="ctr">
              <a:spcBef>
                <a:spcPts val="500"/>
              </a:spcBef>
              <a:spcAft>
                <a:spcPts val="500"/>
              </a:spcAft>
              <a:buFontTx/>
              <a:buNone/>
            </a:pPr>
            <a:r>
              <a:rPr lang="pt-BR" sz="2000">
                <a:solidFill>
                  <a:schemeClr val="bg1"/>
                </a:solidFill>
                <a:latin typeface="Comic Sans MS" panose="030F0702030302020204" pitchFamily="66" charset="0"/>
              </a:rPr>
              <a:t>Tu ya sabías que en el universo existían sol y luna... y tambien que existe el </a:t>
            </a:r>
            <a:br>
              <a:rPr lang="pt-BR" sz="2000">
                <a:solidFill>
                  <a:schemeClr val="bg1"/>
                </a:solidFill>
                <a:latin typeface="Comic Sans MS" panose="030F0702030302020204" pitchFamily="66" charset="0"/>
              </a:rPr>
            </a:br>
            <a:r>
              <a:rPr lang="pt-BR" sz="2000">
                <a:solidFill>
                  <a:schemeClr val="bg1"/>
                </a:solidFill>
                <a:latin typeface="Comic Sans MS" panose="030F0702030302020204" pitchFamily="66" charset="0"/>
              </a:rPr>
              <a:t>eclipse.... pero ésta es la parte de la historia de su amor que tú no conocias.</a:t>
            </a:r>
            <a:br>
              <a:rPr lang="pt-BR" sz="2000">
                <a:solidFill>
                  <a:schemeClr val="bg1"/>
                </a:solidFill>
                <a:latin typeface="Comic Sans MS" panose="030F0702030302020204" pitchFamily="66" charset="0"/>
              </a:rPr>
            </a:br>
            <a:r>
              <a:rPr lang="pt-BR" sz="2000">
                <a:solidFill>
                  <a:schemeClr val="bg1"/>
                </a:solidFill>
                <a:latin typeface="Comic Sans MS" panose="030F0702030302020204" pitchFamily="66" charset="0"/>
              </a:rPr>
              <a:t/>
            </a:r>
            <a:br>
              <a:rPr lang="pt-BR" sz="2000">
                <a:solidFill>
                  <a:schemeClr val="bg1"/>
                </a:solidFill>
                <a:latin typeface="Comic Sans MS" panose="030F0702030302020204" pitchFamily="66" charset="0"/>
              </a:rPr>
            </a:br>
            <a:r>
              <a:rPr lang="pt-BR" sz="2000">
                <a:solidFill>
                  <a:schemeClr val="bg1"/>
                </a:solidFill>
                <a:latin typeface="Comic Sans MS" panose="030F0702030302020204" pitchFamily="66" charset="0"/>
              </a:rPr>
              <a:t/>
            </a:r>
            <a:br>
              <a:rPr lang="pt-BR" sz="2000">
                <a:solidFill>
                  <a:schemeClr val="bg1"/>
                </a:solidFill>
                <a:latin typeface="Comic Sans MS" panose="030F0702030302020204" pitchFamily="66" charset="0"/>
              </a:rPr>
            </a:br>
            <a:endParaRPr lang="pt-BR" sz="2000">
              <a:solidFill>
                <a:schemeClr val="bg1"/>
              </a:solidFill>
              <a:latin typeface="Comic Sans MS" panose="030F0702030302020204" pitchFamily="66" charset="0"/>
            </a:endParaRPr>
          </a:p>
        </p:txBody>
      </p:sp>
      <p:sp>
        <p:nvSpPr>
          <p:cNvPr id="9222" name="Rectangle 6"/>
          <p:cNvSpPr>
            <a:spLocks noChangeArrowheads="1"/>
          </p:cNvSpPr>
          <p:nvPr/>
        </p:nvSpPr>
        <p:spPr bwMode="auto">
          <a:xfrm>
            <a:off x="8534400" y="6858000"/>
            <a:ext cx="184150" cy="2373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pt-BR" sz="2000">
                <a:solidFill>
                  <a:srgbClr val="FF9933"/>
                </a:solidFill>
                <a:latin typeface="Comic Sans MS" panose="030F0702030302020204" pitchFamily="66" charset="0"/>
              </a:rPr>
              <a:t>Silvana Duboc</a:t>
            </a:r>
            <a:br>
              <a:rPr lang="pt-BR" sz="2000">
                <a:solidFill>
                  <a:srgbClr val="FF9933"/>
                </a:solidFill>
                <a:latin typeface="Comic Sans MS" panose="030F0702030302020204" pitchFamily="66" charset="0"/>
              </a:rPr>
            </a:br>
            <a:r>
              <a:rPr lang="pt-BR" sz="2000">
                <a:solidFill>
                  <a:srgbClr val="FF9933"/>
                </a:solidFill>
                <a:latin typeface="Comic Sans MS" panose="030F0702030302020204" pitchFamily="66" charset="0"/>
              </a:rPr>
              <a:t>byLoir@</a:t>
            </a:r>
            <a:br>
              <a:rPr lang="pt-BR" sz="2000">
                <a:solidFill>
                  <a:srgbClr val="FF9933"/>
                </a:solidFill>
                <a:latin typeface="Comic Sans MS" panose="030F0702030302020204" pitchFamily="66" charset="0"/>
              </a:rPr>
            </a:br>
            <a:endParaRPr lang="pt-BR" sz="2000">
              <a:solidFill>
                <a:srgbClr val="FF9933"/>
              </a:solidFill>
              <a:latin typeface="Comic Sans MS" panose="030F0702030302020204" pitchFamily="66" charset="0"/>
            </a:endParaRPr>
          </a:p>
          <a:p>
            <a:pPr>
              <a:spcBef>
                <a:spcPct val="0"/>
              </a:spcBef>
              <a:buFontTx/>
              <a:buNone/>
            </a:pPr>
            <a:r>
              <a:rPr lang="pt-BR" sz="1600">
                <a:solidFill>
                  <a:schemeClr val="bg1"/>
                </a:solidFill>
                <a:latin typeface="Comic Sans MS" panose="030F0702030302020204" pitchFamily="66" charset="0"/>
              </a:rPr>
              <a:t>Fusilado y manipulado por</a:t>
            </a:r>
            <a:r>
              <a:rPr lang="pt-BR" sz="2000">
                <a:solidFill>
                  <a:schemeClr val="bg1"/>
                </a:solidFill>
                <a:latin typeface="Comic Sans MS" panose="030F0702030302020204" pitchFamily="66" charset="0"/>
              </a:rPr>
              <a:t>:Banker </a:t>
            </a:r>
            <a:r>
              <a:rPr lang="pt-BR" sz="1400">
                <a:solidFill>
                  <a:schemeClr val="bg1"/>
                </a:solidFill>
                <a:latin typeface="Comic Sans MS" panose="030F0702030302020204" pitchFamily="66" charset="0"/>
              </a:rPr>
              <a:t>Descubierto por una estupenda amiga.</a:t>
            </a:r>
          </a:p>
          <a:p>
            <a:pPr>
              <a:spcBef>
                <a:spcPct val="0"/>
              </a:spcBef>
              <a:buFontTx/>
              <a:buNone/>
            </a:pPr>
            <a:endParaRPr lang="pt-BR" sz="1400">
              <a:solidFill>
                <a:schemeClr val="bg1"/>
              </a:solidFill>
              <a:latin typeface="Comic Sans MS" panose="030F0702030302020204" pitchFamily="66" charset="0"/>
            </a:endParaRPr>
          </a:p>
          <a:p>
            <a:pPr>
              <a:spcBef>
                <a:spcPct val="0"/>
              </a:spcBef>
              <a:buFontTx/>
              <a:buNone/>
            </a:pPr>
            <a:endParaRPr lang="pt-BR" sz="1400">
              <a:solidFill>
                <a:schemeClr val="bg1"/>
              </a:solidFill>
              <a:latin typeface="Comic Sans MS" panose="030F0702030302020204" pitchFamily="66" charset="0"/>
            </a:endParaRPr>
          </a:p>
        </p:txBody>
      </p:sp>
      <p:sp>
        <p:nvSpPr>
          <p:cNvPr id="9225" name="Text Box 9"/>
          <p:cNvSpPr txBox="1">
            <a:spLocks noChangeArrowheads="1"/>
          </p:cNvSpPr>
          <p:nvPr/>
        </p:nvSpPr>
        <p:spPr bwMode="auto">
          <a:xfrm>
            <a:off x="5257800" y="5943600"/>
            <a:ext cx="3886200" cy="33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s-ES_tradnl" sz="1600">
                <a:solidFill>
                  <a:schemeClr val="bg1"/>
                </a:solidFill>
              </a:rPr>
              <a:t>Saludos. Carlos Anel </a:t>
            </a:r>
            <a:r>
              <a:rPr lang="es-ES_tradnl" sz="1600">
                <a:solidFill>
                  <a:schemeClr val="bg1"/>
                </a:solidFill>
                <a:hlinkClick r:id="rId4"/>
              </a:rPr>
              <a:t>canelfree@yahoo.com</a:t>
            </a:r>
            <a:r>
              <a:rPr lang="es-ES_tradnl" sz="1600">
                <a:solidFill>
                  <a:schemeClr val="bg1"/>
                </a:solidFill>
              </a:rPr>
              <a:t> </a:t>
            </a:r>
          </a:p>
        </p:txBody>
      </p:sp>
    </p:spTree>
  </p:cSld>
  <p:clrMapOvr>
    <a:masterClrMapping/>
  </p:clrMapOvr>
  <p:transition spd="med" advClick="0" advTm="12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5"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randombar(vertical)">
                                      <p:cBhvr>
                                        <p:cTn id="7" dur="500"/>
                                        <p:tgtEl>
                                          <p:spTgt spid="9218"/>
                                        </p:tgtEl>
                                      </p:cBhvr>
                                    </p:animEffect>
                                  </p:childTnLst>
                                </p:cTn>
                              </p:par>
                            </p:childTnLst>
                          </p:cTn>
                        </p:par>
                        <p:par>
                          <p:cTn id="8" fill="hold" nodeType="afterGroup">
                            <p:stCondLst>
                              <p:cond delay="500"/>
                            </p:stCondLst>
                            <p:childTnLst>
                              <p:par>
                                <p:cTn id="9" presetID="5" presetClass="entr" presetSubtype="10" fill="hold" grpId="0" nodeType="afterEffect">
                                  <p:stCondLst>
                                    <p:cond delay="0"/>
                                  </p:stCondLst>
                                  <p:iterate type="wd">
                                    <p:tmPct val="100000"/>
                                  </p:iterate>
                                  <p:childTnLst>
                                    <p:set>
                                      <p:cBhvr>
                                        <p:cTn id="10" dur="1" fill="hold">
                                          <p:stCondLst>
                                            <p:cond delay="0"/>
                                          </p:stCondLst>
                                        </p:cTn>
                                        <p:tgtEl>
                                          <p:spTgt spid="9219"/>
                                        </p:tgtEl>
                                        <p:attrNameLst>
                                          <p:attrName>style.visibility</p:attrName>
                                        </p:attrNameLst>
                                      </p:cBhvr>
                                      <p:to>
                                        <p:strVal val="visible"/>
                                      </p:to>
                                    </p:set>
                                    <p:animEffect transition="in" filter="checkerboard(across)">
                                      <p:cBhvr>
                                        <p:cTn id="11" dur="300"/>
                                        <p:tgtEl>
                                          <p:spTgt spid="9219"/>
                                        </p:tgtEl>
                                      </p:cBhvr>
                                    </p:animEffect>
                                  </p:childTnLst>
                                </p:cTn>
                              </p:par>
                            </p:childTnLst>
                          </p:cTn>
                        </p:par>
                        <p:par>
                          <p:cTn id="12" fill="hold" nodeType="afterGroup">
                            <p:stCondLst>
                              <p:cond delay="41300"/>
                            </p:stCondLst>
                            <p:childTnLst>
                              <p:par>
                                <p:cTn id="13" presetID="5" presetClass="entr" presetSubtype="10" fill="hold" grpId="0" nodeType="afterEffect">
                                  <p:stCondLst>
                                    <p:cond delay="0"/>
                                  </p:stCondLst>
                                  <p:iterate type="wd">
                                    <p:tmPct val="100000"/>
                                  </p:iterate>
                                  <p:childTnLst>
                                    <p:set>
                                      <p:cBhvr>
                                        <p:cTn id="14" dur="1" fill="hold">
                                          <p:stCondLst>
                                            <p:cond delay="0"/>
                                          </p:stCondLst>
                                        </p:cTn>
                                        <p:tgtEl>
                                          <p:spTgt spid="9222"/>
                                        </p:tgtEl>
                                        <p:attrNameLst>
                                          <p:attrName>style.visibility</p:attrName>
                                        </p:attrNameLst>
                                      </p:cBhvr>
                                      <p:to>
                                        <p:strVal val="visible"/>
                                      </p:to>
                                    </p:set>
                                    <p:animEffect transition="in" filter="checkerboard(across)">
                                      <p:cBhvr>
                                        <p:cTn id="15" dur="300"/>
                                        <p:tgtEl>
                                          <p:spTgt spid="9222"/>
                                        </p:tgtEl>
                                      </p:cBhvr>
                                    </p:animEffect>
                                  </p:childTnLst>
                                </p:cTn>
                              </p:par>
                            </p:childTnLst>
                          </p:cTn>
                        </p:par>
                        <p:par>
                          <p:cTn id="16" fill="hold" nodeType="afterGroup">
                            <p:stCondLst>
                              <p:cond delay="45500"/>
                            </p:stCondLst>
                            <p:childTnLst>
                              <p:par>
                                <p:cTn id="17" presetID="19" presetClass="entr" presetSubtype="10" fill="hold" grpId="0" nodeType="afterEffect">
                                  <p:stCondLst>
                                    <p:cond delay="2000"/>
                                  </p:stCondLst>
                                  <p:childTnLst>
                                    <p:set>
                                      <p:cBhvr>
                                        <p:cTn id="18" dur="1" fill="hold">
                                          <p:stCondLst>
                                            <p:cond delay="0"/>
                                          </p:stCondLst>
                                        </p:cTn>
                                        <p:tgtEl>
                                          <p:spTgt spid="9225"/>
                                        </p:tgtEl>
                                        <p:attrNameLst>
                                          <p:attrName>style.visibility</p:attrName>
                                        </p:attrNameLst>
                                      </p:cBhvr>
                                      <p:to>
                                        <p:strVal val="visible"/>
                                      </p:to>
                                    </p:set>
                                    <p:anim calcmode="lin" valueType="num">
                                      <p:cBhvr>
                                        <p:cTn id="19" dur="5000" fill="hold"/>
                                        <p:tgtEl>
                                          <p:spTgt spid="9225"/>
                                        </p:tgtEl>
                                        <p:attrNameLst>
                                          <p:attrName>ppt_w</p:attrName>
                                        </p:attrNameLst>
                                      </p:cBhvr>
                                      <p:tavLst>
                                        <p:tav tm="0" fmla="#ppt_w*sin(2.5*pi*$)">
                                          <p:val>
                                            <p:fltVal val="0"/>
                                          </p:val>
                                        </p:tav>
                                        <p:tav tm="100000">
                                          <p:val>
                                            <p:fltVal val="1"/>
                                          </p:val>
                                        </p:tav>
                                      </p:tavLst>
                                    </p:anim>
                                    <p:anim calcmode="lin" valueType="num">
                                      <p:cBhvr>
                                        <p:cTn id="20" dur="5000" fill="hold"/>
                                        <p:tgtEl>
                                          <p:spTgt spid="92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utoUpdateAnimBg="0"/>
      <p:bldP spid="9222" grpId="0" autoUpdateAnimBg="0"/>
      <p:bldP spid="9225"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endParaRPr lang="es-ES"/>
          </a:p>
        </p:txBody>
      </p:sp>
      <p:sp>
        <p:nvSpPr>
          <p:cNvPr id="2150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endParaRPr lang="es-ES"/>
          </a:p>
        </p:txBody>
      </p:sp>
      <p:sp>
        <p:nvSpPr>
          <p:cNvPr id="2150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endParaRPr lang="es-ES"/>
          </a:p>
        </p:txBody>
      </p:sp>
      <p:sp>
        <p:nvSpPr>
          <p:cNvPr id="21509" name="AutoShape 6" descr="postit"/>
          <p:cNvSpPr>
            <a:spLocks noChangeAspect="1" noChangeArrowheads="1"/>
          </p:cNvSpPr>
          <p:nvPr/>
        </p:nvSpPr>
        <p:spPr bwMode="auto">
          <a:xfrm>
            <a:off x="4191000" y="22098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endParaRPr lang="es-ES"/>
          </a:p>
        </p:txBody>
      </p:sp>
      <p:pic>
        <p:nvPicPr>
          <p:cNvPr id="21510"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1511"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pPr algn="ctr">
              <a:spcBef>
                <a:spcPct val="50000"/>
              </a:spcBef>
            </a:pPr>
            <a:r>
              <a:rPr lang="es-ES_tradnl" sz="1200">
                <a:solidFill>
                  <a:srgbClr val="04265C"/>
                </a:solidFill>
                <a:latin typeface="Berlin Sans FB Demi" panose="020E0802020502020306" pitchFamily="34" charset="0"/>
              </a:rPr>
              <a:t>Si deseas recibir pps periódicamente en tu correo electrónico subscríbete aquí: </a:t>
            </a:r>
          </a:p>
        </p:txBody>
      </p:sp>
      <p:pic>
        <p:nvPicPr>
          <p:cNvPr id="21512"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3"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699"/>
        </p:xfrm>
        <a:graphic>
          <a:graphicData uri="http://schemas.openxmlformats.org/drawingml/2006/table">
            <a:tbl>
              <a:tblPr/>
              <a:tblGrid>
                <a:gridCol w="1106488"/>
                <a:gridCol w="1046162"/>
                <a:gridCol w="1047750"/>
              </a:tblGrid>
              <a:tr h="36583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54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83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84">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21536"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pPr algn="ctr">
              <a:spcBef>
                <a:spcPct val="50000"/>
              </a:spcBef>
            </a:pPr>
            <a:r>
              <a:rPr lang="es-ES_tradnl" u="sng">
                <a:solidFill>
                  <a:srgbClr val="04265C"/>
                </a:solidFill>
                <a:latin typeface="Berlin Sans FB Demi" panose="020E0802020502020306" pitchFamily="34" charset="0"/>
              </a:rPr>
              <a:t>Propia Creación</a:t>
            </a:r>
          </a:p>
        </p:txBody>
      </p:sp>
      <p:sp>
        <p:nvSpPr>
          <p:cNvPr id="21537"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pPr algn="ctr">
              <a:spcBef>
                <a:spcPct val="50000"/>
              </a:spcBef>
            </a:pPr>
            <a:r>
              <a:rPr lang="es-ES_tradnl"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914400" y="3352800"/>
          <a:ext cx="3200400" cy="1517840"/>
        </p:xfrm>
        <a:graphic>
          <a:graphicData uri="http://schemas.openxmlformats.org/drawingml/2006/table">
            <a:tbl>
              <a:tblPr/>
              <a:tblGrid>
                <a:gridCol w="1106488"/>
                <a:gridCol w="1046162"/>
                <a:gridCol w="1047750"/>
              </a:tblGrid>
              <a:tr h="365699">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6">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699">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6">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21560"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156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a:solidFill>
                  <a:schemeClr val="bg1"/>
                </a:solidFill>
                <a:latin typeface="Times New Roman" panose="02020603050405020304" pitchFamily="18" charset="0"/>
              </a:defRPr>
            </a:lvl1pPr>
            <a:lvl2pPr marL="742950" indent="-285750">
              <a:defRPr sz="2400" b="1" i="1">
                <a:solidFill>
                  <a:schemeClr val="bg1"/>
                </a:solidFill>
                <a:latin typeface="Times New Roman" panose="02020603050405020304" pitchFamily="18" charset="0"/>
              </a:defRPr>
            </a:lvl2pPr>
            <a:lvl3pPr marL="1143000" indent="-228600">
              <a:defRPr sz="2400" b="1" i="1">
                <a:solidFill>
                  <a:schemeClr val="bg1"/>
                </a:solidFill>
                <a:latin typeface="Times New Roman" panose="02020603050405020304" pitchFamily="18" charset="0"/>
              </a:defRPr>
            </a:lvl3pPr>
            <a:lvl4pPr marL="1600200" indent="-228600">
              <a:defRPr sz="2400" b="1" i="1">
                <a:solidFill>
                  <a:schemeClr val="bg1"/>
                </a:solidFill>
                <a:latin typeface="Times New Roman" panose="02020603050405020304" pitchFamily="18" charset="0"/>
              </a:defRPr>
            </a:lvl4pPr>
            <a:lvl5pPr marL="2057400" indent="-228600">
              <a:defRPr sz="2400" b="1" i="1">
                <a:solidFill>
                  <a:schemeClr val="bg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bg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bg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bg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bg1"/>
                </a:solidFill>
                <a:latin typeface="Times New Roman" panose="02020603050405020304" pitchFamily="18" charset="0"/>
              </a:defRPr>
            </a:lvl9pPr>
          </a:lstStyle>
          <a:p>
            <a:pPr algn="ctr">
              <a:spcBef>
                <a:spcPct val="50000"/>
              </a:spcBef>
            </a:pPr>
            <a:r>
              <a:rPr lang="es-ES_tradnl">
                <a:solidFill>
                  <a:srgbClr val="04265C"/>
                </a:solidFill>
                <a:latin typeface="Berlin Sans FB Demi" panose="020E0802020502020306" pitchFamily="34" charset="0"/>
              </a:rPr>
              <a:t>Accede a la sección que desees desde aquí:</a:t>
            </a:r>
          </a:p>
        </p:txBody>
      </p:sp>
    </p:spTree>
  </p:cSld>
  <p:clrMapOvr>
    <a:masterClrMapping/>
  </p:clrMapOvr>
  <p:transition spd="med" advClick="0" advTm="12000">
    <p:zoom/>
  </p:transition>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pt-BR" sz="2400" b="1" i="1" u="none" strike="noStrike" cap="none" normalizeH="0" baseline="0" smtClean="0">
            <a:ln>
              <a:noFill/>
            </a:ln>
            <a:solidFill>
              <a:schemeClr val="bg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pt-BR" sz="2400" b="1" i="1" u="none" strike="noStrike" cap="none" normalizeH="0" baseline="0" smtClean="0">
            <a:ln>
              <a:noFill/>
            </a:ln>
            <a:solidFill>
              <a:schemeClr val="bg1"/>
            </a:solidFill>
            <a:effectLst/>
            <a:latin typeface="Times New Roman" panose="02020603050405020304" pitchFamily="18"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498</TotalTime>
  <Words>416</Words>
  <Application>Microsoft Office PowerPoint</Application>
  <PresentationFormat>Presentación en pantalla (4:3)</PresentationFormat>
  <Paragraphs>69</Paragraphs>
  <Slides>10</Slides>
  <Notes>8</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10</vt:i4>
      </vt:variant>
    </vt:vector>
  </HeadingPairs>
  <TitlesOfParts>
    <vt:vector size="15" baseType="lpstr">
      <vt:lpstr>Arial</vt:lpstr>
      <vt:lpstr>Berlin Sans FB Demi</vt:lpstr>
      <vt:lpstr>Comic Sans MS</vt:lpstr>
      <vt:lpstr>Times New Roman</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Manager>JOSE LUIS RIVERA.</Manager>
  <Company>Particular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SOL Y LA LUNA</dc:title>
  <dc:subject>POETICO</dc:subject>
  <dc:creator>INEDITO.</dc:creator>
  <cp:lastModifiedBy>Carlos Velez</cp:lastModifiedBy>
  <cp:revision>16</cp:revision>
  <dcterms:created xsi:type="dcterms:W3CDTF">2001-09-06T15:09:36Z</dcterms:created>
  <dcterms:modified xsi:type="dcterms:W3CDTF">2014-02-08T14:40:24Z</dcterms:modified>
</cp:coreProperties>
</file>