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s/slide56.xml" ContentType="application/vnd.openxmlformats-officedocument.presentationml.slide+xml"/>
  <Override PartName="/ppt/slides/slide58.xml" ContentType="application/vnd.openxmlformats-officedocument.presentationml.slide+xml"/>
  <Override PartName="/ppt/slides/slide6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8.xml" ContentType="application/vnd.openxmlformats-officedocument.presentationml.slide+xml"/>
  <Override PartName="/ppt/slides/slide49.xml" ContentType="application/vnd.openxmlformats-officedocument.presentationml.slide+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341" r:id="rId3"/>
    <p:sldId id="286" r:id="rId4"/>
    <p:sldId id="256" r:id="rId5"/>
    <p:sldId id="299" r:id="rId6"/>
    <p:sldId id="312" r:id="rId7"/>
    <p:sldId id="274" r:id="rId8"/>
    <p:sldId id="277" r:id="rId9"/>
    <p:sldId id="326" r:id="rId10"/>
    <p:sldId id="261" r:id="rId11"/>
    <p:sldId id="267" r:id="rId12"/>
    <p:sldId id="264" r:id="rId13"/>
    <p:sldId id="257" r:id="rId14"/>
    <p:sldId id="311" r:id="rId15"/>
    <p:sldId id="330" r:id="rId16"/>
    <p:sldId id="318" r:id="rId17"/>
    <p:sldId id="319" r:id="rId18"/>
    <p:sldId id="278" r:id="rId19"/>
    <p:sldId id="272" r:id="rId20"/>
    <p:sldId id="262" r:id="rId21"/>
    <p:sldId id="268" r:id="rId22"/>
    <p:sldId id="270" r:id="rId23"/>
    <p:sldId id="271" r:id="rId24"/>
    <p:sldId id="273" r:id="rId25"/>
    <p:sldId id="275" r:id="rId26"/>
    <p:sldId id="266" r:id="rId27"/>
    <p:sldId id="259" r:id="rId28"/>
    <p:sldId id="276" r:id="rId29"/>
    <p:sldId id="279" r:id="rId30"/>
    <p:sldId id="292" r:id="rId31"/>
    <p:sldId id="295" r:id="rId32"/>
    <p:sldId id="280" r:id="rId33"/>
    <p:sldId id="304" r:id="rId34"/>
    <p:sldId id="307" r:id="rId35"/>
    <p:sldId id="281" r:id="rId36"/>
    <p:sldId id="332" r:id="rId37"/>
    <p:sldId id="302" r:id="rId38"/>
    <p:sldId id="282" r:id="rId39"/>
    <p:sldId id="291" r:id="rId40"/>
    <p:sldId id="336" r:id="rId41"/>
    <p:sldId id="283" r:id="rId42"/>
    <p:sldId id="298" r:id="rId43"/>
    <p:sldId id="308" r:id="rId44"/>
    <p:sldId id="309" r:id="rId45"/>
    <p:sldId id="310" r:id="rId46"/>
    <p:sldId id="313" r:id="rId47"/>
    <p:sldId id="314" r:id="rId48"/>
    <p:sldId id="315" r:id="rId49"/>
    <p:sldId id="316" r:id="rId50"/>
    <p:sldId id="317" r:id="rId51"/>
    <p:sldId id="339" r:id="rId52"/>
    <p:sldId id="321" r:id="rId53"/>
    <p:sldId id="340" r:id="rId54"/>
    <p:sldId id="325" r:id="rId55"/>
    <p:sldId id="327" r:id="rId56"/>
    <p:sldId id="335" r:id="rId57"/>
    <p:sldId id="329" r:id="rId58"/>
    <p:sldId id="320" r:id="rId59"/>
    <p:sldId id="331" r:id="rId60"/>
    <p:sldId id="324" r:id="rId61"/>
    <p:sldId id="333" r:id="rId62"/>
    <p:sldId id="289" r:id="rId63"/>
    <p:sldId id="285" r:id="rId64"/>
    <p:sldId id="290" r:id="rId65"/>
    <p:sldId id="328" r:id="rId66"/>
    <p:sldId id="348" r:id="rId67"/>
    <p:sldId id="346" r:id="rId68"/>
    <p:sldId id="347" r:id="rId69"/>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I1XowreblPydCjCV5cO9hA==" hashData="X+aNCQmD2QOOKwyfxbO+ojizxi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5619" autoAdjust="0"/>
    <p:restoredTop sz="94698" autoAdjust="0"/>
  </p:normalViewPr>
  <p:slideViewPr>
    <p:cSldViewPr>
      <p:cViewPr varScale="1">
        <p:scale>
          <a:sx n="72" d="100"/>
          <a:sy n="72" d="100"/>
        </p:scale>
        <p:origin x="-936" y="-84"/>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slide" Target="slides/slide66.xml"/><Relationship Id="rId7" Type="http://schemas.openxmlformats.org/officeDocument/2006/relationships/slide" Target="slides/slide5.xml"/><Relationship Id="rId71"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theme" Target="theme/theme1.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DFEC001A-A584-4A64-846A-9EDD2E142B9C}" type="datetimeFigureOut">
              <a:rPr lang="es-ES" smtClean="0"/>
              <a:pPr/>
              <a:t>27/09/2014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DD856298-2396-4462-8892-BF9A4B287E92}" type="slidenum">
              <a:rPr lang="es-ES" smtClean="0"/>
              <a:pPr/>
              <a:t>‹Nº›</a:t>
            </a:fld>
            <a:endParaRPr lang="es-ES"/>
          </a:p>
        </p:txBody>
      </p:sp>
    </p:spTree>
  </p:cSld>
  <p:clrMapOvr>
    <a:masterClrMapping/>
  </p:clrMapOvr>
  <p:transition spd="med" advTm="6000">
    <p:dissolv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DFEC001A-A584-4A64-846A-9EDD2E142B9C}" type="datetimeFigureOut">
              <a:rPr lang="es-ES" smtClean="0"/>
              <a:pPr/>
              <a:t>27/09/2014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DD856298-2396-4462-8892-BF9A4B287E92}" type="slidenum">
              <a:rPr lang="es-ES" smtClean="0"/>
              <a:pPr/>
              <a:t>‹Nº›</a:t>
            </a:fld>
            <a:endParaRPr lang="es-ES"/>
          </a:p>
        </p:txBody>
      </p:sp>
    </p:spTree>
  </p:cSld>
  <p:clrMapOvr>
    <a:masterClrMapping/>
  </p:clrMapOvr>
  <p:transition spd="med" advTm="6000">
    <p:dissolv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DFEC001A-A584-4A64-846A-9EDD2E142B9C}" type="datetimeFigureOut">
              <a:rPr lang="es-ES" smtClean="0"/>
              <a:pPr/>
              <a:t>27/09/2014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DD856298-2396-4462-8892-BF9A4B287E92}" type="slidenum">
              <a:rPr lang="es-ES" smtClean="0"/>
              <a:pPr/>
              <a:t>‹Nº›</a:t>
            </a:fld>
            <a:endParaRPr lang="es-ES"/>
          </a:p>
        </p:txBody>
      </p:sp>
    </p:spTree>
  </p:cSld>
  <p:clrMapOvr>
    <a:masterClrMapping/>
  </p:clrMapOvr>
  <p:transition spd="med" advTm="6000">
    <p:dissolv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DFEC001A-A584-4A64-846A-9EDD2E142B9C}" type="datetimeFigureOut">
              <a:rPr lang="es-ES" smtClean="0"/>
              <a:pPr/>
              <a:t>27/09/2014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DD856298-2396-4462-8892-BF9A4B287E92}" type="slidenum">
              <a:rPr lang="es-ES" smtClean="0"/>
              <a:pPr/>
              <a:t>‹Nº›</a:t>
            </a:fld>
            <a:endParaRPr lang="es-ES"/>
          </a:p>
        </p:txBody>
      </p:sp>
    </p:spTree>
  </p:cSld>
  <p:clrMapOvr>
    <a:masterClrMapping/>
  </p:clrMapOvr>
  <p:transition spd="med" advTm="6000">
    <p:dissolv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DFEC001A-A584-4A64-846A-9EDD2E142B9C}" type="datetimeFigureOut">
              <a:rPr lang="es-ES" smtClean="0"/>
              <a:pPr/>
              <a:t>27/09/2014</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DD856298-2396-4462-8892-BF9A4B287E92}" type="slidenum">
              <a:rPr lang="es-ES" smtClean="0"/>
              <a:pPr/>
              <a:t>‹Nº›</a:t>
            </a:fld>
            <a:endParaRPr lang="es-ES"/>
          </a:p>
        </p:txBody>
      </p:sp>
    </p:spTree>
  </p:cSld>
  <p:clrMapOvr>
    <a:masterClrMapping/>
  </p:clrMapOvr>
  <p:transition spd="med" advTm="6000">
    <p:dissolv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DFEC001A-A584-4A64-846A-9EDD2E142B9C}" type="datetimeFigureOut">
              <a:rPr lang="es-ES" smtClean="0"/>
              <a:pPr/>
              <a:t>27/09/2014</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DD856298-2396-4462-8892-BF9A4B287E92}" type="slidenum">
              <a:rPr lang="es-ES" smtClean="0"/>
              <a:pPr/>
              <a:t>‹Nº›</a:t>
            </a:fld>
            <a:endParaRPr lang="es-ES"/>
          </a:p>
        </p:txBody>
      </p:sp>
    </p:spTree>
  </p:cSld>
  <p:clrMapOvr>
    <a:masterClrMapping/>
  </p:clrMapOvr>
  <p:transition spd="med" advTm="6000">
    <p:dissolv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DFEC001A-A584-4A64-846A-9EDD2E142B9C}" type="datetimeFigureOut">
              <a:rPr lang="es-ES" smtClean="0"/>
              <a:pPr/>
              <a:t>27/09/2014</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DD856298-2396-4462-8892-BF9A4B287E92}" type="slidenum">
              <a:rPr lang="es-ES" smtClean="0"/>
              <a:pPr/>
              <a:t>‹Nº›</a:t>
            </a:fld>
            <a:endParaRPr lang="es-ES"/>
          </a:p>
        </p:txBody>
      </p:sp>
    </p:spTree>
  </p:cSld>
  <p:clrMapOvr>
    <a:masterClrMapping/>
  </p:clrMapOvr>
  <p:transition spd="med" advTm="6000">
    <p:dissolv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DFEC001A-A584-4A64-846A-9EDD2E142B9C}" type="datetimeFigureOut">
              <a:rPr lang="es-ES" smtClean="0"/>
              <a:pPr/>
              <a:t>27/09/2014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DD856298-2396-4462-8892-BF9A4B287E92}" type="slidenum">
              <a:rPr lang="es-ES" smtClean="0"/>
              <a:pPr/>
              <a:t>‹Nº›</a:t>
            </a:fld>
            <a:endParaRPr lang="es-ES"/>
          </a:p>
        </p:txBody>
      </p:sp>
    </p:spTree>
  </p:cSld>
  <p:clrMapOvr>
    <a:masterClrMapping/>
  </p:clrMapOvr>
  <p:transition spd="med" advTm="6000">
    <p:dissolv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DFEC001A-A584-4A64-846A-9EDD2E142B9C}" type="datetimeFigureOut">
              <a:rPr lang="es-ES" smtClean="0"/>
              <a:pPr/>
              <a:t>27/09/2014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DD856298-2396-4462-8892-BF9A4B287E92}" type="slidenum">
              <a:rPr lang="es-ES" smtClean="0"/>
              <a:pPr/>
              <a:t>‹Nº›</a:t>
            </a:fld>
            <a:endParaRPr lang="es-ES"/>
          </a:p>
        </p:txBody>
      </p:sp>
    </p:spTree>
  </p:cSld>
  <p:clrMapOvr>
    <a:masterClrMapping/>
  </p:clrMapOvr>
  <p:transition spd="med" advTm="6000">
    <p:dissolv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DFEC001A-A584-4A64-846A-9EDD2E142B9C}" type="datetimeFigureOut">
              <a:rPr lang="es-ES" smtClean="0"/>
              <a:pPr/>
              <a:t>27/09/2014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DD856298-2396-4462-8892-BF9A4B287E92}" type="slidenum">
              <a:rPr lang="es-ES" smtClean="0"/>
              <a:pPr/>
              <a:t>‹Nº›</a:t>
            </a:fld>
            <a:endParaRPr lang="es-ES"/>
          </a:p>
        </p:txBody>
      </p:sp>
    </p:spTree>
  </p:cSld>
  <p:clrMapOvr>
    <a:masterClrMapping/>
  </p:clrMapOvr>
  <p:transition spd="med" advTm="6000">
    <p:dissolv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DFEC001A-A584-4A64-846A-9EDD2E142B9C}" type="datetimeFigureOut">
              <a:rPr lang="es-ES" smtClean="0"/>
              <a:pPr/>
              <a:t>27/09/2014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DD856298-2396-4462-8892-BF9A4B287E92}" type="slidenum">
              <a:rPr lang="es-ES" smtClean="0"/>
              <a:pPr/>
              <a:t>‹Nº›</a:t>
            </a:fld>
            <a:endParaRPr lang="es-ES"/>
          </a:p>
        </p:txBody>
      </p:sp>
    </p:spTree>
  </p:cSld>
  <p:clrMapOvr>
    <a:masterClrMapping/>
  </p:clrMapOvr>
  <p:transition spd="med" advTm="6000">
    <p:dissolv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5" name="4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6" name="5 Marcador de número de diapositiva"/>
          <p:cNvSpPr>
            <a:spLocks noGrp="1"/>
          </p:cNvSpPr>
          <p:nvPr>
            <p:ph type="sldNum" sz="quarter" idx="12"/>
          </p:nvPr>
        </p:nvSpPr>
        <p:spPr/>
        <p:txBody>
          <a:bodyPr/>
          <a:lstStyle>
            <a:lvl1pPr>
              <a:defRPr/>
            </a:lvl1pPr>
          </a:lstStyle>
          <a:p>
            <a:fld id="{162C5643-313C-41C5-BF3D-029C48D79D0F}" type="slidenum">
              <a:rPr lang="es-ES_tradnl">
                <a:solidFill>
                  <a:srgbClr val="000000"/>
                </a:solidFill>
              </a:rPr>
              <a:pPr/>
              <a:t>‹Nº›</a:t>
            </a:fld>
            <a:endParaRPr lang="es-ES_tradnl">
              <a:solidFill>
                <a:srgbClr val="000000"/>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00B0F0"/>
        </a:solid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FEC001A-A584-4A64-846A-9EDD2E142B9C}" type="datetimeFigureOut">
              <a:rPr lang="es-ES" smtClean="0"/>
              <a:pPr/>
              <a:t>27/09/2014</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D856298-2396-4462-8892-BF9A4B287E92}" type="slidenum">
              <a:rPr lang="es-ES" smtClean="0"/>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med" advTm="6000">
    <p:dissolve/>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_tradnl" smtClean="0">
              <a:solidFill>
                <a:srgbClr val="000000"/>
              </a:solidFill>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pPr fontAlgn="base">
              <a:spcBef>
                <a:spcPct val="0"/>
              </a:spcBef>
              <a:spcAft>
                <a:spcPct val="0"/>
              </a:spcAft>
            </a:pPr>
            <a:endParaRPr lang="es-ES_tradnl" smtClean="0">
              <a:solidFill>
                <a:srgbClr val="000000"/>
              </a:solidFill>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pPr fontAlgn="base">
              <a:spcBef>
                <a:spcPct val="0"/>
              </a:spcBef>
              <a:spcAft>
                <a:spcPct val="0"/>
              </a:spcAft>
            </a:pPr>
            <a:fld id="{54EFE642-2246-42A8-8C8E-40E156C31B1C}" type="slidenum">
              <a:rPr lang="es-ES_tradnl" smtClean="0">
                <a:solidFill>
                  <a:srgbClr val="000000"/>
                </a:solidFill>
              </a:rPr>
              <a:pPr fontAlgn="base">
                <a:spcBef>
                  <a:spcPct val="0"/>
                </a:spcBef>
                <a:spcAft>
                  <a:spcPct val="0"/>
                </a:spcAft>
              </a:pPr>
              <a:t>‹Nº›</a:t>
            </a:fld>
            <a:endParaRPr lang="es-ES_tradnl"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gif"/><Relationship Id="rId3" Type="http://schemas.openxmlformats.org/officeDocument/2006/relationships/image" Target="../media/image1.jpeg"/><Relationship Id="rId7" Type="http://schemas.openxmlformats.org/officeDocument/2006/relationships/image" Target="../media/image5.jpeg"/><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gif"/><Relationship Id="rId5" Type="http://schemas.openxmlformats.org/officeDocument/2006/relationships/image" Target="../media/image3.gif"/><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8.gif"/><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gif"/><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gif"/><Relationship Id="rId1" Type="http://schemas.openxmlformats.org/officeDocument/2006/relationships/slideLayout" Target="../slideLayouts/slideLayout7.xml"/><Relationship Id="rId4" Type="http://schemas.openxmlformats.org/officeDocument/2006/relationships/image" Target="../media/image15.png"/></Relationships>
</file>

<file path=ppt/slides/_rels/slide9.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8.gif"/><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3.gif"/><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13.gif"/><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13.gif"/><Relationship Id="rId1" Type="http://schemas.openxmlformats.org/officeDocument/2006/relationships/slideLayout" Target="../slideLayouts/slideLayout7.xml"/><Relationship Id="rId5" Type="http://schemas.openxmlformats.org/officeDocument/2006/relationships/image" Target="../media/image27.jpeg"/><Relationship Id="rId4" Type="http://schemas.openxmlformats.org/officeDocument/2006/relationships/image" Target="../media/image26.jpeg"/></Relationships>
</file>

<file path=ppt/slides/_rels/slide19.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13.gif"/><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13.gif"/><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13.gif"/><Relationship Id="rId2" Type="http://schemas.openxmlformats.org/officeDocument/2006/relationships/audio" Target="../media/audio3.wav"/><Relationship Id="rId1" Type="http://schemas.openxmlformats.org/officeDocument/2006/relationships/slideLayout" Target="../slideLayouts/slideLayout7.xml"/><Relationship Id="rId5" Type="http://schemas.openxmlformats.org/officeDocument/2006/relationships/image" Target="../media/image39.jpeg"/><Relationship Id="rId4" Type="http://schemas.openxmlformats.org/officeDocument/2006/relationships/image" Target="../media/image38.jpeg"/></Relationships>
</file>

<file path=ppt/slides/_rels/slide30.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13.gif"/><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image" Target="../media/image13.gif"/><Relationship Id="rId1" Type="http://schemas.openxmlformats.org/officeDocument/2006/relationships/slideLayout" Target="../slideLayouts/slideLayout7.xml"/><Relationship Id="rId4" Type="http://schemas.openxmlformats.org/officeDocument/2006/relationships/image" Target="../media/image42.jpeg"/></Relationships>
</file>

<file path=ppt/slides/_rels/slide33.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image" Target="../media/image11.gif"/><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48.jpeg"/><Relationship Id="rId2" Type="http://schemas.openxmlformats.org/officeDocument/2006/relationships/image" Target="../media/image13.gif"/><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image" Target="../media/image13.gif"/><Relationship Id="rId1" Type="http://schemas.openxmlformats.org/officeDocument/2006/relationships/slideLayout" Target="../slideLayouts/slideLayout7.xml"/><Relationship Id="rId4" Type="http://schemas.openxmlformats.org/officeDocument/2006/relationships/image" Target="../media/image50.jpeg"/></Relationships>
</file>

<file path=ppt/slides/_rels/slide40.xml.rels><?xml version="1.0" encoding="UTF-8" standalone="yes"?>
<Relationships xmlns="http://schemas.openxmlformats.org/package/2006/relationships"><Relationship Id="rId3" Type="http://schemas.openxmlformats.org/officeDocument/2006/relationships/image" Target="../media/image51.jpeg"/><Relationship Id="rId2" Type="http://schemas.openxmlformats.org/officeDocument/2006/relationships/image" Target="../media/image13.gif"/><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3" Type="http://schemas.openxmlformats.org/officeDocument/2006/relationships/image" Target="../media/image60.jpeg"/><Relationship Id="rId2" Type="http://schemas.openxmlformats.org/officeDocument/2006/relationships/audio" Target="../media/audio4.wav"/><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3" Type="http://schemas.openxmlformats.org/officeDocument/2006/relationships/image" Target="../media/image13.gif"/><Relationship Id="rId2" Type="http://schemas.openxmlformats.org/officeDocument/2006/relationships/image" Target="../media/image37.jpeg"/><Relationship Id="rId1" Type="http://schemas.openxmlformats.org/officeDocument/2006/relationships/slideLayout" Target="../slideLayouts/slideLayout7.xml"/><Relationship Id="rId5" Type="http://schemas.openxmlformats.org/officeDocument/2006/relationships/image" Target="../media/image59.jpeg"/><Relationship Id="rId4" Type="http://schemas.openxmlformats.org/officeDocument/2006/relationships/image" Target="../media/image65.jpeg"/></Relationships>
</file>

<file path=ppt/slides/_rels/slide55.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3" Type="http://schemas.openxmlformats.org/officeDocument/2006/relationships/image" Target="../media/image67.jpeg"/><Relationship Id="rId2" Type="http://schemas.openxmlformats.org/officeDocument/2006/relationships/image" Target="../media/image8.gif"/><Relationship Id="rId1" Type="http://schemas.openxmlformats.org/officeDocument/2006/relationships/slideLayout" Target="../slideLayouts/slideLayout7.xml"/><Relationship Id="rId5" Type="http://schemas.openxmlformats.org/officeDocument/2006/relationships/image" Target="../media/image68.jpeg"/><Relationship Id="rId4" Type="http://schemas.openxmlformats.org/officeDocument/2006/relationships/image" Target="../media/image49.png"/></Relationships>
</file>

<file path=ppt/slides/_rels/slide57.xml.rels><?xml version="1.0" encoding="UTF-8" standalone="yes"?>
<Relationships xmlns="http://schemas.openxmlformats.org/package/2006/relationships"><Relationship Id="rId2" Type="http://schemas.openxmlformats.org/officeDocument/2006/relationships/image" Target="../media/image69.jpe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70.jpe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71.jpe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3" Type="http://schemas.openxmlformats.org/officeDocument/2006/relationships/image" Target="../media/image68.jpeg"/><Relationship Id="rId2" Type="http://schemas.openxmlformats.org/officeDocument/2006/relationships/image" Target="../media/image61.jpeg"/><Relationship Id="rId1" Type="http://schemas.openxmlformats.org/officeDocument/2006/relationships/slideLayout" Target="../slideLayouts/slideLayout7.xml"/><Relationship Id="rId4" Type="http://schemas.openxmlformats.org/officeDocument/2006/relationships/image" Target="../media/image65.jpeg"/></Relationships>
</file>

<file path=ppt/slides/_rels/slide61.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2" Type="http://schemas.openxmlformats.org/officeDocument/2006/relationships/image" Target="../media/image72.jpeg"/><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2" Type="http://schemas.openxmlformats.org/officeDocument/2006/relationships/image" Target="../media/image73.jpeg"/><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74.jpeg"/><Relationship Id="rId1" Type="http://schemas.openxmlformats.org/officeDocument/2006/relationships/slideLayout" Target="../slideLayouts/slideLayout7.xml"/><Relationship Id="rId6" Type="http://schemas.openxmlformats.org/officeDocument/2006/relationships/image" Target="../media/image6.gif"/><Relationship Id="rId5" Type="http://schemas.openxmlformats.org/officeDocument/2006/relationships/image" Target="../media/image5.jpeg"/><Relationship Id="rId4" Type="http://schemas.openxmlformats.org/officeDocument/2006/relationships/image" Target="../media/image4.gif"/></Relationships>
</file>

<file path=ppt/slides/_rels/slide67.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75.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2.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76.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77.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2" descr="C:\Documents and Settings\Dell\Escritorio\CENTRALES\central-nuclear-4.jpg"/>
          <p:cNvPicPr>
            <a:picLocks noChangeAspect="1" noChangeArrowheads="1"/>
          </p:cNvPicPr>
          <p:nvPr/>
        </p:nvPicPr>
        <p:blipFill>
          <a:blip r:embed="rId3" cstate="print"/>
          <a:srcRect l="5906" t="7875" r="5501" b="7076"/>
          <a:stretch>
            <a:fillRect/>
          </a:stretch>
        </p:blipFill>
        <p:spPr bwMode="auto">
          <a:xfrm>
            <a:off x="0" y="0"/>
            <a:ext cx="9263000" cy="6858000"/>
          </a:xfrm>
          <a:prstGeom prst="rect">
            <a:avLst/>
          </a:prstGeom>
          <a:noFill/>
        </p:spPr>
      </p:pic>
      <p:pic>
        <p:nvPicPr>
          <p:cNvPr id="9" name="Picture 2" descr="C:\Documents and Settings\Dell\Escritorio\800PX-~16y"/>
          <p:cNvPicPr>
            <a:picLocks noChangeAspect="1" noChangeArrowheads="1"/>
          </p:cNvPicPr>
          <p:nvPr/>
        </p:nvPicPr>
        <p:blipFill>
          <a:blip r:embed="rId4" cstate="print"/>
          <a:srcRect/>
          <a:stretch>
            <a:fillRect/>
          </a:stretch>
        </p:blipFill>
        <p:spPr bwMode="auto">
          <a:xfrm>
            <a:off x="0" y="0"/>
            <a:ext cx="9144000" cy="7101408"/>
          </a:xfrm>
          <a:prstGeom prst="rect">
            <a:avLst/>
          </a:prstGeom>
          <a:noFill/>
        </p:spPr>
      </p:pic>
      <p:pic>
        <p:nvPicPr>
          <p:cNvPr id="13316" name="Picture 8"/>
          <p:cNvPicPr>
            <a:picLocks noChangeAspect="1" noChangeArrowheads="1"/>
          </p:cNvPicPr>
          <p:nvPr/>
        </p:nvPicPr>
        <p:blipFill>
          <a:blip r:embed="rId5" cstate="print"/>
          <a:srcRect/>
          <a:stretch>
            <a:fillRect/>
          </a:stretch>
        </p:blipFill>
        <p:spPr bwMode="auto">
          <a:xfrm>
            <a:off x="467544" y="260648"/>
            <a:ext cx="1025525" cy="723900"/>
          </a:xfrm>
          <a:prstGeom prst="rect">
            <a:avLst/>
          </a:prstGeom>
          <a:noFill/>
          <a:ln w="9525">
            <a:noFill/>
            <a:round/>
            <a:headEnd/>
            <a:tailEnd/>
          </a:ln>
        </p:spPr>
      </p:pic>
      <p:pic>
        <p:nvPicPr>
          <p:cNvPr id="13317" name="Image 2" descr="swirlrainbw3.gif"/>
          <p:cNvPicPr>
            <a:picLocks noChangeAspect="1"/>
          </p:cNvPicPr>
          <p:nvPr/>
        </p:nvPicPr>
        <p:blipFill>
          <a:blip r:embed="rId6" cstate="print"/>
          <a:srcRect/>
          <a:stretch>
            <a:fillRect/>
          </a:stretch>
        </p:blipFill>
        <p:spPr bwMode="auto">
          <a:xfrm rot="10800000">
            <a:off x="0" y="0"/>
            <a:ext cx="9144000" cy="69850"/>
          </a:xfrm>
          <a:prstGeom prst="rect">
            <a:avLst/>
          </a:prstGeom>
          <a:noFill/>
          <a:ln w="9525">
            <a:noFill/>
            <a:miter lim="800000"/>
            <a:headEnd/>
            <a:tailEnd/>
          </a:ln>
        </p:spPr>
      </p:pic>
      <p:pic>
        <p:nvPicPr>
          <p:cNvPr id="13318" name="Image 2" descr="swirlrainbw3.gif"/>
          <p:cNvPicPr>
            <a:picLocks noChangeAspect="1"/>
          </p:cNvPicPr>
          <p:nvPr/>
        </p:nvPicPr>
        <p:blipFill>
          <a:blip r:embed="rId6" cstate="print"/>
          <a:srcRect/>
          <a:stretch>
            <a:fillRect/>
          </a:stretch>
        </p:blipFill>
        <p:spPr bwMode="auto">
          <a:xfrm rot="10800000">
            <a:off x="0" y="6788150"/>
            <a:ext cx="9144000" cy="69850"/>
          </a:xfrm>
          <a:prstGeom prst="rect">
            <a:avLst/>
          </a:prstGeom>
          <a:noFill/>
          <a:ln w="9525">
            <a:noFill/>
            <a:miter lim="800000"/>
            <a:headEnd/>
            <a:tailEnd/>
          </a:ln>
        </p:spPr>
      </p:pic>
      <p:pic>
        <p:nvPicPr>
          <p:cNvPr id="13319" name="Image 2" descr="swirlrainbw3.gif"/>
          <p:cNvPicPr>
            <a:picLocks noChangeAspect="1"/>
          </p:cNvPicPr>
          <p:nvPr/>
        </p:nvPicPr>
        <p:blipFill>
          <a:blip r:embed="rId6" cstate="print"/>
          <a:srcRect/>
          <a:stretch>
            <a:fillRect/>
          </a:stretch>
        </p:blipFill>
        <p:spPr bwMode="auto">
          <a:xfrm rot="5400000">
            <a:off x="-3394075" y="3394075"/>
            <a:ext cx="6858000" cy="69850"/>
          </a:xfrm>
          <a:prstGeom prst="rect">
            <a:avLst/>
          </a:prstGeom>
          <a:noFill/>
          <a:ln w="9525">
            <a:noFill/>
            <a:miter lim="800000"/>
            <a:headEnd/>
            <a:tailEnd/>
          </a:ln>
        </p:spPr>
      </p:pic>
      <p:pic>
        <p:nvPicPr>
          <p:cNvPr id="13320" name="Image 2" descr="swirlrainbw3.gif"/>
          <p:cNvPicPr>
            <a:picLocks noChangeAspect="1"/>
          </p:cNvPicPr>
          <p:nvPr/>
        </p:nvPicPr>
        <p:blipFill>
          <a:blip r:embed="rId6" cstate="print"/>
          <a:srcRect/>
          <a:stretch>
            <a:fillRect/>
          </a:stretch>
        </p:blipFill>
        <p:spPr bwMode="auto">
          <a:xfrm rot="5400000">
            <a:off x="5680075" y="3394075"/>
            <a:ext cx="6858000" cy="69850"/>
          </a:xfrm>
          <a:prstGeom prst="rect">
            <a:avLst/>
          </a:prstGeom>
          <a:noFill/>
          <a:ln w="9525">
            <a:noFill/>
            <a:miter lim="800000"/>
            <a:headEnd/>
            <a:tailEnd/>
          </a:ln>
        </p:spPr>
      </p:pic>
      <p:pic>
        <p:nvPicPr>
          <p:cNvPr id="13321" name="Picture 2" descr="CARA"/>
          <p:cNvPicPr>
            <a:picLocks noChangeAspect="1" noChangeArrowheads="1"/>
          </p:cNvPicPr>
          <p:nvPr/>
        </p:nvPicPr>
        <p:blipFill>
          <a:blip r:embed="rId7" cstate="print"/>
          <a:srcRect/>
          <a:stretch>
            <a:fillRect/>
          </a:stretch>
        </p:blipFill>
        <p:spPr bwMode="auto">
          <a:xfrm>
            <a:off x="214313" y="5500688"/>
            <a:ext cx="1000125" cy="1052512"/>
          </a:xfrm>
          <a:prstGeom prst="rect">
            <a:avLst/>
          </a:prstGeom>
          <a:noFill/>
          <a:ln w="38100">
            <a:solidFill>
              <a:srgbClr val="1CDEF8"/>
            </a:solidFill>
            <a:miter lim="800000"/>
            <a:headEnd/>
            <a:tailEnd/>
          </a:ln>
        </p:spPr>
      </p:pic>
      <p:sp>
        <p:nvSpPr>
          <p:cNvPr id="15" name="14 Rectángulo"/>
          <p:cNvSpPr/>
          <p:nvPr/>
        </p:nvSpPr>
        <p:spPr>
          <a:xfrm>
            <a:off x="1071538" y="6000768"/>
            <a:ext cx="3071834" cy="584775"/>
          </a:xfrm>
          <a:prstGeom prst="rect">
            <a:avLst/>
          </a:prstGeom>
          <a:ln>
            <a:noFill/>
          </a:ln>
        </p:spPr>
        <p:txBody>
          <a:bodyPr>
            <a:spAutoFit/>
          </a:bodyPr>
          <a:lstStyle/>
          <a:p>
            <a:pPr algn="ctr">
              <a:defRPr/>
            </a:pPr>
            <a:r>
              <a:rPr lang="es-ES" sz="2800" b="1" kern="10" dirty="0">
                <a:ln w="9525">
                  <a:solidFill>
                    <a:srgbClr val="1CDEF8"/>
                  </a:solidFill>
                  <a:round/>
                  <a:headEnd/>
                  <a:tailEnd/>
                </a:ln>
                <a:blipFill dpi="0" rotWithShape="1">
                  <a:blip r:embed="rId8"/>
                  <a:srcRect/>
                  <a:stretch>
                    <a:fillRect/>
                  </a:stretch>
                </a:blipFill>
                <a:effectLst>
                  <a:outerShdw dist="35921" dir="2700000" algn="ctr" rotWithShape="0">
                    <a:schemeClr val="folHlink">
                      <a:alpha val="80000"/>
                    </a:schemeClr>
                  </a:outerShdw>
                </a:effectLst>
                <a:latin typeface="Snap ITC"/>
                <a:cs typeface="+mn-cs"/>
              </a:rPr>
              <a:t>JOSE </a:t>
            </a:r>
            <a:r>
              <a:rPr lang="es-ES" sz="3200" b="1" kern="10" dirty="0">
                <a:ln w="9525">
                  <a:solidFill>
                    <a:srgbClr val="1CDEF8"/>
                  </a:solidFill>
                  <a:round/>
                  <a:headEnd/>
                  <a:tailEnd/>
                </a:ln>
                <a:blipFill dpi="0" rotWithShape="1">
                  <a:blip r:embed="rId8"/>
                  <a:srcRect/>
                  <a:stretch>
                    <a:fillRect/>
                  </a:stretch>
                </a:blipFill>
                <a:effectLst>
                  <a:outerShdw dist="35921" dir="2700000" algn="ctr" rotWithShape="0">
                    <a:schemeClr val="folHlink">
                      <a:alpha val="80000"/>
                    </a:schemeClr>
                  </a:outerShdw>
                </a:effectLst>
                <a:latin typeface="Snap ITC"/>
                <a:cs typeface="+mn-cs"/>
              </a:rPr>
              <a:t>LUIS</a:t>
            </a:r>
          </a:p>
        </p:txBody>
      </p:sp>
      <p:sp>
        <p:nvSpPr>
          <p:cNvPr id="10" name="9 Rectángulo"/>
          <p:cNvSpPr/>
          <p:nvPr/>
        </p:nvSpPr>
        <p:spPr>
          <a:xfrm>
            <a:off x="1835696" y="332656"/>
            <a:ext cx="7056784" cy="2554545"/>
          </a:xfrm>
          <a:prstGeom prst="rect">
            <a:avLst/>
          </a:prstGeom>
        </p:spPr>
        <p:txBody>
          <a:bodyPr wrap="square">
            <a:spAutoFit/>
          </a:bodyPr>
          <a:lstStyle/>
          <a:p>
            <a:pPr algn="r">
              <a:defRPr/>
            </a:pPr>
            <a:r>
              <a:rPr lang="es-ES" sz="8000" b="1" kern="10" dirty="0" smtClean="0">
                <a:ln w="9525">
                  <a:solidFill>
                    <a:srgbClr val="1CDEF8"/>
                  </a:solidFill>
                  <a:round/>
                  <a:headEnd/>
                  <a:tailEnd/>
                </a:ln>
                <a:blipFill dpi="0" rotWithShape="1">
                  <a:blip r:embed="rId8"/>
                  <a:srcRect/>
                  <a:stretch>
                    <a:fillRect/>
                  </a:stretch>
                </a:blipFill>
                <a:effectLst>
                  <a:outerShdw dist="35921" dir="2700000" algn="ctr" rotWithShape="0">
                    <a:schemeClr val="folHlink">
                      <a:alpha val="80000"/>
                    </a:schemeClr>
                  </a:outerShdw>
                </a:effectLst>
                <a:latin typeface="Snap ITC"/>
              </a:rPr>
              <a:t>SINDROME</a:t>
            </a:r>
          </a:p>
          <a:p>
            <a:pPr algn="r">
              <a:defRPr/>
            </a:pPr>
            <a:r>
              <a:rPr lang="es-ES" sz="8000" b="1" kern="10" dirty="0" smtClean="0">
                <a:ln w="9525">
                  <a:solidFill>
                    <a:srgbClr val="1CDEF8"/>
                  </a:solidFill>
                  <a:round/>
                  <a:headEnd/>
                  <a:tailEnd/>
                </a:ln>
                <a:blipFill dpi="0" rotWithShape="1">
                  <a:blip r:embed="rId8"/>
                  <a:srcRect/>
                  <a:stretch>
                    <a:fillRect/>
                  </a:stretch>
                </a:blipFill>
                <a:effectLst>
                  <a:outerShdw dist="35921" dir="2700000" algn="ctr" rotWithShape="0">
                    <a:schemeClr val="folHlink">
                      <a:alpha val="80000"/>
                    </a:schemeClr>
                  </a:outerShdw>
                </a:effectLst>
                <a:latin typeface="Snap ITC"/>
              </a:rPr>
              <a:t>DE CHINA</a:t>
            </a:r>
            <a:endParaRPr lang="es-ES" sz="8000" b="1" kern="10" dirty="0">
              <a:ln w="9525">
                <a:solidFill>
                  <a:srgbClr val="1CDEF8"/>
                </a:solidFill>
                <a:round/>
                <a:headEnd/>
                <a:tailEnd/>
              </a:ln>
              <a:blipFill dpi="0" rotWithShape="1">
                <a:blip r:embed="rId8"/>
                <a:srcRect/>
                <a:stretch>
                  <a:fillRect/>
                </a:stretch>
              </a:blipFill>
              <a:effectLst>
                <a:outerShdw dist="35921" dir="2700000" algn="ctr" rotWithShape="0">
                  <a:schemeClr val="folHlink">
                    <a:alpha val="80000"/>
                  </a:schemeClr>
                </a:outerShdw>
              </a:effectLst>
              <a:latin typeface="Snap ITC"/>
            </a:endParaRPr>
          </a:p>
        </p:txBody>
      </p:sp>
      <p:sp>
        <p:nvSpPr>
          <p:cNvPr id="12" name="11 CuadroTexto"/>
          <p:cNvSpPr txBox="1"/>
          <p:nvPr/>
        </p:nvSpPr>
        <p:spPr>
          <a:xfrm>
            <a:off x="251520" y="908720"/>
            <a:ext cx="1512168" cy="369332"/>
          </a:xfrm>
          <a:prstGeom prst="rect">
            <a:avLst/>
          </a:prstGeom>
          <a:solidFill>
            <a:srgbClr val="FF0000"/>
          </a:solidFill>
        </p:spPr>
        <p:txBody>
          <a:bodyPr wrap="square" rtlCol="0">
            <a:spAutoFit/>
          </a:bodyPr>
          <a:lstStyle/>
          <a:p>
            <a:pPr algn="ctr"/>
            <a:r>
              <a:rPr lang="es-ES" b="1" dirty="0" smtClean="0">
                <a:solidFill>
                  <a:schemeClr val="bg1"/>
                </a:solidFill>
              </a:rPr>
              <a:t>RAY CONNIFF</a:t>
            </a:r>
            <a:endParaRPr lang="es-ES" b="1" dirty="0">
              <a:solidFill>
                <a:schemeClr val="bg1"/>
              </a:solidFill>
            </a:endParaRPr>
          </a:p>
        </p:txBody>
      </p:sp>
    </p:spTree>
  </p:cSld>
  <p:clrMapOvr>
    <a:masterClrMapping/>
  </p:clrMapOvr>
  <p:transition spd="med" advTm="12000">
    <p:dissolve/>
    <p:sndAc>
      <p:stSnd>
        <p:snd r:embed="rId2" name="6ray conniff humo en tus ojos.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12" fill="hold" nodeType="after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strips(downLeft)">
                                      <p:cBhvr>
                                        <p:cTn id="7" dur="5000"/>
                                        <p:tgtEl>
                                          <p:spTgt spid="9"/>
                                        </p:tgtEl>
                                      </p:cBhvr>
                                    </p:animEffect>
                                  </p:childTnLst>
                                </p:cTn>
                              </p:par>
                            </p:childTnLst>
                          </p:cTn>
                        </p:par>
                        <p:par>
                          <p:cTn id="8" fill="hold">
                            <p:stCondLst>
                              <p:cond delay="5000"/>
                            </p:stCondLst>
                            <p:childTnLst>
                              <p:par>
                                <p:cTn id="9" presetID="41" presetClass="entr" presetSubtype="0" fill="hold" nodeType="afterEffect">
                                  <p:stCondLst>
                                    <p:cond delay="0"/>
                                  </p:stCondLst>
                                  <p:iterate type="lt">
                                    <p:tmPct val="10000"/>
                                  </p:iterate>
                                  <p:childTnLst>
                                    <p:set>
                                      <p:cBhvr>
                                        <p:cTn id="10" dur="1" fill="hold">
                                          <p:stCondLst>
                                            <p:cond delay="0"/>
                                          </p:stCondLst>
                                        </p:cTn>
                                        <p:tgtEl>
                                          <p:spTgt spid="10">
                                            <p:txEl>
                                              <p:pRg st="0" end="0"/>
                                            </p:txEl>
                                          </p:spTgt>
                                        </p:tgtEl>
                                        <p:attrNameLst>
                                          <p:attrName>style.visibility</p:attrName>
                                        </p:attrNameLst>
                                      </p:cBhvr>
                                      <p:to>
                                        <p:strVal val="visible"/>
                                      </p:to>
                                    </p:set>
                                    <p:anim calcmode="lin" valueType="num">
                                      <p:cBhvr>
                                        <p:cTn id="11" dur="2000" fill="hold"/>
                                        <p:tgtEl>
                                          <p:spTgt spid="10">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2" dur="2000" fill="hold"/>
                                        <p:tgtEl>
                                          <p:spTgt spid="10">
                                            <p:txEl>
                                              <p:pRg st="0" end="0"/>
                                            </p:txEl>
                                          </p:spTgt>
                                        </p:tgtEl>
                                        <p:attrNameLst>
                                          <p:attrName>ppt_y</p:attrName>
                                        </p:attrNameLst>
                                      </p:cBhvr>
                                      <p:tavLst>
                                        <p:tav tm="0">
                                          <p:val>
                                            <p:strVal val="#ppt_y"/>
                                          </p:val>
                                        </p:tav>
                                        <p:tav tm="100000">
                                          <p:val>
                                            <p:strVal val="#ppt_y"/>
                                          </p:val>
                                        </p:tav>
                                      </p:tavLst>
                                    </p:anim>
                                    <p:anim calcmode="lin" valueType="num">
                                      <p:cBhvr>
                                        <p:cTn id="13" dur="2000" fill="hold"/>
                                        <p:tgtEl>
                                          <p:spTgt spid="10">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4" dur="2000" fill="hold"/>
                                        <p:tgtEl>
                                          <p:spTgt spid="10">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5" dur="2000" tmFilter="0,0; .5, 1; 1, 1"/>
                                        <p:tgtEl>
                                          <p:spTgt spid="10">
                                            <p:txEl>
                                              <p:pRg st="0" end="0"/>
                                            </p:txEl>
                                          </p:spTgt>
                                        </p:tgtEl>
                                      </p:cBhvr>
                                    </p:animEffect>
                                  </p:childTnLst>
                                </p:cTn>
                              </p:par>
                            </p:childTnLst>
                          </p:cTn>
                        </p:par>
                        <p:par>
                          <p:cTn id="16" fill="hold">
                            <p:stCondLst>
                              <p:cond delay="8400"/>
                            </p:stCondLst>
                            <p:childTnLst>
                              <p:par>
                                <p:cTn id="17" presetID="41" presetClass="entr" presetSubtype="0" fill="hold" nodeType="afterEffect">
                                  <p:stCondLst>
                                    <p:cond delay="0"/>
                                  </p:stCondLst>
                                  <p:iterate type="lt">
                                    <p:tmPct val="10000"/>
                                  </p:iterate>
                                  <p:childTnLst>
                                    <p:set>
                                      <p:cBhvr>
                                        <p:cTn id="18" dur="1" fill="hold">
                                          <p:stCondLst>
                                            <p:cond delay="0"/>
                                          </p:stCondLst>
                                        </p:cTn>
                                        <p:tgtEl>
                                          <p:spTgt spid="10">
                                            <p:txEl>
                                              <p:pRg st="1" end="1"/>
                                            </p:txEl>
                                          </p:spTgt>
                                        </p:tgtEl>
                                        <p:attrNameLst>
                                          <p:attrName>style.visibility</p:attrName>
                                        </p:attrNameLst>
                                      </p:cBhvr>
                                      <p:to>
                                        <p:strVal val="visible"/>
                                      </p:to>
                                    </p:set>
                                    <p:anim calcmode="lin" valueType="num">
                                      <p:cBhvr>
                                        <p:cTn id="19" dur="2000" fill="hold"/>
                                        <p:tgtEl>
                                          <p:spTgt spid="10">
                                            <p:txEl>
                                              <p:pRg st="1" end="1"/>
                                            </p:txEl>
                                          </p:spTgt>
                                        </p:tgtEl>
                                        <p:attrNameLst>
                                          <p:attrName>ppt_x</p:attrName>
                                        </p:attrNameLst>
                                      </p:cBhvr>
                                      <p:tavLst>
                                        <p:tav tm="0">
                                          <p:val>
                                            <p:strVal val="#ppt_x"/>
                                          </p:val>
                                        </p:tav>
                                        <p:tav tm="50000">
                                          <p:val>
                                            <p:strVal val="#ppt_x+.1"/>
                                          </p:val>
                                        </p:tav>
                                        <p:tav tm="100000">
                                          <p:val>
                                            <p:strVal val="#ppt_x"/>
                                          </p:val>
                                        </p:tav>
                                      </p:tavLst>
                                    </p:anim>
                                    <p:anim calcmode="lin" valueType="num">
                                      <p:cBhvr>
                                        <p:cTn id="20" dur="2000" fill="hold"/>
                                        <p:tgtEl>
                                          <p:spTgt spid="10">
                                            <p:txEl>
                                              <p:pRg st="1" end="1"/>
                                            </p:txEl>
                                          </p:spTgt>
                                        </p:tgtEl>
                                        <p:attrNameLst>
                                          <p:attrName>ppt_y</p:attrName>
                                        </p:attrNameLst>
                                      </p:cBhvr>
                                      <p:tavLst>
                                        <p:tav tm="0">
                                          <p:val>
                                            <p:strVal val="#ppt_y"/>
                                          </p:val>
                                        </p:tav>
                                        <p:tav tm="100000">
                                          <p:val>
                                            <p:strVal val="#ppt_y"/>
                                          </p:val>
                                        </p:tav>
                                      </p:tavLst>
                                    </p:anim>
                                    <p:anim calcmode="lin" valueType="num">
                                      <p:cBhvr>
                                        <p:cTn id="21" dur="2000" fill="hold"/>
                                        <p:tgtEl>
                                          <p:spTgt spid="10">
                                            <p:txEl>
                                              <p:pRg st="1" end="1"/>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2" dur="2000" fill="hold"/>
                                        <p:tgtEl>
                                          <p:spTgt spid="10">
                                            <p:txEl>
                                              <p:pRg st="1" end="1"/>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3" dur="2000" tmFilter="0,0; .5, 1; 1, 1"/>
                                        <p:tgtEl>
                                          <p:spTgt spid="10">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9"/>
          <p:cNvPicPr>
            <a:picLocks noChangeAspect="1" noChangeArrowheads="1"/>
          </p:cNvPicPr>
          <p:nvPr/>
        </p:nvPicPr>
        <p:blipFill>
          <a:blip r:embed="rId2" cstate="print"/>
          <a:srcRect/>
          <a:stretch>
            <a:fillRect/>
          </a:stretch>
        </p:blipFill>
        <p:spPr bwMode="auto">
          <a:xfrm>
            <a:off x="0" y="-171450"/>
            <a:ext cx="9144000" cy="7029450"/>
          </a:xfrm>
          <a:prstGeom prst="rect">
            <a:avLst/>
          </a:prstGeom>
          <a:noFill/>
          <a:ln w="9525">
            <a:noFill/>
            <a:miter lim="800000"/>
            <a:headEnd/>
            <a:tailEnd/>
          </a:ln>
          <a:effectLst/>
        </p:spPr>
      </p:pic>
      <p:pic>
        <p:nvPicPr>
          <p:cNvPr id="4" name="Picture 3" descr="illusion-015"/>
          <p:cNvPicPr>
            <a:picLocks noChangeAspect="1" noChangeArrowheads="1" noCrop="1"/>
          </p:cNvPicPr>
          <p:nvPr/>
        </p:nvPicPr>
        <p:blipFill>
          <a:blip r:embed="rId3" cstate="print">
            <a:lum bright="80000" contrast="-66000"/>
          </a:blip>
          <a:srcRect/>
          <a:stretch>
            <a:fillRect/>
          </a:stretch>
        </p:blipFill>
        <p:spPr bwMode="auto">
          <a:xfrm>
            <a:off x="0" y="-19050"/>
            <a:ext cx="9144000" cy="6877050"/>
          </a:xfrm>
          <a:prstGeom prst="rect">
            <a:avLst/>
          </a:prstGeom>
          <a:noFill/>
        </p:spPr>
      </p:pic>
      <p:sp>
        <p:nvSpPr>
          <p:cNvPr id="2" name="1 Rectángulo"/>
          <p:cNvSpPr/>
          <p:nvPr/>
        </p:nvSpPr>
        <p:spPr>
          <a:xfrm>
            <a:off x="899592" y="1556792"/>
            <a:ext cx="7686600" cy="3785652"/>
          </a:xfrm>
          <a:prstGeom prst="rect">
            <a:avLst/>
          </a:prstGeom>
        </p:spPr>
        <p:txBody>
          <a:bodyPr wrap="square">
            <a:spAutoFit/>
          </a:bodyPr>
          <a:lstStyle/>
          <a:p>
            <a:pPr algn="ctr"/>
            <a:r>
              <a:rPr lang="es-ES" sz="4800" b="1" i="1" dirty="0" smtClean="0">
                <a:ln w="18000">
                  <a:solidFill>
                    <a:schemeClr val="accent2">
                      <a:satMod val="140000"/>
                    </a:schemeClr>
                  </a:solidFill>
                  <a:prstDash val="solid"/>
                  <a:miter lim="800000"/>
                </a:ln>
                <a:solidFill>
                  <a:schemeClr val="bg1"/>
                </a:solidFill>
                <a:effectLst>
                  <a:glow rad="228600">
                    <a:schemeClr val="accent6">
                      <a:satMod val="175000"/>
                      <a:alpha val="40000"/>
                    </a:schemeClr>
                  </a:glow>
                  <a:outerShdw blurRad="25500" dist="23000" dir="7020000" algn="tl">
                    <a:srgbClr val="000000">
                      <a:alpha val="50000"/>
                    </a:srgbClr>
                  </a:outerShdw>
                </a:effectLst>
              </a:rPr>
              <a:t>Fukushima se derrite, se le llama el </a:t>
            </a:r>
            <a:endParaRPr lang="es-ES" sz="4800" b="1" i="1" dirty="0" smtClean="0">
              <a:ln w="18000">
                <a:solidFill>
                  <a:schemeClr val="accent2">
                    <a:satMod val="140000"/>
                  </a:schemeClr>
                </a:solidFill>
                <a:prstDash val="solid"/>
                <a:miter lim="800000"/>
              </a:ln>
              <a:solidFill>
                <a:schemeClr val="bg1"/>
              </a:solidFill>
              <a:effectLst>
                <a:glow rad="228600">
                  <a:schemeClr val="accent6">
                    <a:satMod val="175000"/>
                    <a:alpha val="40000"/>
                  </a:schemeClr>
                </a:glow>
                <a:outerShdw blurRad="25500" dist="23000" dir="7020000" algn="tl">
                  <a:srgbClr val="000000">
                    <a:alpha val="50000"/>
                  </a:srgbClr>
                </a:outerShdw>
              </a:effectLst>
            </a:endParaRPr>
          </a:p>
          <a:p>
            <a:pPr algn="ctr"/>
            <a:r>
              <a:rPr lang="es-ES" sz="4800" b="1" i="1" dirty="0" smtClean="0">
                <a:ln w="18000">
                  <a:solidFill>
                    <a:schemeClr val="accent2">
                      <a:satMod val="140000"/>
                    </a:schemeClr>
                  </a:solidFill>
                  <a:prstDash val="solid"/>
                  <a:miter lim="800000"/>
                </a:ln>
                <a:solidFill>
                  <a:schemeClr val="bg1"/>
                </a:solidFill>
                <a:effectLst>
                  <a:glow rad="228600">
                    <a:schemeClr val="accent6">
                      <a:satMod val="175000"/>
                      <a:alpha val="40000"/>
                    </a:schemeClr>
                  </a:glow>
                  <a:outerShdw blurRad="25500" dist="23000" dir="7020000" algn="tl">
                    <a:srgbClr val="000000">
                      <a:alpha val="50000"/>
                    </a:srgbClr>
                  </a:outerShdw>
                </a:effectLst>
              </a:rPr>
              <a:t>“</a:t>
            </a:r>
            <a:r>
              <a:rPr lang="es-ES" sz="4800" b="1" i="1" dirty="0" smtClean="0">
                <a:ln w="18000">
                  <a:solidFill>
                    <a:schemeClr val="accent2">
                      <a:satMod val="140000"/>
                    </a:schemeClr>
                  </a:solidFill>
                  <a:prstDash val="solid"/>
                  <a:miter lim="800000"/>
                </a:ln>
                <a:solidFill>
                  <a:schemeClr val="bg1"/>
                </a:solidFill>
                <a:effectLst>
                  <a:glow rad="228600">
                    <a:schemeClr val="accent6">
                      <a:satMod val="175000"/>
                      <a:alpha val="40000"/>
                    </a:schemeClr>
                  </a:glow>
                  <a:outerShdw blurRad="25500" dist="23000" dir="7020000" algn="tl">
                    <a:srgbClr val="000000">
                      <a:alpha val="50000"/>
                    </a:srgbClr>
                  </a:outerShdw>
                </a:effectLst>
              </a:rPr>
              <a:t>síndrome de China” </a:t>
            </a:r>
            <a:endParaRPr lang="es-ES" sz="4800" b="1" i="1" dirty="0" smtClean="0">
              <a:ln w="18000">
                <a:solidFill>
                  <a:schemeClr val="accent2">
                    <a:satMod val="140000"/>
                  </a:schemeClr>
                </a:solidFill>
                <a:prstDash val="solid"/>
                <a:miter lim="800000"/>
              </a:ln>
              <a:solidFill>
                <a:schemeClr val="bg1"/>
              </a:solidFill>
              <a:effectLst>
                <a:glow rad="228600">
                  <a:schemeClr val="accent6">
                    <a:satMod val="175000"/>
                    <a:alpha val="40000"/>
                  </a:schemeClr>
                </a:glow>
                <a:outerShdw blurRad="25500" dist="23000" dir="7020000" algn="tl">
                  <a:srgbClr val="000000">
                    <a:alpha val="50000"/>
                  </a:srgbClr>
                </a:outerShdw>
              </a:effectLst>
            </a:endParaRPr>
          </a:p>
          <a:p>
            <a:pPr algn="ctr"/>
            <a:r>
              <a:rPr lang="es-ES" sz="4800" b="1" i="1" dirty="0" smtClean="0">
                <a:ln w="18000">
                  <a:solidFill>
                    <a:schemeClr val="accent2">
                      <a:satMod val="140000"/>
                    </a:schemeClr>
                  </a:solidFill>
                  <a:prstDash val="solid"/>
                  <a:miter lim="800000"/>
                </a:ln>
                <a:solidFill>
                  <a:schemeClr val="bg1"/>
                </a:solidFill>
                <a:effectLst>
                  <a:glow rad="228600">
                    <a:schemeClr val="accent6">
                      <a:satMod val="175000"/>
                      <a:alpha val="40000"/>
                    </a:schemeClr>
                  </a:glow>
                  <a:outerShdw blurRad="25500" dist="23000" dir="7020000" algn="tl">
                    <a:srgbClr val="000000">
                      <a:alpha val="50000"/>
                    </a:srgbClr>
                  </a:outerShdw>
                </a:effectLst>
              </a:rPr>
              <a:t>es </a:t>
            </a:r>
            <a:r>
              <a:rPr lang="es-ES" sz="4800" b="1" i="1" dirty="0" smtClean="0">
                <a:ln w="18000">
                  <a:solidFill>
                    <a:schemeClr val="accent2">
                      <a:satMod val="140000"/>
                    </a:schemeClr>
                  </a:solidFill>
                  <a:prstDash val="solid"/>
                  <a:miter lim="800000"/>
                </a:ln>
                <a:solidFill>
                  <a:schemeClr val="bg1"/>
                </a:solidFill>
                <a:effectLst>
                  <a:glow rad="228600">
                    <a:schemeClr val="accent6">
                      <a:satMod val="175000"/>
                      <a:alpha val="40000"/>
                    </a:schemeClr>
                  </a:glow>
                  <a:outerShdw blurRad="25500" dist="23000" dir="7020000" algn="tl">
                    <a:srgbClr val="000000">
                      <a:alpha val="50000"/>
                    </a:srgbClr>
                  </a:outerShdw>
                </a:effectLst>
              </a:rPr>
              <a:t>el mayor problema que enfrenta la humanidad</a:t>
            </a:r>
            <a:endParaRPr lang="es-ES" sz="4800" b="1" i="1" dirty="0">
              <a:ln w="18000">
                <a:solidFill>
                  <a:schemeClr val="accent2">
                    <a:satMod val="140000"/>
                  </a:schemeClr>
                </a:solidFill>
                <a:prstDash val="solid"/>
                <a:miter lim="800000"/>
              </a:ln>
              <a:solidFill>
                <a:schemeClr val="bg1"/>
              </a:solidFill>
              <a:effectLst>
                <a:glow rad="228600">
                  <a:schemeClr val="accent6">
                    <a:satMod val="175000"/>
                    <a:alpha val="40000"/>
                  </a:schemeClr>
                </a:glow>
                <a:outerShdw blurRad="25500" dist="23000" dir="7020000" algn="tl">
                  <a:srgbClr val="000000">
                    <a:alpha val="50000"/>
                  </a:srgbClr>
                </a:outerShdw>
              </a:effectLst>
            </a:endParaRPr>
          </a:p>
        </p:txBody>
      </p:sp>
    </p:spTree>
  </p:cSld>
  <p:clrMapOvr>
    <a:masterClrMapping/>
  </p:clrMapOvr>
  <p:transition spd="med" advTm="14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5"/>
                                      </p:to>
                                    </p:set>
                                    <p:animEffect filter="image" prLst="opacity: 0.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3" descr="illusion-015"/>
          <p:cNvPicPr>
            <a:picLocks noChangeAspect="1" noChangeArrowheads="1" noCrop="1"/>
          </p:cNvPicPr>
          <p:nvPr/>
        </p:nvPicPr>
        <p:blipFill>
          <a:blip r:embed="rId2" cstate="print">
            <a:lum bright="80000" contrast="-66000"/>
          </a:blip>
          <a:srcRect/>
          <a:stretch>
            <a:fillRect/>
          </a:stretch>
        </p:blipFill>
        <p:spPr bwMode="auto">
          <a:xfrm>
            <a:off x="0" y="0"/>
            <a:ext cx="9144000" cy="6877050"/>
          </a:xfrm>
          <a:prstGeom prst="rect">
            <a:avLst/>
          </a:prstGeom>
          <a:noFill/>
        </p:spPr>
      </p:pic>
      <p:sp>
        <p:nvSpPr>
          <p:cNvPr id="4" name="3 Rectángulo"/>
          <p:cNvSpPr/>
          <p:nvPr/>
        </p:nvSpPr>
        <p:spPr>
          <a:xfrm>
            <a:off x="1403648" y="1412776"/>
            <a:ext cx="6390456" cy="4524315"/>
          </a:xfrm>
          <a:prstGeom prst="rect">
            <a:avLst/>
          </a:prstGeom>
        </p:spPr>
        <p:txBody>
          <a:bodyPr wrap="square">
            <a:spAutoFit/>
          </a:bodyPr>
          <a:lstStyle/>
          <a:p>
            <a:pPr algn="ctr"/>
            <a:r>
              <a:rPr lang="es-ES" sz="3600" b="1" i="1" dirty="0" smtClean="0"/>
              <a:t>El síndrome de China es una hipótesis extrema de la fusión de un reactor nuclear, en la cual el material fundido resultante del mismo atraviesa la barrera de hormigón o cemento debajo de él y fluye fuera del edificio que lo contiene.</a:t>
            </a:r>
          </a:p>
        </p:txBody>
      </p:sp>
    </p:spTree>
  </p:cSld>
  <p:clrMapOvr>
    <a:masterClrMapping/>
  </p:clrMapOvr>
  <p:transition spd="med" advTm="23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5"/>
                                        </p:tgtEl>
                                        <p:attrNameLst>
                                          <p:attrName>style.opacity</p:attrName>
                                        </p:attrNameLst>
                                      </p:cBhvr>
                                      <p:to>
                                        <p:strVal val="0.5"/>
                                      </p:to>
                                    </p:set>
                                    <p:animEffect filter="image" prLst="opacity: 0.5">
                                      <p:cBhvr rctx="IE">
                                        <p:cTn id="7" dur="indefinite"/>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Documents and Settings\Dell\Escritorio\CENTRALES\100224_Central Nuclear de Almaraz_W2I3025.jpg"/>
          <p:cNvPicPr>
            <a:picLocks noChangeAspect="1" noChangeArrowheads="1"/>
          </p:cNvPicPr>
          <p:nvPr/>
        </p:nvPicPr>
        <p:blipFill>
          <a:blip r:embed="rId2" cstate="print"/>
          <a:srcRect/>
          <a:stretch>
            <a:fillRect/>
          </a:stretch>
        </p:blipFill>
        <p:spPr bwMode="auto">
          <a:xfrm>
            <a:off x="-1" y="0"/>
            <a:ext cx="9241355" cy="6858000"/>
          </a:xfrm>
          <a:prstGeom prst="rect">
            <a:avLst/>
          </a:prstGeom>
          <a:noFill/>
        </p:spPr>
      </p:pic>
    </p:spTree>
  </p:cSld>
  <p:clrMapOvr>
    <a:masterClrMapping/>
  </p:clrMapOvr>
  <p:transition spd="med" advTm="6000">
    <p:dissolve/>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descr="C:\Documents and Settings\Dell\Escritorio\CENTRALES\central-nuclear-4.jpg"/>
          <p:cNvPicPr>
            <a:picLocks noChangeAspect="1" noChangeArrowheads="1"/>
          </p:cNvPicPr>
          <p:nvPr/>
        </p:nvPicPr>
        <p:blipFill>
          <a:blip r:embed="rId2" cstate="print"/>
          <a:srcRect l="5906" t="7875" r="5501" b="7076"/>
          <a:stretch>
            <a:fillRect/>
          </a:stretch>
        </p:blipFill>
        <p:spPr bwMode="auto">
          <a:xfrm>
            <a:off x="0" y="0"/>
            <a:ext cx="9263000" cy="6858000"/>
          </a:xfrm>
          <a:prstGeom prst="rect">
            <a:avLst/>
          </a:prstGeom>
          <a:noFill/>
        </p:spPr>
      </p:pic>
    </p:spTree>
  </p:cSld>
  <p:clrMapOvr>
    <a:masterClrMapping/>
  </p:clrMapOvr>
  <p:transition spd="med" advTm="6000">
    <p:dissolve/>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descr="C:\Documents and Settings\Dell\Escritorio\800px-Nuclear_power_plant-pressurized_water_reactor-PWR.png"/>
          <p:cNvPicPr>
            <a:picLocks noChangeAspect="1" noChangeArrowheads="1"/>
          </p:cNvPicPr>
          <p:nvPr/>
        </p:nvPicPr>
        <p:blipFill>
          <a:blip r:embed="rId2" cstate="print"/>
          <a:srcRect/>
          <a:stretch>
            <a:fillRect/>
          </a:stretch>
        </p:blipFill>
        <p:spPr bwMode="auto">
          <a:xfrm>
            <a:off x="0" y="0"/>
            <a:ext cx="9611212" cy="6858000"/>
          </a:xfrm>
          <a:prstGeom prst="rect">
            <a:avLst/>
          </a:prstGeom>
          <a:noFill/>
        </p:spPr>
      </p:pic>
    </p:spTree>
  </p:cSld>
  <p:clrMapOvr>
    <a:masterClrMapping/>
  </p:clrMapOvr>
  <p:transition spd="med" advTm="6000">
    <p:dissolve/>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3" descr="illusion-006"/>
          <p:cNvPicPr>
            <a:picLocks noChangeAspect="1" noChangeArrowheads="1" noCrop="1"/>
          </p:cNvPicPr>
          <p:nvPr/>
        </p:nvPicPr>
        <p:blipFill>
          <a:blip r:embed="rId2" cstate="print"/>
          <a:srcRect/>
          <a:stretch>
            <a:fillRect/>
          </a:stretch>
        </p:blipFill>
        <p:spPr bwMode="auto">
          <a:xfrm>
            <a:off x="0" y="0"/>
            <a:ext cx="9144000" cy="6948488"/>
          </a:xfrm>
          <a:prstGeom prst="rect">
            <a:avLst/>
          </a:prstGeom>
          <a:noFill/>
        </p:spPr>
      </p:pic>
      <p:sp>
        <p:nvSpPr>
          <p:cNvPr id="4" name="3 Rectángulo"/>
          <p:cNvSpPr/>
          <p:nvPr/>
        </p:nvSpPr>
        <p:spPr>
          <a:xfrm>
            <a:off x="611560" y="3429000"/>
            <a:ext cx="7974632" cy="3170099"/>
          </a:xfrm>
          <a:prstGeom prst="rect">
            <a:avLst/>
          </a:prstGeom>
        </p:spPr>
        <p:txBody>
          <a:bodyPr wrap="square">
            <a:spAutoFit/>
          </a:bodyPr>
          <a:lstStyle/>
          <a:p>
            <a:pPr algn="ctr"/>
            <a:r>
              <a:rPr lang="es-ES" sz="2000" b="1" i="1" dirty="0" smtClean="0"/>
              <a:t>El origen de la frase está relacionado con el concepto de que el material radioactivo fundido de un reactor nuclear estadounidense que sufriese semejante accidente podría hipotéticamente atravesar la corteza de la Tierra y alcanzar las antípodas de los Estados Unidos, popularmente (pero de forma incorrecta) asociadas a China.</a:t>
            </a:r>
          </a:p>
          <a:p>
            <a:pPr algn="ctr"/>
            <a:r>
              <a:rPr lang="es-ES" sz="2000" b="1" i="1" dirty="0" smtClean="0"/>
              <a:t>Obviamente, la aparición del material fundido por las antípodas es imposible pues requeriría que el mismo subiese en contra de la gravedad, sin ningún tipo de propulsión. Es por ello que, si bien la penetración del material en el suelo es una posibilidad, el Síndrome de China se considera pseudociencia.</a:t>
            </a:r>
            <a:endParaRPr lang="es-ES" sz="2000" b="1" i="1" dirty="0"/>
          </a:p>
        </p:txBody>
      </p:sp>
      <p:pic>
        <p:nvPicPr>
          <p:cNvPr id="3" name="Picture 2" descr="C:\Documents and Settings\Dell\Escritorio\termica.jpg"/>
          <p:cNvPicPr>
            <a:picLocks noChangeAspect="1" noChangeArrowheads="1"/>
          </p:cNvPicPr>
          <p:nvPr/>
        </p:nvPicPr>
        <p:blipFill>
          <a:blip r:embed="rId3" cstate="print"/>
          <a:srcRect/>
          <a:stretch>
            <a:fillRect/>
          </a:stretch>
        </p:blipFill>
        <p:spPr bwMode="auto">
          <a:xfrm>
            <a:off x="0" y="0"/>
            <a:ext cx="9160937" cy="3140968"/>
          </a:xfrm>
          <a:prstGeom prst="rect">
            <a:avLst/>
          </a:prstGeom>
          <a:noFill/>
        </p:spPr>
      </p:pic>
    </p:spTree>
  </p:cSld>
  <p:clrMapOvr>
    <a:masterClrMapping/>
  </p:clrMapOvr>
  <p:transition spd="med" advTm="36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5"/>
                                        </p:tgtEl>
                                        <p:attrNameLst>
                                          <p:attrName>style.opacity</p:attrName>
                                        </p:attrNameLst>
                                      </p:cBhvr>
                                      <p:to>
                                        <p:strVal val="0.25"/>
                                      </p:to>
                                    </p:set>
                                    <p:animEffect filter="image" prLst="opacity: 0.25">
                                      <p:cBhvr rctx="IE">
                                        <p:cTn id="7" dur="indefinite"/>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7" descr="illusion-016"/>
          <p:cNvPicPr>
            <a:picLocks noChangeAspect="1" noChangeArrowheads="1"/>
          </p:cNvPicPr>
          <p:nvPr/>
        </p:nvPicPr>
        <p:blipFill>
          <a:blip r:embed="rId2" cstate="print"/>
          <a:srcRect/>
          <a:stretch>
            <a:fillRect/>
          </a:stretch>
        </p:blipFill>
        <p:spPr bwMode="auto">
          <a:xfrm>
            <a:off x="-252413" y="0"/>
            <a:ext cx="9396413" cy="7101408"/>
          </a:xfrm>
          <a:prstGeom prst="rect">
            <a:avLst/>
          </a:prstGeom>
          <a:noFill/>
        </p:spPr>
      </p:pic>
      <p:pic>
        <p:nvPicPr>
          <p:cNvPr id="29698" name="Picture 2" descr="C:\Documents and Settings\Dell\Escritorio\CENTRALES\imagesCAF93FJS.jpg"/>
          <p:cNvPicPr>
            <a:picLocks noChangeAspect="1" noChangeArrowheads="1"/>
          </p:cNvPicPr>
          <p:nvPr/>
        </p:nvPicPr>
        <p:blipFill>
          <a:blip r:embed="rId3" cstate="print"/>
          <a:srcRect/>
          <a:stretch>
            <a:fillRect/>
          </a:stretch>
        </p:blipFill>
        <p:spPr bwMode="auto">
          <a:xfrm>
            <a:off x="1193766" y="2969568"/>
            <a:ext cx="7950234" cy="3888432"/>
          </a:xfrm>
          <a:prstGeom prst="rect">
            <a:avLst/>
          </a:prstGeom>
          <a:noFill/>
        </p:spPr>
      </p:pic>
      <p:pic>
        <p:nvPicPr>
          <p:cNvPr id="3" name="Picture 2" descr="C:\Documents and Settings\Dell\Escritorio\CENTRALES\untitledDD.png"/>
          <p:cNvPicPr>
            <a:picLocks noChangeAspect="1" noChangeArrowheads="1"/>
          </p:cNvPicPr>
          <p:nvPr/>
        </p:nvPicPr>
        <p:blipFill>
          <a:blip r:embed="rId4" cstate="print"/>
          <a:srcRect l="9434" r="9201"/>
          <a:stretch>
            <a:fillRect/>
          </a:stretch>
        </p:blipFill>
        <p:spPr bwMode="auto">
          <a:xfrm>
            <a:off x="0" y="0"/>
            <a:ext cx="5369486" cy="3068960"/>
          </a:xfrm>
          <a:prstGeom prst="rect">
            <a:avLst/>
          </a:prstGeom>
          <a:noFill/>
        </p:spPr>
      </p:pic>
    </p:spTree>
  </p:cSld>
  <p:clrMapOvr>
    <a:masterClrMapping/>
  </p:clrMapOvr>
  <p:transition spd="med" advTm="6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C:\Documents and Settings\Dell\Escritorio\central-nuclear-de-ascc3b3.jpg"/>
          <p:cNvPicPr>
            <a:picLocks noChangeAspect="1" noChangeArrowheads="1"/>
          </p:cNvPicPr>
          <p:nvPr/>
        </p:nvPicPr>
        <p:blipFill>
          <a:blip r:embed="rId2" cstate="print"/>
          <a:srcRect/>
          <a:stretch>
            <a:fillRect/>
          </a:stretch>
        </p:blipFill>
        <p:spPr bwMode="auto">
          <a:xfrm>
            <a:off x="4056" y="0"/>
            <a:ext cx="9139944" cy="6858000"/>
          </a:xfrm>
          <a:prstGeom prst="rect">
            <a:avLst/>
          </a:prstGeom>
          <a:noFill/>
        </p:spPr>
      </p:pic>
    </p:spTree>
  </p:cSld>
  <p:clrMapOvr>
    <a:masterClrMapping/>
  </p:clrMapOvr>
  <p:transition spd="med" advTm="6000">
    <p:dissolve/>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C:\Documents and Settings\Dell\Escritorio\ATOMKR~1.JPG"/>
          <p:cNvPicPr>
            <a:picLocks noChangeAspect="1" noChangeArrowheads="1"/>
          </p:cNvPicPr>
          <p:nvPr/>
        </p:nvPicPr>
        <p:blipFill>
          <a:blip r:embed="rId2" cstate="print"/>
          <a:srcRect/>
          <a:stretch>
            <a:fillRect/>
          </a:stretch>
        </p:blipFill>
        <p:spPr bwMode="auto">
          <a:xfrm>
            <a:off x="0" y="0"/>
            <a:ext cx="9155687" cy="6858000"/>
          </a:xfrm>
          <a:prstGeom prst="rect">
            <a:avLst/>
          </a:prstGeom>
          <a:noFill/>
        </p:spPr>
      </p:pic>
    </p:spTree>
  </p:cSld>
  <p:clrMapOvr>
    <a:masterClrMapping/>
  </p:clrMapOvr>
  <p:transition spd="med" advTm="11000">
    <p:dissolve/>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5"/>
          <p:cNvPicPr>
            <a:picLocks noChangeAspect="1" noChangeArrowheads="1" noCrop="1"/>
          </p:cNvPicPr>
          <p:nvPr/>
        </p:nvPicPr>
        <p:blipFill>
          <a:blip r:embed="rId2" cstate="print">
            <a:lum bright="80000" contrast="-66000"/>
          </a:blip>
          <a:srcRect/>
          <a:stretch>
            <a:fillRect/>
          </a:stretch>
        </p:blipFill>
        <p:spPr bwMode="auto">
          <a:xfrm>
            <a:off x="0" y="0"/>
            <a:ext cx="9144000" cy="6877050"/>
          </a:xfrm>
          <a:prstGeom prst="rect">
            <a:avLst/>
          </a:prstGeom>
          <a:noFill/>
        </p:spPr>
      </p:pic>
      <p:pic>
        <p:nvPicPr>
          <p:cNvPr id="8194" name="Picture 2" descr="C:\Documents and Settings\Dell\Escritorio\ESPAA_~1.JPG"/>
          <p:cNvPicPr>
            <a:picLocks noChangeAspect="1" noChangeArrowheads="1"/>
          </p:cNvPicPr>
          <p:nvPr/>
        </p:nvPicPr>
        <p:blipFill>
          <a:blip r:embed="rId3" cstate="print"/>
          <a:srcRect/>
          <a:stretch>
            <a:fillRect/>
          </a:stretch>
        </p:blipFill>
        <p:spPr bwMode="auto">
          <a:xfrm>
            <a:off x="27704" y="908720"/>
            <a:ext cx="9116296" cy="5085184"/>
          </a:xfrm>
          <a:prstGeom prst="rect">
            <a:avLst/>
          </a:prstGeom>
          <a:noFill/>
        </p:spPr>
      </p:pic>
    </p:spTree>
  </p:cSld>
  <p:clrMapOvr>
    <a:masterClrMapping/>
  </p:clrMapOvr>
  <p:transition spd="med" advTm="9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5"/>
                                      </p:to>
                                    </p:set>
                                    <p:animEffect filter="image" prLst="opacity: 0.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7" descr="illusion-016"/>
          <p:cNvPicPr>
            <a:picLocks noChangeAspect="1" noChangeArrowheads="1"/>
          </p:cNvPicPr>
          <p:nvPr/>
        </p:nvPicPr>
        <p:blipFill>
          <a:blip r:embed="rId2" cstate="print">
            <a:lum bright="35000" contrast="-59000"/>
          </a:blip>
          <a:srcRect/>
          <a:stretch>
            <a:fillRect/>
          </a:stretch>
        </p:blipFill>
        <p:spPr bwMode="auto">
          <a:xfrm>
            <a:off x="-252413" y="0"/>
            <a:ext cx="9396413" cy="7101408"/>
          </a:xfrm>
          <a:prstGeom prst="rect">
            <a:avLst/>
          </a:prstGeom>
          <a:noFill/>
        </p:spPr>
      </p:pic>
      <p:sp>
        <p:nvSpPr>
          <p:cNvPr id="2" name="1 Rectángulo"/>
          <p:cNvSpPr/>
          <p:nvPr/>
        </p:nvSpPr>
        <p:spPr>
          <a:xfrm>
            <a:off x="5508104" y="394692"/>
            <a:ext cx="3419872" cy="6463308"/>
          </a:xfrm>
          <a:prstGeom prst="rect">
            <a:avLst/>
          </a:prstGeom>
        </p:spPr>
        <p:txBody>
          <a:bodyPr wrap="square">
            <a:spAutoFit/>
          </a:bodyPr>
          <a:lstStyle/>
          <a:p>
            <a:pPr algn="ctr"/>
            <a:r>
              <a:rPr lang="es-ES" b="1" i="1" dirty="0" smtClean="0"/>
              <a:t>El tamaño de las plantas nucleares ordenadas a fines de la década de 1960 generó nuevos interrogantes sobre la seguridad y causó el miedo de que el accidente serio de un reactor nuclear pudiese liberar una gran cantidad de radiación al (medio) ambiente y hacia la atmósfera.</a:t>
            </a:r>
          </a:p>
          <a:p>
            <a:pPr algn="ctr"/>
            <a:r>
              <a:rPr lang="es-ES" b="1" i="1" dirty="0" smtClean="0"/>
              <a:t>A principios del decenio de 1970 hubo una continua controversia, en la prensa técnica especializada y hasta en los medios masivos de comunicación (sobre todo de los Estados Unidos), sobre el rendimiento de los sistemas de emergencia de refrigeración por agua (cooling systems) de los núcleos en las plantas nucleares, diseñados para prevenir la fundición del núcleo de un reactor nuclear, pudiendo dar paso a un síndrome de China.</a:t>
            </a:r>
          </a:p>
        </p:txBody>
      </p:sp>
      <p:pic>
        <p:nvPicPr>
          <p:cNvPr id="4" name="Picture 2" descr="C:\Documents and Settings\Dell\Escritorio\soyAntinuclear.jpg"/>
          <p:cNvPicPr>
            <a:picLocks noChangeAspect="1" noChangeArrowheads="1"/>
          </p:cNvPicPr>
          <p:nvPr/>
        </p:nvPicPr>
        <p:blipFill>
          <a:blip r:embed="rId3" cstate="print"/>
          <a:srcRect/>
          <a:stretch>
            <a:fillRect/>
          </a:stretch>
        </p:blipFill>
        <p:spPr bwMode="auto">
          <a:xfrm>
            <a:off x="-1" y="0"/>
            <a:ext cx="5357813" cy="6858000"/>
          </a:xfrm>
          <a:prstGeom prst="rect">
            <a:avLst/>
          </a:prstGeom>
          <a:noFill/>
        </p:spPr>
      </p:pic>
    </p:spTree>
  </p:cSld>
  <p:clrMapOvr>
    <a:masterClrMapping/>
  </p:clrMapOvr>
  <p:transition spd="med" advTm="42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5"/>
                                        </p:tgtEl>
                                        <p:attrNameLst>
                                          <p:attrName>style.opacity</p:attrName>
                                        </p:attrNameLst>
                                      </p:cBhvr>
                                      <p:to>
                                        <p:strVal val="0.25"/>
                                      </p:to>
                                    </p:set>
                                    <p:animEffect filter="image" prLst="opacity: 0.25">
                                      <p:cBhvr rctx="IE">
                                        <p:cTn id="7" dur="indefinite"/>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C:\Documents and Settings\Dell\Escritorio\CENTRALES\central-nuclear-1.jpg"/>
          <p:cNvPicPr>
            <a:picLocks noChangeAspect="1" noChangeArrowheads="1"/>
          </p:cNvPicPr>
          <p:nvPr/>
        </p:nvPicPr>
        <p:blipFill>
          <a:blip r:embed="rId3" cstate="print"/>
          <a:srcRect/>
          <a:stretch>
            <a:fillRect/>
          </a:stretch>
        </p:blipFill>
        <p:spPr bwMode="auto">
          <a:xfrm>
            <a:off x="0" y="0"/>
            <a:ext cx="9144000" cy="6858000"/>
          </a:xfrm>
          <a:prstGeom prst="rect">
            <a:avLst/>
          </a:prstGeom>
          <a:noFill/>
        </p:spPr>
      </p:pic>
    </p:spTree>
  </p:cSld>
  <p:clrMapOvr>
    <a:masterClrMapping/>
  </p:clrMapOvr>
  <p:transition spd="med" advTm="6000">
    <p:dissolve/>
    <p:sndAc>
      <p:stSnd>
        <p:snd r:embed="rId2" name="no puedo dejar de mirarte(3)298.wav"/>
      </p:stSnd>
    </p:sndAc>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Picture 2" descr="C:\Documents and Settings\Dell\Escritorio\CENTRALES\imagesCANULE1L.jpg"/>
          <p:cNvPicPr>
            <a:picLocks noChangeAspect="1" noChangeArrowheads="1"/>
          </p:cNvPicPr>
          <p:nvPr/>
        </p:nvPicPr>
        <p:blipFill>
          <a:blip r:embed="rId2" cstate="print"/>
          <a:srcRect/>
          <a:stretch>
            <a:fillRect/>
          </a:stretch>
        </p:blipFill>
        <p:spPr bwMode="auto">
          <a:xfrm>
            <a:off x="-1" y="0"/>
            <a:ext cx="9209271" cy="6858000"/>
          </a:xfrm>
          <a:prstGeom prst="rect">
            <a:avLst/>
          </a:prstGeom>
          <a:noFill/>
        </p:spPr>
      </p:pic>
    </p:spTree>
  </p:cSld>
  <p:clrMapOvr>
    <a:masterClrMapping/>
  </p:clrMapOvr>
  <p:transition spd="med" advTm="6000">
    <p:dissolve/>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2" descr="C:\Documents and Settings\Dell\Escritorio\CENTRALES\ed74df33d36c.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Tree>
  </p:cSld>
  <p:clrMapOvr>
    <a:masterClrMapping/>
  </p:clrMapOvr>
  <p:transition spd="med" advTm="6000">
    <p:dissolve/>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2" descr="C:\Documents and Settings\Dell\Escritorio\CENTRALES\FFF.jpg"/>
          <p:cNvPicPr>
            <a:picLocks noChangeAspect="1" noChangeArrowheads="1"/>
          </p:cNvPicPr>
          <p:nvPr/>
        </p:nvPicPr>
        <p:blipFill>
          <a:blip r:embed="rId2" cstate="print"/>
          <a:srcRect/>
          <a:stretch>
            <a:fillRect/>
          </a:stretch>
        </p:blipFill>
        <p:spPr bwMode="auto">
          <a:xfrm>
            <a:off x="0" y="0"/>
            <a:ext cx="9212250" cy="6858000"/>
          </a:xfrm>
          <a:prstGeom prst="rect">
            <a:avLst/>
          </a:prstGeom>
          <a:noFill/>
        </p:spPr>
      </p:pic>
    </p:spTree>
  </p:cSld>
  <p:clrMapOvr>
    <a:masterClrMapping/>
  </p:clrMapOvr>
  <p:transition spd="med" advTm="6000">
    <p:dissolve/>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7" descr="illusion-016"/>
          <p:cNvPicPr>
            <a:picLocks noChangeAspect="1" noChangeArrowheads="1"/>
          </p:cNvPicPr>
          <p:nvPr/>
        </p:nvPicPr>
        <p:blipFill>
          <a:blip r:embed="rId2" cstate="print">
            <a:lum bright="35000" contrast="-59000"/>
          </a:blip>
          <a:srcRect/>
          <a:stretch>
            <a:fillRect/>
          </a:stretch>
        </p:blipFill>
        <p:spPr bwMode="auto">
          <a:xfrm>
            <a:off x="-252413" y="0"/>
            <a:ext cx="9396413" cy="7101408"/>
          </a:xfrm>
          <a:prstGeom prst="rect">
            <a:avLst/>
          </a:prstGeom>
          <a:noFill/>
        </p:spPr>
      </p:pic>
      <p:sp>
        <p:nvSpPr>
          <p:cNvPr id="2" name="1 Rectángulo"/>
          <p:cNvSpPr/>
          <p:nvPr/>
        </p:nvSpPr>
        <p:spPr>
          <a:xfrm>
            <a:off x="539552" y="3718679"/>
            <a:ext cx="8388424" cy="3139321"/>
          </a:xfrm>
          <a:prstGeom prst="rect">
            <a:avLst/>
          </a:prstGeom>
        </p:spPr>
        <p:txBody>
          <a:bodyPr wrap="square">
            <a:spAutoFit/>
          </a:bodyPr>
          <a:lstStyle/>
          <a:p>
            <a:r>
              <a:rPr lang="es-ES" b="1" i="1" dirty="0" smtClean="0"/>
              <a:t>En 1971 el físico nuclear Ralph </a:t>
            </a:r>
            <a:r>
              <a:rPr lang="es-ES" b="1" i="1" dirty="0" err="1" smtClean="0"/>
              <a:t>Lapp</a:t>
            </a:r>
            <a:r>
              <a:rPr lang="es-ES" b="1" i="1" dirty="0" smtClean="0"/>
              <a:t> utilizó el término compuesto "síndrome de China" para describir la fundición de un reactor nuclear a través de su contenedor, y la posterior penetración del mismo a través de la capa de cemento debajo del mismo, con la consecuente irrupción de una masa caliente de combustible nuclear en el suelo circundante al edificio.</a:t>
            </a:r>
          </a:p>
          <a:p>
            <a:r>
              <a:rPr lang="es-ES" b="1" i="1" dirty="0" smtClean="0"/>
              <a:t>Basó sus declaraciones en informes de un grupo de trabajo de físicos nucleares encabezado por el doctor W.K. </a:t>
            </a:r>
            <a:r>
              <a:rPr lang="es-ES" b="1" i="1" dirty="0" err="1" smtClean="0"/>
              <a:t>Ergen</a:t>
            </a:r>
            <a:r>
              <a:rPr lang="es-ES" b="1" i="1" dirty="0" smtClean="0"/>
              <a:t>, que publicó sus informes iniciales en 1967.</a:t>
            </a:r>
          </a:p>
          <a:p>
            <a:r>
              <a:rPr lang="es-ES" b="1" i="1" dirty="0" smtClean="0"/>
              <a:t>A pesar de algunos accidentes nucleares, como el de </a:t>
            </a:r>
            <a:r>
              <a:rPr lang="es-ES" b="1" i="1" dirty="0" err="1" smtClean="0"/>
              <a:t>Three</a:t>
            </a:r>
            <a:r>
              <a:rPr lang="es-ES" b="1" i="1" dirty="0" smtClean="0"/>
              <a:t> </a:t>
            </a:r>
            <a:r>
              <a:rPr lang="es-ES" b="1" i="1" dirty="0" err="1" smtClean="0"/>
              <a:t>Mile</a:t>
            </a:r>
            <a:r>
              <a:rPr lang="es-ES" b="1" i="1" dirty="0" smtClean="0"/>
              <a:t> Island de 1979, o el bastante más serio </a:t>
            </a:r>
            <a:r>
              <a:rPr lang="es-ES" b="1" i="1" dirty="0" err="1" smtClean="0"/>
              <a:t>meltdown</a:t>
            </a:r>
            <a:r>
              <a:rPr lang="es-ES" b="1" i="1" dirty="0" smtClean="0"/>
              <a:t> de Chernóbil de 1986, el síndrome de China es una hipótesis teórica ciertamente muy exagerada, y su consecuencia última (aparición del núcleo en las antípodas) está en contra de toda física elemental.</a:t>
            </a:r>
            <a:endParaRPr lang="es-ES" b="1" i="1" dirty="0"/>
          </a:p>
        </p:txBody>
      </p:sp>
      <p:pic>
        <p:nvPicPr>
          <p:cNvPr id="3" name="Picture 2" descr="C:\Documents and Settings\Dell\Escritorio\CENTRALES\100224_Central Nuclear de Almaraz_W2I3003.jpg"/>
          <p:cNvPicPr>
            <a:picLocks noChangeAspect="1" noChangeArrowheads="1"/>
          </p:cNvPicPr>
          <p:nvPr/>
        </p:nvPicPr>
        <p:blipFill>
          <a:blip r:embed="rId3" cstate="print"/>
          <a:srcRect/>
          <a:stretch>
            <a:fillRect/>
          </a:stretch>
        </p:blipFill>
        <p:spPr bwMode="auto">
          <a:xfrm>
            <a:off x="0" y="-387424"/>
            <a:ext cx="9179296" cy="4104456"/>
          </a:xfrm>
          <a:prstGeom prst="rect">
            <a:avLst/>
          </a:prstGeom>
          <a:noFill/>
        </p:spPr>
      </p:pic>
    </p:spTree>
  </p:cSld>
  <p:clrMapOvr>
    <a:masterClrMapping/>
  </p:clrMapOvr>
  <p:transition spd="med" advTm="40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7" descr="illusion-016"/>
          <p:cNvPicPr>
            <a:picLocks noChangeAspect="1" noChangeArrowheads="1"/>
          </p:cNvPicPr>
          <p:nvPr/>
        </p:nvPicPr>
        <p:blipFill>
          <a:blip r:embed="rId2" cstate="print">
            <a:lum bright="35000" contrast="-59000"/>
          </a:blip>
          <a:srcRect/>
          <a:stretch>
            <a:fillRect/>
          </a:stretch>
        </p:blipFill>
        <p:spPr bwMode="auto">
          <a:xfrm>
            <a:off x="-252413" y="0"/>
            <a:ext cx="9396413" cy="7101408"/>
          </a:xfrm>
          <a:prstGeom prst="rect">
            <a:avLst/>
          </a:prstGeom>
          <a:noFill/>
        </p:spPr>
      </p:pic>
      <p:pic>
        <p:nvPicPr>
          <p:cNvPr id="14338" name="Picture 2" descr="C:\Documents and Settings\Dell\Escritorio\images.jpg"/>
          <p:cNvPicPr>
            <a:picLocks noChangeAspect="1" noChangeArrowheads="1"/>
          </p:cNvPicPr>
          <p:nvPr/>
        </p:nvPicPr>
        <p:blipFill>
          <a:blip r:embed="rId3" cstate="print"/>
          <a:srcRect/>
          <a:stretch>
            <a:fillRect/>
          </a:stretch>
        </p:blipFill>
        <p:spPr bwMode="auto">
          <a:xfrm>
            <a:off x="395536" y="404664"/>
            <a:ext cx="2592288" cy="1938770"/>
          </a:xfrm>
          <a:prstGeom prst="rect">
            <a:avLst/>
          </a:prstGeom>
          <a:noFill/>
        </p:spPr>
      </p:pic>
      <p:pic>
        <p:nvPicPr>
          <p:cNvPr id="3" name="Picture 2" descr="C:\Documents and Settings\Dell\Escritorio\CENTRALES\ansaldo04.jpg"/>
          <p:cNvPicPr>
            <a:picLocks noChangeAspect="1" noChangeArrowheads="1"/>
          </p:cNvPicPr>
          <p:nvPr/>
        </p:nvPicPr>
        <p:blipFill>
          <a:blip r:embed="rId4" cstate="print"/>
          <a:srcRect/>
          <a:stretch>
            <a:fillRect/>
          </a:stretch>
        </p:blipFill>
        <p:spPr bwMode="auto">
          <a:xfrm>
            <a:off x="5004048" y="260648"/>
            <a:ext cx="3810000" cy="5715000"/>
          </a:xfrm>
          <a:prstGeom prst="rect">
            <a:avLst/>
          </a:prstGeom>
          <a:noFill/>
        </p:spPr>
      </p:pic>
      <p:pic>
        <p:nvPicPr>
          <p:cNvPr id="4" name="Picture 2" descr="C:\Documents and Settings\Dell\Escritorio\imagesCAQ2QB14.jpg"/>
          <p:cNvPicPr>
            <a:picLocks noChangeAspect="1" noChangeArrowheads="1"/>
          </p:cNvPicPr>
          <p:nvPr/>
        </p:nvPicPr>
        <p:blipFill>
          <a:blip r:embed="rId5" cstate="print"/>
          <a:srcRect/>
          <a:stretch>
            <a:fillRect/>
          </a:stretch>
        </p:blipFill>
        <p:spPr bwMode="auto">
          <a:xfrm>
            <a:off x="395536" y="2996952"/>
            <a:ext cx="4211960" cy="3283339"/>
          </a:xfrm>
          <a:prstGeom prst="rect">
            <a:avLst/>
          </a:prstGeom>
          <a:noFill/>
        </p:spPr>
      </p:pic>
    </p:spTree>
  </p:cSld>
  <p:clrMapOvr>
    <a:masterClrMapping/>
  </p:clrMapOvr>
  <p:transition spd="med" advTm="8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5"/>
                                        </p:tgtEl>
                                        <p:attrNameLst>
                                          <p:attrName>style.opacity</p:attrName>
                                        </p:attrNameLst>
                                      </p:cBhvr>
                                      <p:to>
                                        <p:strVal val="0.25"/>
                                      </p:to>
                                    </p:set>
                                    <p:animEffect filter="image" prLst="opacity: 0.25">
                                      <p:cBhvr rctx="IE">
                                        <p:cTn id="7" dur="indefinite"/>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C:\Documents and Settings\Dell\Escritorio\explosion-planta-nuclear-fukushima-japon-400x2671.jpg"/>
          <p:cNvPicPr>
            <a:picLocks noChangeAspect="1" noChangeArrowheads="1"/>
          </p:cNvPicPr>
          <p:nvPr/>
        </p:nvPicPr>
        <p:blipFill>
          <a:blip r:embed="rId2" cstate="print"/>
          <a:srcRect/>
          <a:stretch>
            <a:fillRect/>
          </a:stretch>
        </p:blipFill>
        <p:spPr bwMode="auto">
          <a:xfrm>
            <a:off x="-1" y="0"/>
            <a:ext cx="9128533" cy="6858000"/>
          </a:xfrm>
          <a:prstGeom prst="rect">
            <a:avLst/>
          </a:prstGeom>
          <a:noFill/>
        </p:spPr>
      </p:pic>
    </p:spTree>
  </p:cSld>
  <p:clrMapOvr>
    <a:masterClrMapping/>
  </p:clrMapOvr>
  <p:transition spd="med" advTm="6000">
    <p:dissolve/>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C:\Documents and Settings\Dell\Escritorio\303616.jpg"/>
          <p:cNvPicPr>
            <a:picLocks noChangeAspect="1" noChangeArrowheads="1"/>
          </p:cNvPicPr>
          <p:nvPr/>
        </p:nvPicPr>
        <p:blipFill>
          <a:blip r:embed="rId2" cstate="print"/>
          <a:srcRect/>
          <a:stretch>
            <a:fillRect/>
          </a:stretch>
        </p:blipFill>
        <p:spPr bwMode="auto">
          <a:xfrm>
            <a:off x="0" y="0"/>
            <a:ext cx="9139944" cy="6858000"/>
          </a:xfrm>
          <a:prstGeom prst="rect">
            <a:avLst/>
          </a:prstGeom>
          <a:noFill/>
        </p:spPr>
      </p:pic>
    </p:spTree>
  </p:cSld>
  <p:clrMapOvr>
    <a:masterClrMapping/>
  </p:clrMapOvr>
  <p:transition spd="med" advTm="6000">
    <p:dissolve/>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C:\Documents and Settings\Dell\Escritorio\3992920793-once-reactores-nucleares-cerrados-japon-detectarse-fugas-radiactivas.jpg"/>
          <p:cNvPicPr>
            <a:picLocks noChangeAspect="1" noChangeArrowheads="1"/>
          </p:cNvPicPr>
          <p:nvPr/>
        </p:nvPicPr>
        <p:blipFill>
          <a:blip r:embed="rId2" cstate="print"/>
          <a:srcRect/>
          <a:stretch>
            <a:fillRect/>
          </a:stretch>
        </p:blipFill>
        <p:spPr bwMode="auto">
          <a:xfrm>
            <a:off x="-1" y="0"/>
            <a:ext cx="9203377" cy="6858000"/>
          </a:xfrm>
          <a:prstGeom prst="rect">
            <a:avLst/>
          </a:prstGeom>
          <a:noFill/>
        </p:spPr>
      </p:pic>
    </p:spTree>
  </p:cSld>
  <p:clrMapOvr>
    <a:masterClrMapping/>
  </p:clrMapOvr>
  <p:transition spd="med" advTm="6000">
    <p:dissolve/>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C:\Documents and Settings\Dell\Escritorio\untitled.bmp"/>
          <p:cNvPicPr>
            <a:picLocks noChangeAspect="1" noChangeArrowheads="1"/>
          </p:cNvPicPr>
          <p:nvPr/>
        </p:nvPicPr>
        <p:blipFill>
          <a:blip r:embed="rId2" cstate="print"/>
          <a:srcRect/>
          <a:stretch>
            <a:fillRect/>
          </a:stretch>
        </p:blipFill>
        <p:spPr bwMode="auto">
          <a:xfrm>
            <a:off x="0" y="0"/>
            <a:ext cx="9184825" cy="6858000"/>
          </a:xfrm>
          <a:prstGeom prst="rect">
            <a:avLst/>
          </a:prstGeom>
          <a:noFill/>
        </p:spPr>
      </p:pic>
    </p:spTree>
  </p:cSld>
  <p:clrMapOvr>
    <a:masterClrMapping/>
  </p:clrMapOvr>
  <p:transition spd="med" advTm="6000">
    <p:dissolve/>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7" descr="illusion-016"/>
          <p:cNvPicPr>
            <a:picLocks noChangeAspect="1" noChangeArrowheads="1"/>
          </p:cNvPicPr>
          <p:nvPr/>
        </p:nvPicPr>
        <p:blipFill>
          <a:blip r:embed="rId2" cstate="print"/>
          <a:srcRect/>
          <a:stretch>
            <a:fillRect/>
          </a:stretch>
        </p:blipFill>
        <p:spPr bwMode="auto">
          <a:xfrm>
            <a:off x="-252413" y="0"/>
            <a:ext cx="9396413" cy="7101408"/>
          </a:xfrm>
          <a:prstGeom prst="rect">
            <a:avLst/>
          </a:prstGeom>
          <a:noFill/>
        </p:spPr>
      </p:pic>
      <p:pic>
        <p:nvPicPr>
          <p:cNvPr id="15362" name="Picture 2" descr="C:\Documents and Settings\Dell\Escritorio\original_centrales_nucleares.jpg"/>
          <p:cNvPicPr>
            <a:picLocks noChangeAspect="1" noChangeArrowheads="1"/>
          </p:cNvPicPr>
          <p:nvPr/>
        </p:nvPicPr>
        <p:blipFill>
          <a:blip r:embed="rId3" cstate="print"/>
          <a:srcRect/>
          <a:stretch>
            <a:fillRect/>
          </a:stretch>
        </p:blipFill>
        <p:spPr bwMode="auto">
          <a:xfrm>
            <a:off x="395536" y="620688"/>
            <a:ext cx="8172400" cy="5853903"/>
          </a:xfrm>
          <a:prstGeom prst="rect">
            <a:avLst/>
          </a:prstGeom>
          <a:noFill/>
        </p:spPr>
      </p:pic>
    </p:spTree>
  </p:cSld>
  <p:clrMapOvr>
    <a:masterClrMapping/>
  </p:clrMapOvr>
  <p:transition spd="med" advTm="6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descr="C:\Documents and Settings\Dell\Escritorio\File_201156125958.jpg"/>
          <p:cNvPicPr>
            <a:picLocks noChangeAspect="1" noChangeArrowheads="1"/>
          </p:cNvPicPr>
          <p:nvPr/>
        </p:nvPicPr>
        <p:blipFill>
          <a:blip r:embed="rId2" cstate="print"/>
          <a:srcRect/>
          <a:stretch>
            <a:fillRect/>
          </a:stretch>
        </p:blipFill>
        <p:spPr bwMode="auto">
          <a:xfrm>
            <a:off x="0" y="0"/>
            <a:ext cx="9139946" cy="6858000"/>
          </a:xfrm>
          <a:prstGeom prst="rect">
            <a:avLst/>
          </a:prstGeom>
          <a:noFill/>
        </p:spPr>
      </p:pic>
    </p:spTree>
  </p:cSld>
  <p:clrMapOvr>
    <a:masterClrMapping/>
  </p:clrMapOvr>
  <p:transition spd="med" advTm="6000">
    <p:dissolve/>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5" name="Picture 3" descr="C:\Documents and Settings\Dell\Escritorio\wipp-04.jpg"/>
          <p:cNvPicPr>
            <a:picLocks noChangeAspect="1" noChangeArrowheads="1"/>
          </p:cNvPicPr>
          <p:nvPr/>
        </p:nvPicPr>
        <p:blipFill>
          <a:blip r:embed="rId2" cstate="print"/>
          <a:srcRect/>
          <a:stretch>
            <a:fillRect/>
          </a:stretch>
        </p:blipFill>
        <p:spPr bwMode="auto">
          <a:xfrm>
            <a:off x="0" y="0"/>
            <a:ext cx="9139944" cy="6858000"/>
          </a:xfrm>
          <a:prstGeom prst="rect">
            <a:avLst/>
          </a:prstGeom>
          <a:noFill/>
        </p:spPr>
      </p:pic>
      <p:sp>
        <p:nvSpPr>
          <p:cNvPr id="3" name="2 CuadroTexto"/>
          <p:cNvSpPr txBox="1"/>
          <p:nvPr/>
        </p:nvSpPr>
        <p:spPr>
          <a:xfrm>
            <a:off x="611560" y="476672"/>
            <a:ext cx="2274725" cy="369332"/>
          </a:xfrm>
          <a:prstGeom prst="rect">
            <a:avLst/>
          </a:prstGeom>
          <a:noFill/>
        </p:spPr>
        <p:txBody>
          <a:bodyPr wrap="none" rtlCol="0">
            <a:spAutoFit/>
          </a:bodyPr>
          <a:lstStyle/>
          <a:p>
            <a:r>
              <a:rPr lang="es-ES" b="1" dirty="0" smtClean="0">
                <a:solidFill>
                  <a:schemeClr val="bg1"/>
                </a:solidFill>
              </a:rPr>
              <a:t>RESIUOS DE NUCLEAR</a:t>
            </a:r>
            <a:endParaRPr lang="es-ES" b="1" dirty="0">
              <a:solidFill>
                <a:schemeClr val="bg1"/>
              </a:solidFill>
            </a:endParaRPr>
          </a:p>
        </p:txBody>
      </p:sp>
    </p:spTree>
  </p:cSld>
  <p:clrMapOvr>
    <a:masterClrMapping/>
  </p:clrMapOvr>
  <p:transition spd="med" advTm="6000">
    <p:dissolve/>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Documents and Settings\Dell\Escritorio\265.jpg"/>
          <p:cNvPicPr>
            <a:picLocks noChangeAspect="1" noChangeArrowheads="1"/>
          </p:cNvPicPr>
          <p:nvPr/>
        </p:nvPicPr>
        <p:blipFill>
          <a:blip r:embed="rId2" cstate="print"/>
          <a:srcRect/>
          <a:stretch>
            <a:fillRect/>
          </a:stretch>
        </p:blipFill>
        <p:spPr bwMode="auto">
          <a:xfrm>
            <a:off x="1" y="0"/>
            <a:ext cx="9144000" cy="6858000"/>
          </a:xfrm>
          <a:prstGeom prst="rect">
            <a:avLst/>
          </a:prstGeom>
          <a:noFill/>
        </p:spPr>
      </p:pic>
      <p:sp>
        <p:nvSpPr>
          <p:cNvPr id="3" name="2 CuadroTexto"/>
          <p:cNvSpPr txBox="1"/>
          <p:nvPr/>
        </p:nvSpPr>
        <p:spPr>
          <a:xfrm>
            <a:off x="539552" y="548680"/>
            <a:ext cx="1601016" cy="646331"/>
          </a:xfrm>
          <a:prstGeom prst="rect">
            <a:avLst/>
          </a:prstGeom>
          <a:noFill/>
        </p:spPr>
        <p:txBody>
          <a:bodyPr wrap="none" rtlCol="0">
            <a:spAutoFit/>
          </a:bodyPr>
          <a:lstStyle/>
          <a:p>
            <a:r>
              <a:rPr lang="es-ES" b="1" dirty="0" smtClean="0">
                <a:solidFill>
                  <a:schemeClr val="bg1"/>
                </a:solidFill>
              </a:rPr>
              <a:t>NUCLEAR </a:t>
            </a:r>
          </a:p>
          <a:p>
            <a:r>
              <a:rPr lang="es-ES" b="1" dirty="0" smtClean="0">
                <a:solidFill>
                  <a:schemeClr val="bg1"/>
                </a:solidFill>
              </a:rPr>
              <a:t>AVANDONADA</a:t>
            </a:r>
            <a:endParaRPr lang="es-ES" b="1" dirty="0">
              <a:solidFill>
                <a:schemeClr val="bg1"/>
              </a:solidFill>
            </a:endParaRPr>
          </a:p>
        </p:txBody>
      </p:sp>
    </p:spTree>
  </p:cSld>
  <p:clrMapOvr>
    <a:masterClrMapping/>
  </p:clrMapOvr>
  <p:transition spd="med" advTm="6000">
    <p:dissolve/>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descr="C:\Documents and Settings\Dell\Escritorio\800px-Chernobyl_Nuclear_Power_Plant.jpg"/>
          <p:cNvPicPr>
            <a:picLocks noChangeAspect="1" noChangeArrowheads="1"/>
          </p:cNvPicPr>
          <p:nvPr/>
        </p:nvPicPr>
        <p:blipFill>
          <a:blip r:embed="rId2" cstate="print"/>
          <a:srcRect/>
          <a:stretch>
            <a:fillRect/>
          </a:stretch>
        </p:blipFill>
        <p:spPr bwMode="auto">
          <a:xfrm>
            <a:off x="0" y="0"/>
            <a:ext cx="9235930" cy="6858000"/>
          </a:xfrm>
          <a:prstGeom prst="rect">
            <a:avLst/>
          </a:prstGeom>
          <a:noFill/>
        </p:spPr>
      </p:pic>
    </p:spTree>
  </p:cSld>
  <p:clrMapOvr>
    <a:masterClrMapping/>
  </p:clrMapOvr>
  <p:transition spd="med" advTm="6000">
    <p:dissolve/>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C:\Documents and Settings\Dell\Escritorio\imagesCATLIPGP.jpg"/>
          <p:cNvPicPr>
            <a:picLocks noChangeAspect="1" noChangeArrowheads="1"/>
          </p:cNvPicPr>
          <p:nvPr/>
        </p:nvPicPr>
        <p:blipFill>
          <a:blip r:embed="rId2" cstate="print"/>
          <a:srcRect/>
          <a:stretch>
            <a:fillRect/>
          </a:stretch>
        </p:blipFill>
        <p:spPr bwMode="auto">
          <a:xfrm>
            <a:off x="0" y="0"/>
            <a:ext cx="9144000" cy="7859306"/>
          </a:xfrm>
          <a:prstGeom prst="rect">
            <a:avLst/>
          </a:prstGeom>
          <a:noFill/>
        </p:spPr>
      </p:pic>
      <p:pic>
        <p:nvPicPr>
          <p:cNvPr id="4" name="Picture 7" descr="illusion-016"/>
          <p:cNvPicPr>
            <a:picLocks noChangeAspect="1" noChangeArrowheads="1"/>
          </p:cNvPicPr>
          <p:nvPr/>
        </p:nvPicPr>
        <p:blipFill>
          <a:blip r:embed="rId3" cstate="print">
            <a:lum bright="35000" contrast="-59000"/>
          </a:blip>
          <a:srcRect/>
          <a:stretch>
            <a:fillRect/>
          </a:stretch>
        </p:blipFill>
        <p:spPr bwMode="auto">
          <a:xfrm>
            <a:off x="-252413" y="0"/>
            <a:ext cx="9396413" cy="7101408"/>
          </a:xfrm>
          <a:prstGeom prst="rect">
            <a:avLst/>
          </a:prstGeom>
          <a:noFill/>
        </p:spPr>
      </p:pic>
      <p:sp>
        <p:nvSpPr>
          <p:cNvPr id="2" name="1 Rectángulo"/>
          <p:cNvSpPr/>
          <p:nvPr/>
        </p:nvSpPr>
        <p:spPr>
          <a:xfrm>
            <a:off x="755576" y="764704"/>
            <a:ext cx="7920880" cy="5324535"/>
          </a:xfrm>
          <a:prstGeom prst="rect">
            <a:avLst/>
          </a:prstGeom>
        </p:spPr>
        <p:txBody>
          <a:bodyPr wrap="square">
            <a:spAutoFit/>
          </a:bodyPr>
          <a:lstStyle/>
          <a:p>
            <a:r>
              <a:rPr lang="es-ES" sz="2000" b="1" i="1" dirty="0" smtClean="0"/>
              <a:t>Mientras que cada uno se centra en Siria, hay un peligro mucho más grande en la puerta del mundo. Es el desastre de Fukushima que todavía está en plena fundición en estos momentos.</a:t>
            </a:r>
          </a:p>
          <a:p>
            <a:r>
              <a:rPr lang="es-ES" sz="2000" b="1" i="1" dirty="0" smtClean="0"/>
              <a:t>No hay mucho que se puede hacer más. Cientos de miles de personas morirán, si no millones. Nuestros océanos se contaminaran durante millones de años. La vida marina se muere y el ecosistema será dañado para siempre.</a:t>
            </a:r>
          </a:p>
          <a:p>
            <a:r>
              <a:rPr lang="es-ES" sz="2000" b="1" i="1" dirty="0" smtClean="0"/>
              <a:t>O se enfríen los reactores con agua de mar, o los reactores se funden en el centro de la tierra causando una gran explosión nuclear de la talla de la que nunca se ha visto.</a:t>
            </a:r>
          </a:p>
          <a:p>
            <a:r>
              <a:rPr lang="es-ES" sz="2000" b="1" i="1" dirty="0" smtClean="0"/>
              <a:t>Los núcleos   de los reactores de Fukushima siguen siendo peligrosamente calientes – se está utilizando agua de mar para enfriar los reactores. La radiación es como Magnetismo – todo lo que toca se convierte en radioactivo y sucio – cada gota de agua de mar para enfriar los reactores se contamina. En secreto, los japoneses TEPCO corp. han estado bombeando miles de millones de litros a través de estos núcleos y luego lavar el agua contaminada hacia el mar. Cada gota es veneno puro.</a:t>
            </a:r>
            <a:endParaRPr lang="es-ES" sz="2000" b="1" i="1" dirty="0"/>
          </a:p>
        </p:txBody>
      </p:sp>
    </p:spTree>
  </p:cSld>
  <p:clrMapOvr>
    <a:masterClrMapping/>
  </p:clrMapOvr>
  <p:transition spd="med" advTm="59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7" descr="illusion-016"/>
          <p:cNvPicPr>
            <a:picLocks noChangeAspect="1" noChangeArrowheads="1"/>
          </p:cNvPicPr>
          <p:nvPr/>
        </p:nvPicPr>
        <p:blipFill>
          <a:blip r:embed="rId3" cstate="print"/>
          <a:srcRect/>
          <a:stretch>
            <a:fillRect/>
          </a:stretch>
        </p:blipFill>
        <p:spPr bwMode="auto">
          <a:xfrm>
            <a:off x="-252413" y="0"/>
            <a:ext cx="9396413" cy="7101408"/>
          </a:xfrm>
          <a:prstGeom prst="rect">
            <a:avLst/>
          </a:prstGeom>
          <a:noFill/>
        </p:spPr>
      </p:pic>
      <p:pic>
        <p:nvPicPr>
          <p:cNvPr id="3" name="Picture 2" descr="C:\Documents and Settings\Dell\Escritorio\imagesCAHXRA8J.jpg"/>
          <p:cNvPicPr>
            <a:picLocks noChangeAspect="1" noChangeArrowheads="1"/>
          </p:cNvPicPr>
          <p:nvPr/>
        </p:nvPicPr>
        <p:blipFill>
          <a:blip r:embed="rId4" cstate="print"/>
          <a:srcRect/>
          <a:stretch>
            <a:fillRect/>
          </a:stretch>
        </p:blipFill>
        <p:spPr bwMode="auto">
          <a:xfrm>
            <a:off x="4139952" y="3068960"/>
            <a:ext cx="4752528" cy="3261883"/>
          </a:xfrm>
          <a:prstGeom prst="rect">
            <a:avLst/>
          </a:prstGeom>
          <a:noFill/>
        </p:spPr>
      </p:pic>
      <p:pic>
        <p:nvPicPr>
          <p:cNvPr id="6146" name="Picture 2" descr="C:\Documents and Settings\Dell\Escritorio\imagesCAZHT9WK.jpg"/>
          <p:cNvPicPr>
            <a:picLocks noChangeAspect="1" noChangeArrowheads="1"/>
          </p:cNvPicPr>
          <p:nvPr/>
        </p:nvPicPr>
        <p:blipFill>
          <a:blip r:embed="rId5" cstate="print"/>
          <a:srcRect/>
          <a:stretch>
            <a:fillRect/>
          </a:stretch>
        </p:blipFill>
        <p:spPr bwMode="auto">
          <a:xfrm>
            <a:off x="0" y="188640"/>
            <a:ext cx="6492525" cy="4320480"/>
          </a:xfrm>
          <a:prstGeom prst="rect">
            <a:avLst/>
          </a:prstGeom>
          <a:noFill/>
        </p:spPr>
      </p:pic>
    </p:spTree>
  </p:cSld>
  <p:clrMapOvr>
    <a:masterClrMapping/>
  </p:clrMapOvr>
  <p:transition spd="med" advTm="6000">
    <p:dissolve/>
    <p:sndAc>
      <p:stSnd>
        <p:snd r:embed="rId2" name="frenesi - ray coniff.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C:\Documents and Settings\Dell\Escritorio\800PX-~16y"/>
          <p:cNvPicPr>
            <a:picLocks noChangeAspect="1" noChangeArrowheads="1"/>
          </p:cNvPicPr>
          <p:nvPr/>
        </p:nvPicPr>
        <p:blipFill>
          <a:blip r:embed="rId2" cstate="print"/>
          <a:srcRect/>
          <a:stretch>
            <a:fillRect/>
          </a:stretch>
        </p:blipFill>
        <p:spPr bwMode="auto">
          <a:xfrm>
            <a:off x="0" y="0"/>
            <a:ext cx="9144000" cy="7101408"/>
          </a:xfrm>
          <a:prstGeom prst="rect">
            <a:avLst/>
          </a:prstGeom>
          <a:noFill/>
        </p:spPr>
      </p:pic>
      <p:pic>
        <p:nvPicPr>
          <p:cNvPr id="9218" name="Picture 2" descr="C:\Documents and Settings\Dell\Escritorio\imagesCABTL5KF.jpg"/>
          <p:cNvPicPr>
            <a:picLocks noChangeAspect="1" noChangeArrowheads="1"/>
          </p:cNvPicPr>
          <p:nvPr/>
        </p:nvPicPr>
        <p:blipFill>
          <a:blip r:embed="rId3" cstate="print"/>
          <a:srcRect/>
          <a:stretch>
            <a:fillRect/>
          </a:stretch>
        </p:blipFill>
        <p:spPr bwMode="auto">
          <a:xfrm>
            <a:off x="3851920" y="3290534"/>
            <a:ext cx="4932040" cy="3567466"/>
          </a:xfrm>
          <a:prstGeom prst="rect">
            <a:avLst/>
          </a:prstGeom>
          <a:noFill/>
        </p:spPr>
      </p:pic>
      <p:pic>
        <p:nvPicPr>
          <p:cNvPr id="4" name="Picture 2" descr="C:\Documents and Settings\Dell\Escritorio\imagesCABTL5KF.jpg"/>
          <p:cNvPicPr>
            <a:picLocks noChangeAspect="1" noChangeArrowheads="1"/>
          </p:cNvPicPr>
          <p:nvPr/>
        </p:nvPicPr>
        <p:blipFill>
          <a:blip r:embed="rId3" cstate="print"/>
          <a:srcRect/>
          <a:stretch>
            <a:fillRect/>
          </a:stretch>
        </p:blipFill>
        <p:spPr bwMode="auto">
          <a:xfrm>
            <a:off x="827584" y="1772816"/>
            <a:ext cx="4932040" cy="3567466"/>
          </a:xfrm>
          <a:prstGeom prst="rect">
            <a:avLst/>
          </a:prstGeom>
          <a:noFill/>
        </p:spPr>
      </p:pic>
      <p:pic>
        <p:nvPicPr>
          <p:cNvPr id="5" name="Picture 2" descr="C:\Documents and Settings\Dell\Escritorio\imagesCABTL5KF.jpg"/>
          <p:cNvPicPr>
            <a:picLocks noChangeAspect="1" noChangeArrowheads="1"/>
          </p:cNvPicPr>
          <p:nvPr/>
        </p:nvPicPr>
        <p:blipFill>
          <a:blip r:embed="rId3" cstate="print"/>
          <a:srcRect/>
          <a:stretch>
            <a:fillRect/>
          </a:stretch>
        </p:blipFill>
        <p:spPr bwMode="auto">
          <a:xfrm>
            <a:off x="-1692696" y="0"/>
            <a:ext cx="4932040" cy="3567466"/>
          </a:xfrm>
          <a:prstGeom prst="rect">
            <a:avLst/>
          </a:prstGeom>
          <a:noFill/>
        </p:spPr>
      </p:pic>
    </p:spTree>
  </p:cSld>
  <p:clrMapOvr>
    <a:masterClrMapping/>
  </p:clrMapOvr>
  <p:transition spd="med" advTm="6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12"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strips(downLeft)">
                                      <p:cBhvr>
                                        <p:cTn id="7" dur="5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7" descr="illusion-016"/>
          <p:cNvPicPr>
            <a:picLocks noChangeAspect="1" noChangeArrowheads="1"/>
          </p:cNvPicPr>
          <p:nvPr/>
        </p:nvPicPr>
        <p:blipFill>
          <a:blip r:embed="rId2" cstate="print">
            <a:lum bright="35000" contrast="-59000"/>
          </a:blip>
          <a:srcRect/>
          <a:stretch>
            <a:fillRect/>
          </a:stretch>
        </p:blipFill>
        <p:spPr bwMode="auto">
          <a:xfrm>
            <a:off x="-252413" y="0"/>
            <a:ext cx="9396413" cy="7101408"/>
          </a:xfrm>
          <a:prstGeom prst="rect">
            <a:avLst/>
          </a:prstGeom>
          <a:noFill/>
        </p:spPr>
      </p:pic>
      <p:sp>
        <p:nvSpPr>
          <p:cNvPr id="2" name="1 Rectángulo"/>
          <p:cNvSpPr/>
          <p:nvPr/>
        </p:nvSpPr>
        <p:spPr>
          <a:xfrm>
            <a:off x="1043608" y="908720"/>
            <a:ext cx="7056784" cy="4832092"/>
          </a:xfrm>
          <a:prstGeom prst="rect">
            <a:avLst/>
          </a:prstGeom>
        </p:spPr>
        <p:txBody>
          <a:bodyPr wrap="square">
            <a:spAutoFit/>
          </a:bodyPr>
          <a:lstStyle/>
          <a:p>
            <a:pPr algn="ctr"/>
            <a:r>
              <a:rPr lang="es-ES" sz="2800" b="1" i="1" dirty="0" smtClean="0"/>
              <a:t>Esto es lo que está sucediendo en la planta de Fukushima fundida – Los núcleos pueden fundirse en la CORTEZA TERRESTRE si no se siguen inyectando miles de millones de litros de agua de mar cada año sobre los núcleos. EL PROBLEMA DE FUKUSHIMA REQUIERE LA COOPERACIÓN INTERNACIONAL. Es el mayor problema que enfrenta la humanidad en este momento. Es mucho más importante de lo que </a:t>
            </a:r>
            <a:r>
              <a:rPr lang="es-ES" sz="2800" b="1" i="1" dirty="0" err="1" smtClean="0"/>
              <a:t>Obama</a:t>
            </a:r>
            <a:r>
              <a:rPr lang="es-ES" sz="2800" b="1" i="1" dirty="0" smtClean="0"/>
              <a:t> quiere bombardear esta semana … Fukushima no va a desaparecer.</a:t>
            </a:r>
            <a:endParaRPr lang="es-ES" sz="2800" b="1" i="1" dirty="0"/>
          </a:p>
        </p:txBody>
      </p:sp>
    </p:spTree>
  </p:cSld>
  <p:clrMapOvr>
    <a:masterClrMapping/>
  </p:clrMapOvr>
  <p:transition spd="med" advTm="33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7" descr="illusion-016"/>
          <p:cNvPicPr>
            <a:picLocks noChangeAspect="1" noChangeArrowheads="1"/>
          </p:cNvPicPr>
          <p:nvPr/>
        </p:nvPicPr>
        <p:blipFill>
          <a:blip r:embed="rId2" cstate="print"/>
          <a:srcRect/>
          <a:stretch>
            <a:fillRect/>
          </a:stretch>
        </p:blipFill>
        <p:spPr bwMode="auto">
          <a:xfrm>
            <a:off x="-252413" y="0"/>
            <a:ext cx="9396413" cy="7101408"/>
          </a:xfrm>
          <a:prstGeom prst="rect">
            <a:avLst/>
          </a:prstGeom>
          <a:noFill/>
        </p:spPr>
      </p:pic>
      <p:pic>
        <p:nvPicPr>
          <p:cNvPr id="7170" name="Picture 2" descr="C:\Documents and Settings\Dell\Escritorio\CENTRALES\ansaldo07.jpg"/>
          <p:cNvPicPr>
            <a:picLocks noChangeAspect="1" noChangeArrowheads="1"/>
          </p:cNvPicPr>
          <p:nvPr/>
        </p:nvPicPr>
        <p:blipFill>
          <a:blip r:embed="rId3" cstate="print"/>
          <a:srcRect/>
          <a:stretch>
            <a:fillRect/>
          </a:stretch>
        </p:blipFill>
        <p:spPr bwMode="auto">
          <a:xfrm>
            <a:off x="395536" y="620688"/>
            <a:ext cx="3810000" cy="5715000"/>
          </a:xfrm>
          <a:prstGeom prst="rect">
            <a:avLst/>
          </a:prstGeom>
          <a:noFill/>
        </p:spPr>
      </p:pic>
      <p:pic>
        <p:nvPicPr>
          <p:cNvPr id="3" name="Picture 2" descr="C:\Documents and Settings\Dell\Escritorio\CENTRALES\ansaldo06.jpg"/>
          <p:cNvPicPr>
            <a:picLocks noChangeAspect="1" noChangeArrowheads="1"/>
          </p:cNvPicPr>
          <p:nvPr/>
        </p:nvPicPr>
        <p:blipFill>
          <a:blip r:embed="rId4" cstate="print"/>
          <a:srcRect/>
          <a:stretch>
            <a:fillRect/>
          </a:stretch>
        </p:blipFill>
        <p:spPr bwMode="auto">
          <a:xfrm>
            <a:off x="4860032" y="692696"/>
            <a:ext cx="3810000" cy="5715001"/>
          </a:xfrm>
          <a:prstGeom prst="rect">
            <a:avLst/>
          </a:prstGeom>
          <a:noFill/>
        </p:spPr>
      </p:pic>
    </p:spTree>
  </p:cSld>
  <p:clrMapOvr>
    <a:masterClrMapping/>
  </p:clrMapOvr>
  <p:transition spd="med" advTm="6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C:\Documents and Settings\Dell\Escritorio\CENTRALES\ansaldo03.JPG"/>
          <p:cNvPicPr>
            <a:picLocks noChangeAspect="1" noChangeArrowheads="1"/>
          </p:cNvPicPr>
          <p:nvPr/>
        </p:nvPicPr>
        <p:blipFill>
          <a:blip r:embed="rId2" cstate="print"/>
          <a:srcRect/>
          <a:stretch>
            <a:fillRect/>
          </a:stretch>
        </p:blipFill>
        <p:spPr bwMode="auto">
          <a:xfrm>
            <a:off x="0" y="0"/>
            <a:ext cx="9252580" cy="6858000"/>
          </a:xfrm>
          <a:prstGeom prst="rect">
            <a:avLst/>
          </a:prstGeom>
          <a:noFill/>
        </p:spPr>
      </p:pic>
    </p:spTree>
  </p:cSld>
  <p:clrMapOvr>
    <a:masterClrMapping/>
  </p:clrMapOvr>
  <p:transition spd="med" advTm="6000">
    <p:dissolve/>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06"/>
          <p:cNvPicPr>
            <a:picLocks noChangeAspect="1" noChangeArrowheads="1" noCrop="1"/>
          </p:cNvPicPr>
          <p:nvPr/>
        </p:nvPicPr>
        <p:blipFill>
          <a:blip r:embed="rId2" cstate="print"/>
          <a:srcRect/>
          <a:stretch>
            <a:fillRect/>
          </a:stretch>
        </p:blipFill>
        <p:spPr bwMode="auto">
          <a:xfrm>
            <a:off x="0" y="0"/>
            <a:ext cx="9144000" cy="6948488"/>
          </a:xfrm>
          <a:prstGeom prst="rect">
            <a:avLst/>
          </a:prstGeom>
          <a:noFill/>
        </p:spPr>
      </p:pic>
      <p:sp>
        <p:nvSpPr>
          <p:cNvPr id="2" name="1 Rectángulo"/>
          <p:cNvSpPr/>
          <p:nvPr/>
        </p:nvSpPr>
        <p:spPr>
          <a:xfrm>
            <a:off x="755576" y="4005064"/>
            <a:ext cx="7902624" cy="2554545"/>
          </a:xfrm>
          <a:prstGeom prst="rect">
            <a:avLst/>
          </a:prstGeom>
        </p:spPr>
        <p:txBody>
          <a:bodyPr wrap="square">
            <a:spAutoFit/>
          </a:bodyPr>
          <a:lstStyle/>
          <a:p>
            <a:r>
              <a:rPr lang="es-ES" sz="2000" b="1" i="1" dirty="0" smtClean="0"/>
              <a:t>Si estos núcleos de Fukushima se derriten se les llama el “síndrome de China” en la industria nuclear. Es decir, que si se dejan enfriar los núcleos con miles de millones de galones de agua de mar, entonces los núcleos se calientan en el lecho de roca para  convertirse en una masa caliente hirviente que comenzará a hundirse directamente en el núcleo de la Tierra – supuestamente quemar todo el camino a través de  “China” … Eso es lo que va a pasar si los miles de millones de galones de agua de mar se impiden que se bombeen en estos núcleos.</a:t>
            </a:r>
            <a:endParaRPr lang="es-ES" sz="2000" b="1" i="1" dirty="0"/>
          </a:p>
        </p:txBody>
      </p:sp>
      <p:pic>
        <p:nvPicPr>
          <p:cNvPr id="3" name="Picture 2" descr="C:\Documents and Settings\Dell\Escritorio\CENTRALES\100224_Central Nuclear de Almaraz_W2I2964.jpg"/>
          <p:cNvPicPr>
            <a:picLocks noChangeAspect="1" noChangeArrowheads="1"/>
          </p:cNvPicPr>
          <p:nvPr/>
        </p:nvPicPr>
        <p:blipFill>
          <a:blip r:embed="rId3" cstate="print"/>
          <a:srcRect/>
          <a:stretch>
            <a:fillRect/>
          </a:stretch>
        </p:blipFill>
        <p:spPr bwMode="auto">
          <a:xfrm>
            <a:off x="0" y="0"/>
            <a:ext cx="9288120" cy="3789040"/>
          </a:xfrm>
          <a:prstGeom prst="rect">
            <a:avLst/>
          </a:prstGeom>
          <a:noFill/>
        </p:spPr>
      </p:pic>
    </p:spTree>
  </p:cSld>
  <p:clrMapOvr>
    <a:masterClrMapping/>
  </p:clrMapOvr>
  <p:transition spd="med" advTm="34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Picture 2" descr="C:\Documents and Settings\Dell\Escritorio\CENTRALES\imagesCAV9FPE9.jpg"/>
          <p:cNvPicPr>
            <a:picLocks noChangeAspect="1" noChangeArrowheads="1"/>
          </p:cNvPicPr>
          <p:nvPr/>
        </p:nvPicPr>
        <p:blipFill>
          <a:blip r:embed="rId2" cstate="print"/>
          <a:srcRect/>
          <a:stretch>
            <a:fillRect/>
          </a:stretch>
        </p:blipFill>
        <p:spPr bwMode="auto">
          <a:xfrm>
            <a:off x="0" y="0"/>
            <a:ext cx="9156592" cy="6858000"/>
          </a:xfrm>
          <a:prstGeom prst="rect">
            <a:avLst/>
          </a:prstGeom>
          <a:noFill/>
        </p:spPr>
      </p:pic>
    </p:spTree>
  </p:cSld>
  <p:clrMapOvr>
    <a:masterClrMapping/>
  </p:clrMapOvr>
  <p:transition spd="med" advTm="6000">
    <p:dissolve/>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C:\Documents and Settings\Dell\Escritorio\CENTRALES\12829_vasija_de_un_reactor_en_una_central_nuclear_.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Tree>
  </p:cSld>
  <p:clrMapOvr>
    <a:masterClrMapping/>
  </p:clrMapOvr>
  <p:transition spd="med" advTm="6000">
    <p:dissolve/>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C:\Documents and Settings\Dell\Escritorio\CENTRALES\1280px-Central_Nuclear_Atucha_I_-_II.jpg"/>
          <p:cNvPicPr>
            <a:picLocks noChangeAspect="1" noChangeArrowheads="1"/>
          </p:cNvPicPr>
          <p:nvPr/>
        </p:nvPicPr>
        <p:blipFill>
          <a:blip r:embed="rId2" cstate="print"/>
          <a:srcRect/>
          <a:stretch>
            <a:fillRect/>
          </a:stretch>
        </p:blipFill>
        <p:spPr bwMode="auto">
          <a:xfrm>
            <a:off x="0" y="0"/>
            <a:ext cx="9274364" cy="7101408"/>
          </a:xfrm>
          <a:prstGeom prst="rect">
            <a:avLst/>
          </a:prstGeom>
          <a:noFill/>
        </p:spPr>
      </p:pic>
      <p:sp>
        <p:nvSpPr>
          <p:cNvPr id="2" name="1 Rectángulo"/>
          <p:cNvSpPr/>
          <p:nvPr/>
        </p:nvSpPr>
        <p:spPr>
          <a:xfrm>
            <a:off x="611560" y="0"/>
            <a:ext cx="8532440" cy="1323439"/>
          </a:xfrm>
          <a:prstGeom prst="rect">
            <a:avLst/>
          </a:prstGeom>
        </p:spPr>
        <p:txBody>
          <a:bodyPr wrap="square">
            <a:spAutoFit/>
          </a:bodyPr>
          <a:lstStyle/>
          <a:p>
            <a:r>
              <a:rPr lang="es-ES" sz="2000" b="1" i="1" dirty="0" smtClean="0"/>
              <a:t/>
            </a:r>
            <a:br>
              <a:rPr lang="es-ES" sz="2000" b="1" i="1" dirty="0" smtClean="0"/>
            </a:br>
            <a:r>
              <a:rPr lang="es-ES" sz="2000" b="1" i="1" dirty="0" smtClean="0"/>
              <a:t>Sin embargo, el descuento de flujo de agua contaminada con el tiempo va a envenenar y matar a todos los seres vivos en el océano Pacífico. Ya se están reportando ya muertes masivas de peces y focas y aves.</a:t>
            </a:r>
            <a:endParaRPr lang="es-ES" sz="2000" b="1" i="1" dirty="0"/>
          </a:p>
        </p:txBody>
      </p:sp>
    </p:spTree>
  </p:cSld>
  <p:clrMapOvr>
    <a:masterClrMapping/>
  </p:clrMapOvr>
  <p:transition spd="med" advTm="20000">
    <p:dissolve/>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7" descr="illusion-016"/>
          <p:cNvPicPr>
            <a:picLocks noChangeAspect="1" noChangeArrowheads="1"/>
          </p:cNvPicPr>
          <p:nvPr/>
        </p:nvPicPr>
        <p:blipFill>
          <a:blip r:embed="rId2" cstate="print"/>
          <a:srcRect/>
          <a:stretch>
            <a:fillRect/>
          </a:stretch>
        </p:blipFill>
        <p:spPr bwMode="auto">
          <a:xfrm>
            <a:off x="-252413" y="0"/>
            <a:ext cx="9396413" cy="7101408"/>
          </a:xfrm>
          <a:prstGeom prst="rect">
            <a:avLst/>
          </a:prstGeom>
          <a:noFill/>
        </p:spPr>
      </p:pic>
      <p:pic>
        <p:nvPicPr>
          <p:cNvPr id="5122" name="Picture 2" descr="C:\Documents and Settings\Dell\Escritorio\imagesCAX4IQDN.jpg"/>
          <p:cNvPicPr>
            <a:picLocks noChangeAspect="1" noChangeArrowheads="1"/>
          </p:cNvPicPr>
          <p:nvPr/>
        </p:nvPicPr>
        <p:blipFill>
          <a:blip r:embed="rId3" cstate="print"/>
          <a:srcRect/>
          <a:stretch>
            <a:fillRect/>
          </a:stretch>
        </p:blipFill>
        <p:spPr bwMode="auto">
          <a:xfrm>
            <a:off x="611560" y="764704"/>
            <a:ext cx="7631174" cy="4464496"/>
          </a:xfrm>
          <a:prstGeom prst="rect">
            <a:avLst/>
          </a:prstGeom>
          <a:noFill/>
        </p:spPr>
      </p:pic>
    </p:spTree>
  </p:cSld>
  <p:clrMapOvr>
    <a:masterClrMapping/>
  </p:clrMapOvr>
  <p:transition spd="med" advTm="6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7" descr="illusion-016"/>
          <p:cNvPicPr>
            <a:picLocks noChangeAspect="1" noChangeArrowheads="1"/>
          </p:cNvPicPr>
          <p:nvPr/>
        </p:nvPicPr>
        <p:blipFill>
          <a:blip r:embed="rId2" cstate="print"/>
          <a:srcRect/>
          <a:stretch>
            <a:fillRect/>
          </a:stretch>
        </p:blipFill>
        <p:spPr bwMode="auto">
          <a:xfrm>
            <a:off x="-252413" y="0"/>
            <a:ext cx="9396413" cy="7101408"/>
          </a:xfrm>
          <a:prstGeom prst="rect">
            <a:avLst/>
          </a:prstGeom>
          <a:noFill/>
        </p:spPr>
      </p:pic>
      <p:pic>
        <p:nvPicPr>
          <p:cNvPr id="39938" name="Picture 2" descr="C:\Documents and Settings\Dell\Escritorio\CENTRALES\untitled.png"/>
          <p:cNvPicPr>
            <a:picLocks noChangeAspect="1" noChangeArrowheads="1"/>
          </p:cNvPicPr>
          <p:nvPr/>
        </p:nvPicPr>
        <p:blipFill>
          <a:blip r:embed="rId3" cstate="print"/>
          <a:srcRect/>
          <a:stretch>
            <a:fillRect/>
          </a:stretch>
        </p:blipFill>
        <p:spPr bwMode="auto">
          <a:xfrm>
            <a:off x="0" y="404664"/>
            <a:ext cx="5280586" cy="3168352"/>
          </a:xfrm>
          <a:prstGeom prst="rect">
            <a:avLst/>
          </a:prstGeom>
          <a:noFill/>
        </p:spPr>
      </p:pic>
      <p:pic>
        <p:nvPicPr>
          <p:cNvPr id="3" name="Picture 2" descr="C:\Documents and Settings\Dell\Escritorio\CENTRALES\imagesCA1O0L9E.jpg"/>
          <p:cNvPicPr>
            <a:picLocks noChangeAspect="1" noChangeArrowheads="1"/>
          </p:cNvPicPr>
          <p:nvPr/>
        </p:nvPicPr>
        <p:blipFill>
          <a:blip r:embed="rId4" cstate="print"/>
          <a:srcRect/>
          <a:stretch>
            <a:fillRect/>
          </a:stretch>
        </p:blipFill>
        <p:spPr bwMode="auto">
          <a:xfrm>
            <a:off x="3203848" y="3284984"/>
            <a:ext cx="5468979" cy="3140968"/>
          </a:xfrm>
          <a:prstGeom prst="rect">
            <a:avLst/>
          </a:prstGeom>
          <a:noFill/>
        </p:spPr>
      </p:pic>
    </p:spTree>
  </p:cSld>
  <p:clrMapOvr>
    <a:masterClrMapping/>
  </p:clrMapOvr>
  <p:transition spd="med" advTm="6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7" descr="illusion-016"/>
          <p:cNvPicPr>
            <a:picLocks noChangeAspect="1" noChangeArrowheads="1"/>
          </p:cNvPicPr>
          <p:nvPr/>
        </p:nvPicPr>
        <p:blipFill>
          <a:blip r:embed="rId2" cstate="print">
            <a:lum bright="35000" contrast="-59000"/>
          </a:blip>
          <a:srcRect/>
          <a:stretch>
            <a:fillRect/>
          </a:stretch>
        </p:blipFill>
        <p:spPr bwMode="auto">
          <a:xfrm>
            <a:off x="-252413" y="0"/>
            <a:ext cx="9396413" cy="7101408"/>
          </a:xfrm>
          <a:prstGeom prst="rect">
            <a:avLst/>
          </a:prstGeom>
          <a:noFill/>
        </p:spPr>
      </p:pic>
      <p:sp>
        <p:nvSpPr>
          <p:cNvPr id="2" name="1 Rectángulo"/>
          <p:cNvSpPr/>
          <p:nvPr/>
        </p:nvSpPr>
        <p:spPr>
          <a:xfrm>
            <a:off x="395536" y="5013176"/>
            <a:ext cx="8208912" cy="1631216"/>
          </a:xfrm>
          <a:prstGeom prst="rect">
            <a:avLst/>
          </a:prstGeom>
        </p:spPr>
        <p:txBody>
          <a:bodyPr wrap="square">
            <a:spAutoFit/>
          </a:bodyPr>
          <a:lstStyle/>
          <a:p>
            <a:r>
              <a:rPr lang="es-ES" sz="2000" b="1" i="1" dirty="0" smtClean="0"/>
              <a:t>Las opciones son estrechas, por decir lo menos. Si se permite que los núcleos se calienten, entonces van a rebasar  y derretir su camino hacia el agua subterránea dentro de la corteza de la tierra y una explosión nuclear gigante TENDRÁ LUGAR – además de, por supuesto, el agua dulce subterránea de toda la región del norte de Japón se contaminará.</a:t>
            </a:r>
            <a:endParaRPr lang="es-ES" sz="2000" b="1" i="1" dirty="0"/>
          </a:p>
        </p:txBody>
      </p:sp>
      <p:pic>
        <p:nvPicPr>
          <p:cNvPr id="3" name="Picture 2" descr="C:\Documents and Settings\Dell\Escritorio\CENTRALES\imagesCA3FBLJP.jpg"/>
          <p:cNvPicPr>
            <a:picLocks noChangeAspect="1" noChangeArrowheads="1"/>
          </p:cNvPicPr>
          <p:nvPr/>
        </p:nvPicPr>
        <p:blipFill>
          <a:blip r:embed="rId3" cstate="print"/>
          <a:srcRect/>
          <a:stretch>
            <a:fillRect/>
          </a:stretch>
        </p:blipFill>
        <p:spPr bwMode="auto">
          <a:xfrm>
            <a:off x="0" y="0"/>
            <a:ext cx="9209347" cy="4797152"/>
          </a:xfrm>
          <a:prstGeom prst="rect">
            <a:avLst/>
          </a:prstGeom>
          <a:noFill/>
        </p:spPr>
      </p:pic>
    </p:spTree>
  </p:cSld>
  <p:clrMapOvr>
    <a:masterClrMapping/>
  </p:clrMapOvr>
  <p:transition spd="med" advTm="22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Documents and Settings\Dell\Escritorio\CENTRALES\1259597450_0.jpg"/>
          <p:cNvPicPr>
            <a:picLocks noChangeAspect="1" noChangeArrowheads="1"/>
          </p:cNvPicPr>
          <p:nvPr/>
        </p:nvPicPr>
        <p:blipFill>
          <a:blip r:embed="rId2" cstate="print"/>
          <a:srcRect/>
          <a:stretch>
            <a:fillRect/>
          </a:stretch>
        </p:blipFill>
        <p:spPr bwMode="auto">
          <a:xfrm>
            <a:off x="0" y="0"/>
            <a:ext cx="9274430" cy="6858000"/>
          </a:xfrm>
          <a:prstGeom prst="rect">
            <a:avLst/>
          </a:prstGeom>
          <a:noFill/>
        </p:spPr>
      </p:pic>
    </p:spTree>
  </p:cSld>
  <p:clrMapOvr>
    <a:masterClrMapping/>
  </p:clrMapOvr>
  <p:transition spd="med" advTm="6000">
    <p:dissolve/>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C:\Documents and Settings\Dell\Escritorio\CENTRALES\ansaldo01.JPG"/>
          <p:cNvPicPr>
            <a:picLocks noChangeAspect="1" noChangeArrowheads="1"/>
          </p:cNvPicPr>
          <p:nvPr/>
        </p:nvPicPr>
        <p:blipFill>
          <a:blip r:embed="rId2" cstate="print"/>
          <a:srcRect/>
          <a:stretch>
            <a:fillRect/>
          </a:stretch>
        </p:blipFill>
        <p:spPr bwMode="auto">
          <a:xfrm>
            <a:off x="-1" y="0"/>
            <a:ext cx="9165383" cy="6858000"/>
          </a:xfrm>
          <a:prstGeom prst="rect">
            <a:avLst/>
          </a:prstGeom>
          <a:noFill/>
        </p:spPr>
      </p:pic>
    </p:spTree>
  </p:cSld>
  <p:clrMapOvr>
    <a:masterClrMapping/>
  </p:clrMapOvr>
  <p:transition spd="med" advTm="6000">
    <p:dissolve/>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C:\Documents and Settings\Dell\Escritorio\CENTRALES\1300282612_1.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Tree>
  </p:cSld>
  <p:clrMapOvr>
    <a:masterClrMapping/>
  </p:clrMapOvr>
  <p:transition spd="med" advTm="6000">
    <p:dissolve/>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C:\Documents and Settings\Dell\Escritorio\CENTRALES\Central_nuclear_Garona.jpg"/>
          <p:cNvPicPr>
            <a:picLocks noChangeAspect="1" noChangeArrowheads="1"/>
          </p:cNvPicPr>
          <p:nvPr/>
        </p:nvPicPr>
        <p:blipFill>
          <a:blip r:embed="rId2" cstate="print"/>
          <a:srcRect/>
          <a:stretch>
            <a:fillRect/>
          </a:stretch>
        </p:blipFill>
        <p:spPr bwMode="auto">
          <a:xfrm>
            <a:off x="0" y="0"/>
            <a:ext cx="9326880" cy="6858000"/>
          </a:xfrm>
          <a:prstGeom prst="rect">
            <a:avLst/>
          </a:prstGeom>
          <a:noFill/>
        </p:spPr>
      </p:pic>
    </p:spTree>
  </p:cSld>
  <p:clrMapOvr>
    <a:masterClrMapping/>
  </p:clrMapOvr>
  <p:transition spd="med" advTm="6000">
    <p:dissolve/>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descr="C:\Documents and Settings\Dell\Escritorio\CENTRALES\central-nuclear-6.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Tree>
  </p:cSld>
  <p:clrMapOvr>
    <a:masterClrMapping/>
  </p:clrMapOvr>
  <p:transition spd="med" advTm="6000">
    <p:dissolve/>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descr="C:\Documents and Settings\Dell\Escritorio\CENTRALES\central-nuclear-7.jpg"/>
          <p:cNvPicPr>
            <a:picLocks noChangeAspect="1" noChangeArrowheads="1"/>
          </p:cNvPicPr>
          <p:nvPr/>
        </p:nvPicPr>
        <p:blipFill>
          <a:blip r:embed="rId2" cstate="print"/>
          <a:srcRect/>
          <a:stretch>
            <a:fillRect/>
          </a:stretch>
        </p:blipFill>
        <p:spPr bwMode="auto">
          <a:xfrm>
            <a:off x="0" y="0"/>
            <a:ext cx="9143998" cy="6858000"/>
          </a:xfrm>
          <a:prstGeom prst="rect">
            <a:avLst/>
          </a:prstGeom>
          <a:noFill/>
        </p:spPr>
      </p:pic>
    </p:spTree>
  </p:cSld>
  <p:clrMapOvr>
    <a:masterClrMapping/>
  </p:clrMapOvr>
  <p:transition spd="med" advTm="6000">
    <p:dissolve/>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descr="C:\Documents and Settings\Dell\Escritorio\CENTRALES\Central-nuclear-de-Almaraz-interior.jpg"/>
          <p:cNvPicPr>
            <a:picLocks noChangeAspect="1" noChangeArrowheads="1"/>
          </p:cNvPicPr>
          <p:nvPr/>
        </p:nvPicPr>
        <p:blipFill>
          <a:blip r:embed="rId2" cstate="print"/>
          <a:srcRect/>
          <a:stretch>
            <a:fillRect/>
          </a:stretch>
        </p:blipFill>
        <p:spPr bwMode="auto">
          <a:xfrm>
            <a:off x="0" y="0"/>
            <a:ext cx="9340840" cy="6858000"/>
          </a:xfrm>
          <a:prstGeom prst="rect">
            <a:avLst/>
          </a:prstGeom>
          <a:noFill/>
        </p:spPr>
      </p:pic>
    </p:spTree>
  </p:cSld>
  <p:clrMapOvr>
    <a:masterClrMapping/>
  </p:clrMapOvr>
  <p:transition spd="med" advTm="6000">
    <p:dissolve/>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2" descr="C:\Documents and Settings\Dell\Escritorio\CENTRALES\central-nuclear-fukushima-2011-03-12-26891 (Internet).jpg"/>
          <p:cNvPicPr>
            <a:picLocks noChangeAspect="1" noChangeArrowheads="1"/>
          </p:cNvPicPr>
          <p:nvPr/>
        </p:nvPicPr>
        <p:blipFill>
          <a:blip r:embed="rId2" cstate="print"/>
          <a:srcRect/>
          <a:stretch>
            <a:fillRect/>
          </a:stretch>
        </p:blipFill>
        <p:spPr bwMode="auto">
          <a:xfrm>
            <a:off x="-1" y="0"/>
            <a:ext cx="9195383" cy="6858000"/>
          </a:xfrm>
          <a:prstGeom prst="rect">
            <a:avLst/>
          </a:prstGeom>
          <a:noFill/>
        </p:spPr>
      </p:pic>
    </p:spTree>
  </p:cSld>
  <p:clrMapOvr>
    <a:masterClrMapping/>
  </p:clrMapOvr>
  <p:transition spd="med" advTm="6000">
    <p:dissolve/>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descr="C:\Documents and Settings\Dell\Escritorio\CENTRALES\central-nuclear-parada-energia-nuclear.jpg"/>
          <p:cNvPicPr>
            <a:picLocks noChangeAspect="1" noChangeArrowheads="1"/>
          </p:cNvPicPr>
          <p:nvPr/>
        </p:nvPicPr>
        <p:blipFill>
          <a:blip r:embed="rId3" cstate="print"/>
          <a:srcRect/>
          <a:stretch>
            <a:fillRect/>
          </a:stretch>
        </p:blipFill>
        <p:spPr bwMode="auto">
          <a:xfrm>
            <a:off x="0" y="0"/>
            <a:ext cx="10044608" cy="6858000"/>
          </a:xfrm>
          <a:prstGeom prst="rect">
            <a:avLst/>
          </a:prstGeom>
          <a:noFill/>
        </p:spPr>
      </p:pic>
    </p:spTree>
  </p:cSld>
  <p:clrMapOvr>
    <a:masterClrMapping/>
  </p:clrMapOvr>
  <p:transition spd="med" advTm="6000">
    <p:dissolve/>
    <p:sndAc>
      <p:stSnd loop="1">
        <p:snd r:embed="rId2" name="ray conniff &amp; carlos gardel - adios muchachos (tango).wav"/>
      </p:stSnd>
    </p:sndAc>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010" name="Picture 2" descr="C:\Documents and Settings\Dell\Escritorio\CENTRALES\torresnuclear.jpg"/>
          <p:cNvPicPr>
            <a:picLocks noChangeAspect="1" noChangeArrowheads="1"/>
          </p:cNvPicPr>
          <p:nvPr/>
        </p:nvPicPr>
        <p:blipFill>
          <a:blip r:embed="rId2" cstate="print"/>
          <a:srcRect/>
          <a:stretch>
            <a:fillRect/>
          </a:stretch>
        </p:blipFill>
        <p:spPr bwMode="auto">
          <a:xfrm>
            <a:off x="0" y="0"/>
            <a:ext cx="9226246" cy="6858000"/>
          </a:xfrm>
          <a:prstGeom prst="rect">
            <a:avLst/>
          </a:prstGeom>
          <a:noFill/>
        </p:spPr>
      </p:pic>
      <p:pic>
        <p:nvPicPr>
          <p:cNvPr id="3" name="Picture 2" descr="C:\Documents and Settings\Dell\Escritorio\CENTRALES\torresnuclear.jpg"/>
          <p:cNvPicPr>
            <a:picLocks noChangeAspect="1" noChangeArrowheads="1"/>
          </p:cNvPicPr>
          <p:nvPr/>
        </p:nvPicPr>
        <p:blipFill>
          <a:blip r:embed="rId2" cstate="print"/>
          <a:srcRect/>
          <a:stretch>
            <a:fillRect/>
          </a:stretch>
        </p:blipFill>
        <p:spPr bwMode="auto">
          <a:xfrm>
            <a:off x="0" y="0"/>
            <a:ext cx="9226246" cy="6858000"/>
          </a:xfrm>
          <a:prstGeom prst="rect">
            <a:avLst/>
          </a:prstGeom>
          <a:noFill/>
        </p:spPr>
      </p:pic>
    </p:spTree>
  </p:cSld>
  <p:clrMapOvr>
    <a:masterClrMapping/>
  </p:clrMapOvr>
  <p:transition spd="med" advTm="6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xit" presetSubtype="0" accel="100000" fill="hold" nodeType="afterEffect">
                                  <p:stCondLst>
                                    <p:cond delay="0"/>
                                  </p:stCondLst>
                                  <p:childTnLst>
                                    <p:anim calcmode="lin" valueType="num">
                                      <p:cBhvr>
                                        <p:cTn id="6" dur="3000"/>
                                        <p:tgtEl>
                                          <p:spTgt spid="3"/>
                                        </p:tgtEl>
                                        <p:attrNameLst>
                                          <p:attrName>ppt_w</p:attrName>
                                        </p:attrNameLst>
                                      </p:cBhvr>
                                      <p:tavLst>
                                        <p:tav tm="0">
                                          <p:val>
                                            <p:strVal val="ppt_w"/>
                                          </p:val>
                                        </p:tav>
                                        <p:tav tm="100000">
                                          <p:val>
                                            <p:fltVal val="0"/>
                                          </p:val>
                                        </p:tav>
                                      </p:tavLst>
                                    </p:anim>
                                    <p:anim calcmode="lin" valueType="num">
                                      <p:cBhvr>
                                        <p:cTn id="7" dur="3000"/>
                                        <p:tgtEl>
                                          <p:spTgt spid="3"/>
                                        </p:tgtEl>
                                        <p:attrNameLst>
                                          <p:attrName>ppt_h</p:attrName>
                                        </p:attrNameLst>
                                      </p:cBhvr>
                                      <p:tavLst>
                                        <p:tav tm="0">
                                          <p:val>
                                            <p:strVal val="ppt_h"/>
                                          </p:val>
                                        </p:tav>
                                        <p:tav tm="100000">
                                          <p:val>
                                            <p:fltVal val="0"/>
                                          </p:val>
                                        </p:tav>
                                      </p:tavLst>
                                    </p:anim>
                                    <p:anim calcmode="lin" valueType="num">
                                      <p:cBhvr>
                                        <p:cTn id="8" dur="3000"/>
                                        <p:tgtEl>
                                          <p:spTgt spid="3"/>
                                        </p:tgtEl>
                                        <p:attrNameLst>
                                          <p:attrName>style.rotation</p:attrName>
                                        </p:attrNameLst>
                                      </p:cBhvr>
                                      <p:tavLst>
                                        <p:tav tm="0">
                                          <p:val>
                                            <p:fltVal val="0"/>
                                          </p:val>
                                        </p:tav>
                                        <p:tav tm="100000">
                                          <p:val>
                                            <p:fltVal val="360"/>
                                          </p:val>
                                        </p:tav>
                                      </p:tavLst>
                                    </p:anim>
                                    <p:animEffect transition="out" filter="fade">
                                      <p:cBhvr>
                                        <p:cTn id="9" dur="3000"/>
                                        <p:tgtEl>
                                          <p:spTgt spid="3"/>
                                        </p:tgtEl>
                                      </p:cBhvr>
                                    </p:animEffect>
                                    <p:set>
                                      <p:cBhvr>
                                        <p:cTn id="10" dur="1" fill="hold">
                                          <p:stCondLst>
                                            <p:cond delay="2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2" descr="C:\Documents and Settings\Dell\Escritorio\CENTRALES\images.jpg"/>
          <p:cNvPicPr>
            <a:picLocks noChangeAspect="1" noChangeArrowheads="1"/>
          </p:cNvPicPr>
          <p:nvPr/>
        </p:nvPicPr>
        <p:blipFill>
          <a:blip r:embed="rId2" cstate="print"/>
          <a:srcRect/>
          <a:stretch>
            <a:fillRect/>
          </a:stretch>
        </p:blipFill>
        <p:spPr bwMode="auto">
          <a:xfrm>
            <a:off x="0" y="0"/>
            <a:ext cx="9156592" cy="6858000"/>
          </a:xfrm>
          <a:prstGeom prst="rect">
            <a:avLst/>
          </a:prstGeom>
          <a:noFill/>
        </p:spPr>
      </p:pic>
    </p:spTree>
  </p:cSld>
  <p:clrMapOvr>
    <a:masterClrMapping/>
  </p:clrMapOvr>
  <p:transition spd="med" advTm="6000">
    <p:dissolve/>
  </p:transition>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034" name="Picture 2" descr="C:\Documents and Settings\Dell\Escritorio\CENTRALES\Un-terremoto-produce-un-apagon-en-una-central-nuclear-de-EE-UU.jpg"/>
          <p:cNvPicPr>
            <a:picLocks noChangeAspect="1" noChangeArrowheads="1"/>
          </p:cNvPicPr>
          <p:nvPr/>
        </p:nvPicPr>
        <p:blipFill>
          <a:blip r:embed="rId2" cstate="print"/>
          <a:srcRect/>
          <a:stretch>
            <a:fillRect/>
          </a:stretch>
        </p:blipFill>
        <p:spPr bwMode="auto">
          <a:xfrm>
            <a:off x="0" y="0"/>
            <a:ext cx="9245790" cy="6858000"/>
          </a:xfrm>
          <a:prstGeom prst="rect">
            <a:avLst/>
          </a:prstGeom>
          <a:noFill/>
        </p:spPr>
      </p:pic>
    </p:spTree>
  </p:cSld>
  <p:clrMapOvr>
    <a:masterClrMapping/>
  </p:clrMapOvr>
  <p:transition spd="med" advTm="6000">
    <p:dissolve/>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2" descr="C:\Documents and Settings\Dell\Escritorio\CENTRALES\imagesCABMPQ3C.jpg"/>
          <p:cNvPicPr>
            <a:picLocks noChangeAspect="1" noChangeArrowheads="1"/>
          </p:cNvPicPr>
          <p:nvPr/>
        </p:nvPicPr>
        <p:blipFill>
          <a:blip r:embed="rId2" cstate="print"/>
          <a:srcRect/>
          <a:stretch>
            <a:fillRect/>
          </a:stretch>
        </p:blipFill>
        <p:spPr bwMode="auto">
          <a:xfrm>
            <a:off x="0" y="0"/>
            <a:ext cx="9156592" cy="6858000"/>
          </a:xfrm>
          <a:prstGeom prst="rect">
            <a:avLst/>
          </a:prstGeom>
          <a:noFill/>
        </p:spPr>
      </p:pic>
    </p:spTree>
  </p:cSld>
  <p:clrMapOvr>
    <a:masterClrMapping/>
  </p:clrMapOvr>
  <p:transition spd="med" advTm="6000">
    <p:dissolve/>
  </p:transition>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C:\Documents and Settings\Dell\Escritorio\imagesCATLIPGP.jpg"/>
          <p:cNvPicPr>
            <a:picLocks noChangeAspect="1" noChangeArrowheads="1"/>
          </p:cNvPicPr>
          <p:nvPr/>
        </p:nvPicPr>
        <p:blipFill>
          <a:blip r:embed="rId2" cstate="print"/>
          <a:srcRect/>
          <a:stretch>
            <a:fillRect/>
          </a:stretch>
        </p:blipFill>
        <p:spPr bwMode="auto">
          <a:xfrm>
            <a:off x="0" y="0"/>
            <a:ext cx="9144000" cy="7101408"/>
          </a:xfrm>
          <a:prstGeom prst="rect">
            <a:avLst/>
          </a:prstGeom>
          <a:noFill/>
        </p:spPr>
      </p:pic>
      <p:pic>
        <p:nvPicPr>
          <p:cNvPr id="6" name="Picture 7" descr="illusion-016"/>
          <p:cNvPicPr>
            <a:picLocks noChangeAspect="1" noChangeArrowheads="1"/>
          </p:cNvPicPr>
          <p:nvPr/>
        </p:nvPicPr>
        <p:blipFill>
          <a:blip r:embed="rId3" cstate="print">
            <a:lum bright="35000" contrast="-59000"/>
          </a:blip>
          <a:srcRect/>
          <a:stretch>
            <a:fillRect/>
          </a:stretch>
        </p:blipFill>
        <p:spPr bwMode="auto">
          <a:xfrm>
            <a:off x="-252413" y="0"/>
            <a:ext cx="9396413" cy="7101408"/>
          </a:xfrm>
          <a:prstGeom prst="rect">
            <a:avLst/>
          </a:prstGeom>
          <a:noFill/>
        </p:spPr>
      </p:pic>
      <p:pic>
        <p:nvPicPr>
          <p:cNvPr id="30722" name="Picture 2" descr="C:\Documents and Settings\Dell\Escritorio\CENTRALES\imagesCAFHKCGU.jpg"/>
          <p:cNvPicPr>
            <a:picLocks noChangeAspect="1" noChangeArrowheads="1"/>
          </p:cNvPicPr>
          <p:nvPr/>
        </p:nvPicPr>
        <p:blipFill>
          <a:blip r:embed="rId4" cstate="print"/>
          <a:srcRect/>
          <a:stretch>
            <a:fillRect/>
          </a:stretch>
        </p:blipFill>
        <p:spPr bwMode="auto">
          <a:xfrm>
            <a:off x="323528" y="332656"/>
            <a:ext cx="4651154" cy="6309320"/>
          </a:xfrm>
          <a:prstGeom prst="rect">
            <a:avLst/>
          </a:prstGeom>
          <a:noFill/>
        </p:spPr>
      </p:pic>
      <p:pic>
        <p:nvPicPr>
          <p:cNvPr id="3" name="Picture 2" descr="C:\Documents and Settings\Dell\Escritorio\CENTRALES\central-nuclear-fukushima-2011-03-12-26891 (Internet).jpg"/>
          <p:cNvPicPr>
            <a:picLocks noChangeAspect="1" noChangeArrowheads="1"/>
          </p:cNvPicPr>
          <p:nvPr/>
        </p:nvPicPr>
        <p:blipFill>
          <a:blip r:embed="rId5" cstate="print"/>
          <a:srcRect/>
          <a:stretch>
            <a:fillRect/>
          </a:stretch>
        </p:blipFill>
        <p:spPr bwMode="auto">
          <a:xfrm>
            <a:off x="5292080" y="3573016"/>
            <a:ext cx="3282707" cy="2448272"/>
          </a:xfrm>
          <a:prstGeom prst="rect">
            <a:avLst/>
          </a:prstGeom>
          <a:noFill/>
        </p:spPr>
      </p:pic>
      <p:sp>
        <p:nvSpPr>
          <p:cNvPr id="4" name="3 Rectángulo"/>
          <p:cNvSpPr/>
          <p:nvPr/>
        </p:nvSpPr>
        <p:spPr>
          <a:xfrm>
            <a:off x="5292080" y="332656"/>
            <a:ext cx="3366120" cy="3139321"/>
          </a:xfrm>
          <a:prstGeom prst="rect">
            <a:avLst/>
          </a:prstGeom>
        </p:spPr>
        <p:txBody>
          <a:bodyPr wrap="square">
            <a:spAutoFit/>
          </a:bodyPr>
          <a:lstStyle/>
          <a:p>
            <a:r>
              <a:rPr lang="es-ES" b="1" i="1" dirty="0" smtClean="0"/>
              <a:t>Estoy seguro de que, después de haber analizado la situación a través de las fuentes de noticias japonesas, que este es el “Catch 22″ al que nos enfrentamos – y que el gobierno japonés tiene que desarrollar una tecnología de vanguardia ahora para obtener que  los núcleos enfríen sin contaminar todo el  océano Pacífico.</a:t>
            </a:r>
            <a:endParaRPr lang="es-ES" b="1" i="1" dirty="0"/>
          </a:p>
        </p:txBody>
      </p:sp>
    </p:spTree>
  </p:cSld>
  <p:clrMapOvr>
    <a:masterClrMapping/>
  </p:clrMapOvr>
  <p:transition spd="med" advTm="24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6"/>
                                        </p:tgtEl>
                                        <p:attrNameLst>
                                          <p:attrName>style.opacity</p:attrName>
                                        </p:attrNameLst>
                                      </p:cBhvr>
                                      <p:to>
                                        <p:strVal val="0.25"/>
                                      </p:to>
                                    </p:set>
                                    <p:animEffect filter="image" prLst="opacity: 0.25">
                                      <p:cBhvr rctx="IE">
                                        <p:cTn id="7" dur="indefinite"/>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4" name="Picture 2" descr="C:\Documents and Settings\Dell\Escritorio\CENTRALES\la-radiacion-en-fukushima-supero-10-mil-veces-el-registro-normal-470x352.jpg"/>
          <p:cNvPicPr>
            <a:picLocks noChangeAspect="1" noChangeArrowheads="1"/>
          </p:cNvPicPr>
          <p:nvPr/>
        </p:nvPicPr>
        <p:blipFill>
          <a:blip r:embed="rId2" cstate="print"/>
          <a:srcRect/>
          <a:stretch>
            <a:fillRect/>
          </a:stretch>
        </p:blipFill>
        <p:spPr bwMode="auto">
          <a:xfrm>
            <a:off x="-1" y="0"/>
            <a:ext cx="9156989" cy="6858000"/>
          </a:xfrm>
          <a:prstGeom prst="rect">
            <a:avLst/>
          </a:prstGeom>
          <a:noFill/>
        </p:spPr>
      </p:pic>
    </p:spTree>
  </p:cSld>
  <p:clrMapOvr>
    <a:masterClrMapping/>
  </p:clrMapOvr>
  <p:transition spd="med" advTm="6000">
    <p:dissolve/>
  </p:transition>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3" descr="illusion-015"/>
          <p:cNvPicPr>
            <a:picLocks noChangeAspect="1" noChangeArrowheads="1" noCrop="1"/>
          </p:cNvPicPr>
          <p:nvPr/>
        </p:nvPicPr>
        <p:blipFill>
          <a:blip r:embed="rId2" cstate="print">
            <a:lum bright="80000" contrast="-66000"/>
          </a:blip>
          <a:srcRect/>
          <a:stretch>
            <a:fillRect/>
          </a:stretch>
        </p:blipFill>
        <p:spPr bwMode="auto">
          <a:xfrm>
            <a:off x="0" y="0"/>
            <a:ext cx="9144000" cy="6877050"/>
          </a:xfrm>
          <a:prstGeom prst="rect">
            <a:avLst/>
          </a:prstGeom>
          <a:noFill/>
        </p:spPr>
      </p:pic>
      <p:pic>
        <p:nvPicPr>
          <p:cNvPr id="32770" name="Picture 2" descr="C:\Documents and Settings\Dell\Escritorio\CENTRALES\imagesCAK002E8.jpg"/>
          <p:cNvPicPr>
            <a:picLocks noChangeAspect="1" noChangeArrowheads="1"/>
          </p:cNvPicPr>
          <p:nvPr/>
        </p:nvPicPr>
        <p:blipFill>
          <a:blip r:embed="rId3" cstate="print"/>
          <a:srcRect/>
          <a:stretch>
            <a:fillRect/>
          </a:stretch>
        </p:blipFill>
        <p:spPr bwMode="auto">
          <a:xfrm>
            <a:off x="611560" y="404664"/>
            <a:ext cx="3347865" cy="2543339"/>
          </a:xfrm>
          <a:prstGeom prst="rect">
            <a:avLst/>
          </a:prstGeom>
          <a:noFill/>
        </p:spPr>
      </p:pic>
      <p:pic>
        <p:nvPicPr>
          <p:cNvPr id="3" name="Picture 2" descr="C:\Documents and Settings\Dell\Escritorio\CENTRALES\untitledSS.png"/>
          <p:cNvPicPr>
            <a:picLocks noChangeAspect="1" noChangeArrowheads="1"/>
          </p:cNvPicPr>
          <p:nvPr/>
        </p:nvPicPr>
        <p:blipFill>
          <a:blip r:embed="rId4" cstate="print"/>
          <a:srcRect/>
          <a:stretch>
            <a:fillRect/>
          </a:stretch>
        </p:blipFill>
        <p:spPr bwMode="auto">
          <a:xfrm>
            <a:off x="467544" y="3861048"/>
            <a:ext cx="3960440" cy="2376264"/>
          </a:xfrm>
          <a:prstGeom prst="rect">
            <a:avLst/>
          </a:prstGeom>
          <a:noFill/>
        </p:spPr>
      </p:pic>
      <p:pic>
        <p:nvPicPr>
          <p:cNvPr id="4" name="Picture 2" descr="C:\Documents and Settings\Dell\Escritorio\CENTRALES\WWW.jpg"/>
          <p:cNvPicPr>
            <a:picLocks noChangeAspect="1" noChangeArrowheads="1"/>
          </p:cNvPicPr>
          <p:nvPr/>
        </p:nvPicPr>
        <p:blipFill>
          <a:blip r:embed="rId5" cstate="print"/>
          <a:srcRect/>
          <a:stretch>
            <a:fillRect/>
          </a:stretch>
        </p:blipFill>
        <p:spPr bwMode="auto">
          <a:xfrm>
            <a:off x="5004048" y="1340768"/>
            <a:ext cx="3380234" cy="4221088"/>
          </a:xfrm>
          <a:prstGeom prst="rect">
            <a:avLst/>
          </a:prstGeom>
          <a:noFill/>
        </p:spPr>
      </p:pic>
    </p:spTree>
  </p:cSld>
  <p:clrMapOvr>
    <a:masterClrMapping/>
  </p:clrMapOvr>
  <p:transition spd="med" advTm="6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5"/>
                                        </p:tgtEl>
                                        <p:attrNameLst>
                                          <p:attrName>style.opacity</p:attrName>
                                        </p:attrNameLst>
                                      </p:cBhvr>
                                      <p:to>
                                        <p:strVal val="0.5"/>
                                      </p:to>
                                    </p:set>
                                    <p:animEffect filter="image" prLst="opacity: 0.5">
                                      <p:cBhvr rctx="IE">
                                        <p:cTn id="7" dur="indefinite"/>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2" descr="C:\Documents and Settings\Dell\Escritorio\CENTRALES\fukushima-japon-desastre-alfondo.jpg"/>
          <p:cNvPicPr>
            <a:picLocks noChangeAspect="1" noChangeArrowheads="1"/>
          </p:cNvPicPr>
          <p:nvPr/>
        </p:nvPicPr>
        <p:blipFill>
          <a:blip r:embed="rId2" cstate="print"/>
          <a:srcRect/>
          <a:stretch>
            <a:fillRect/>
          </a:stretch>
        </p:blipFill>
        <p:spPr bwMode="auto">
          <a:xfrm>
            <a:off x="-1" y="0"/>
            <a:ext cx="9262429" cy="6858000"/>
          </a:xfrm>
          <a:prstGeom prst="rect">
            <a:avLst/>
          </a:prstGeom>
          <a:noFill/>
        </p:spPr>
      </p:pic>
    </p:spTree>
  </p:cSld>
  <p:clrMapOvr>
    <a:masterClrMapping/>
  </p:clrMapOvr>
  <p:transition spd="med" advTm="6000">
    <p:dissolve/>
  </p:transition>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8" name="Picture 2" descr="C:\Documents and Settings\Dell\Escritorio\CENTRALES\imagesCAPVNH6X.jpg"/>
          <p:cNvPicPr>
            <a:picLocks noChangeAspect="1" noChangeArrowheads="1"/>
          </p:cNvPicPr>
          <p:nvPr/>
        </p:nvPicPr>
        <p:blipFill>
          <a:blip r:embed="rId2" cstate="print"/>
          <a:srcRect/>
          <a:stretch>
            <a:fillRect/>
          </a:stretch>
        </p:blipFill>
        <p:spPr bwMode="auto">
          <a:xfrm>
            <a:off x="0" y="0"/>
            <a:ext cx="9155784" cy="6858000"/>
          </a:xfrm>
          <a:prstGeom prst="rect">
            <a:avLst/>
          </a:prstGeom>
          <a:noFill/>
        </p:spPr>
      </p:pic>
    </p:spTree>
  </p:cSld>
  <p:clrMapOvr>
    <a:masterClrMapping/>
  </p:clrMapOvr>
  <p:transition spd="med" advTm="6000">
    <p:dissolve/>
  </p:transition>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Picture 2" descr="C:\Documents and Settings\Dell\Escritorio\CENTRALES\imagesCA5UI83K.jpg"/>
          <p:cNvPicPr>
            <a:picLocks noChangeAspect="1" noChangeArrowheads="1"/>
          </p:cNvPicPr>
          <p:nvPr/>
        </p:nvPicPr>
        <p:blipFill>
          <a:blip r:embed="rId2" cstate="print"/>
          <a:srcRect/>
          <a:stretch>
            <a:fillRect/>
          </a:stretch>
        </p:blipFill>
        <p:spPr bwMode="auto">
          <a:xfrm>
            <a:off x="0" y="0"/>
            <a:ext cx="9155783" cy="6858000"/>
          </a:xfrm>
          <a:prstGeom prst="rect">
            <a:avLst/>
          </a:prstGeom>
          <a:noFill/>
        </p:spPr>
      </p:pic>
    </p:spTree>
  </p:cSld>
  <p:clrMapOvr>
    <a:masterClrMapping/>
  </p:clrMapOvr>
  <p:transition spd="med" advTm="6000">
    <p:dissolve/>
  </p:transition>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C:\Documents and Settings\Dell\Escritorio\CENTRALES\torresnuclear.jpg"/>
          <p:cNvPicPr>
            <a:picLocks noChangeAspect="1" noChangeArrowheads="1"/>
          </p:cNvPicPr>
          <p:nvPr/>
        </p:nvPicPr>
        <p:blipFill>
          <a:blip r:embed="rId2" cstate="print"/>
          <a:srcRect/>
          <a:stretch>
            <a:fillRect/>
          </a:stretch>
        </p:blipFill>
        <p:spPr bwMode="auto">
          <a:xfrm>
            <a:off x="0" y="0"/>
            <a:ext cx="9226246" cy="6858000"/>
          </a:xfrm>
          <a:prstGeom prst="rect">
            <a:avLst/>
          </a:prstGeom>
          <a:noFill/>
        </p:spPr>
      </p:pic>
      <p:pic>
        <p:nvPicPr>
          <p:cNvPr id="36866" name="Picture 2" descr="C:\Documents and Settings\Dell\Escritorio\CENTRALES\imagesCAX89TY5.jpg"/>
          <p:cNvPicPr>
            <a:picLocks noChangeAspect="1" noChangeArrowheads="1"/>
          </p:cNvPicPr>
          <p:nvPr/>
        </p:nvPicPr>
        <p:blipFill>
          <a:blip r:embed="rId3" cstate="print"/>
          <a:srcRect/>
          <a:stretch>
            <a:fillRect/>
          </a:stretch>
        </p:blipFill>
        <p:spPr bwMode="auto">
          <a:xfrm>
            <a:off x="0" y="0"/>
            <a:ext cx="5491865" cy="6858000"/>
          </a:xfrm>
          <a:prstGeom prst="rect">
            <a:avLst/>
          </a:prstGeom>
          <a:noFill/>
        </p:spPr>
      </p:pic>
      <p:pic>
        <p:nvPicPr>
          <p:cNvPr id="3" name="Picture 2" descr="C:\Documents and Settings\Dell\Escritorio\CENTRALES\imagesCAFHKCGU.jpg"/>
          <p:cNvPicPr>
            <a:picLocks noChangeAspect="1" noChangeArrowheads="1"/>
          </p:cNvPicPr>
          <p:nvPr/>
        </p:nvPicPr>
        <p:blipFill>
          <a:blip r:embed="rId4" cstate="print"/>
          <a:srcRect/>
          <a:stretch>
            <a:fillRect/>
          </a:stretch>
        </p:blipFill>
        <p:spPr bwMode="auto">
          <a:xfrm>
            <a:off x="5652120" y="836712"/>
            <a:ext cx="3164818" cy="4293096"/>
          </a:xfrm>
          <a:prstGeom prst="rect">
            <a:avLst/>
          </a:prstGeom>
          <a:noFill/>
        </p:spPr>
      </p:pic>
    </p:spTree>
  </p:cSld>
  <p:clrMapOvr>
    <a:masterClrMapping/>
  </p:clrMapOvr>
  <p:transition spd="med" advTm="6000">
    <p:dissolve/>
  </p:transition>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Documents and Settings\Dell\Escritorio\imagesCATLIPGP.jpg"/>
          <p:cNvPicPr>
            <a:picLocks noChangeAspect="1" noChangeArrowheads="1"/>
          </p:cNvPicPr>
          <p:nvPr/>
        </p:nvPicPr>
        <p:blipFill>
          <a:blip r:embed="rId2" cstate="print"/>
          <a:srcRect/>
          <a:stretch>
            <a:fillRect/>
          </a:stretch>
        </p:blipFill>
        <p:spPr bwMode="auto">
          <a:xfrm>
            <a:off x="0" y="0"/>
            <a:ext cx="9144000" cy="7859306"/>
          </a:xfrm>
          <a:prstGeom prst="rect">
            <a:avLst/>
          </a:prstGeom>
          <a:noFill/>
        </p:spPr>
      </p:pic>
    </p:spTree>
  </p:cSld>
  <p:clrMapOvr>
    <a:masterClrMapping/>
  </p:clrMapOvr>
  <p:transition spd="med" advTm="6000">
    <p:dissolve/>
  </p:transition>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C:\Documents and Settings\Dell\Escritorio\CENTRALES\torresnuclear.jpg"/>
          <p:cNvPicPr>
            <a:picLocks noChangeAspect="1" noChangeArrowheads="1"/>
          </p:cNvPicPr>
          <p:nvPr/>
        </p:nvPicPr>
        <p:blipFill>
          <a:blip r:embed="rId2" cstate="print"/>
          <a:srcRect/>
          <a:stretch>
            <a:fillRect/>
          </a:stretch>
        </p:blipFill>
        <p:spPr bwMode="auto">
          <a:xfrm>
            <a:off x="0" y="0"/>
            <a:ext cx="9226246" cy="6858000"/>
          </a:xfrm>
          <a:prstGeom prst="rect">
            <a:avLst/>
          </a:prstGeom>
          <a:noFill/>
        </p:spPr>
      </p:pic>
      <p:sp>
        <p:nvSpPr>
          <p:cNvPr id="2" name="1 Rectángulo"/>
          <p:cNvSpPr/>
          <p:nvPr/>
        </p:nvSpPr>
        <p:spPr>
          <a:xfrm>
            <a:off x="2411760" y="692696"/>
            <a:ext cx="6192688" cy="2246769"/>
          </a:xfrm>
          <a:prstGeom prst="rect">
            <a:avLst/>
          </a:prstGeom>
        </p:spPr>
        <p:txBody>
          <a:bodyPr wrap="square">
            <a:spAutoFit/>
          </a:bodyPr>
          <a:lstStyle/>
          <a:p>
            <a:r>
              <a:rPr lang="es-ES" sz="2000" b="1" i="1" dirty="0" smtClean="0">
                <a:solidFill>
                  <a:srgbClr val="FFFF00"/>
                </a:solidFill>
              </a:rPr>
              <a:t>Ya hay seis núcleos nucleares pudriéndose en el fondo del mar de viejos submarinos militares rusos y estadounidenses – otros cuatro núcleos que se lavaron en el océano probablemente enviarán el equilibrio ecológico en una espiral descendente. Los residentes de Hawai y la costa oeste de EE.UU. deben tener un cuidado especial en lo que deciden comer en el mar.</a:t>
            </a:r>
            <a:endParaRPr lang="es-ES" sz="2000" b="1" i="1" dirty="0">
              <a:solidFill>
                <a:srgbClr val="FFFF00"/>
              </a:solidFill>
            </a:endParaRPr>
          </a:p>
        </p:txBody>
      </p:sp>
    </p:spTree>
  </p:cSld>
  <p:clrMapOvr>
    <a:masterClrMapping/>
  </p:clrMapOvr>
  <p:transition spd="med" advTm="26000">
    <p:dissolve/>
  </p:transition>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Documents and Settings\Dell\Escritorio\imagesCAVK3F50.jpg"/>
          <p:cNvPicPr>
            <a:picLocks noChangeAspect="1" noChangeArrowheads="1"/>
          </p:cNvPicPr>
          <p:nvPr/>
        </p:nvPicPr>
        <p:blipFill>
          <a:blip r:embed="rId2" cstate="print"/>
          <a:srcRect/>
          <a:stretch>
            <a:fillRect/>
          </a:stretch>
        </p:blipFill>
        <p:spPr bwMode="auto">
          <a:xfrm>
            <a:off x="0" y="0"/>
            <a:ext cx="9191134" cy="6858000"/>
          </a:xfrm>
          <a:prstGeom prst="rect">
            <a:avLst/>
          </a:prstGeom>
          <a:noFill/>
        </p:spPr>
      </p:pic>
    </p:spTree>
  </p:cSld>
  <p:clrMapOvr>
    <a:masterClrMapping/>
  </p:clrMapOvr>
  <p:transition spd="med" advTm="6000">
    <p:dissolve/>
  </p:transition>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6" name="Picture 2" descr="C:\Documents and Settings\Dell\Escritorio\CENTRALES\imagesCAFUYFO2.jpg"/>
          <p:cNvPicPr>
            <a:picLocks noChangeAspect="1" noChangeArrowheads="1"/>
          </p:cNvPicPr>
          <p:nvPr/>
        </p:nvPicPr>
        <p:blipFill>
          <a:blip r:embed="rId2" cstate="print"/>
          <a:srcRect/>
          <a:stretch>
            <a:fillRect/>
          </a:stretch>
        </p:blipFill>
        <p:spPr bwMode="auto">
          <a:xfrm>
            <a:off x="0" y="0"/>
            <a:ext cx="9192611" cy="6858000"/>
          </a:xfrm>
          <a:prstGeom prst="rect">
            <a:avLst/>
          </a:prstGeom>
          <a:noFill/>
        </p:spPr>
      </p:pic>
    </p:spTree>
  </p:cSld>
  <p:clrMapOvr>
    <a:masterClrMapping/>
  </p:clrMapOvr>
  <p:transition spd="med" advTm="6000">
    <p:dissolve/>
  </p:transition>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Documents and Settings\Dell\Escritorio\soyAntinuclear.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Tree>
  </p:cSld>
  <p:clrMapOvr>
    <a:masterClrMapping/>
  </p:clrMapOvr>
  <p:transition spd="med" advTm="6000">
    <p:dissolve/>
  </p:transition>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3" descr="C:\Documents and Settings\Dell\Escritorio\acc.jpg"/>
          <p:cNvPicPr>
            <a:picLocks noChangeAspect="1" noChangeArrowheads="1"/>
          </p:cNvPicPr>
          <p:nvPr/>
        </p:nvPicPr>
        <p:blipFill>
          <a:blip r:embed="rId2" cstate="print"/>
          <a:srcRect/>
          <a:stretch>
            <a:fillRect/>
          </a:stretch>
        </p:blipFill>
        <p:spPr bwMode="auto">
          <a:xfrm>
            <a:off x="0" y="1"/>
            <a:ext cx="9144000" cy="6857999"/>
          </a:xfrm>
          <a:prstGeom prst="rect">
            <a:avLst/>
          </a:prstGeom>
          <a:noFill/>
        </p:spPr>
      </p:pic>
      <p:pic>
        <p:nvPicPr>
          <p:cNvPr id="10" name="Picture 2" descr="C:\Documents and Settings\Dell\Escritorio\800PX-~16y"/>
          <p:cNvPicPr>
            <a:picLocks noChangeAspect="1" noChangeArrowheads="1"/>
          </p:cNvPicPr>
          <p:nvPr/>
        </p:nvPicPr>
        <p:blipFill>
          <a:blip r:embed="rId3" cstate="print"/>
          <a:srcRect/>
          <a:stretch>
            <a:fillRect/>
          </a:stretch>
        </p:blipFill>
        <p:spPr bwMode="auto">
          <a:xfrm>
            <a:off x="0" y="0"/>
            <a:ext cx="9144000" cy="7101408"/>
          </a:xfrm>
          <a:prstGeom prst="rect">
            <a:avLst/>
          </a:prstGeom>
          <a:noFill/>
        </p:spPr>
      </p:pic>
      <p:sp>
        <p:nvSpPr>
          <p:cNvPr id="6" name="5 Rectángulo"/>
          <p:cNvSpPr/>
          <p:nvPr/>
        </p:nvSpPr>
        <p:spPr>
          <a:xfrm>
            <a:off x="-252536" y="476672"/>
            <a:ext cx="4572000" cy="2308306"/>
          </a:xfrm>
          <a:prstGeom prst="rect">
            <a:avLst/>
          </a:prstGeom>
        </p:spPr>
        <p:txBody>
          <a:bodyPr lIns="91422" tIns="45711" rIns="91422" bIns="45711">
            <a:spAutoFit/>
          </a:bodyPr>
          <a:lstStyle/>
          <a:p>
            <a:pPr lvl="1" algn="ctr">
              <a:defRPr/>
            </a:pPr>
            <a:r>
              <a:rPr lang="es-ES" sz="3600" b="1" i="1" kern="10" dirty="0">
                <a:ln w="25400">
                  <a:solidFill>
                    <a:srgbClr val="E31C07"/>
                  </a:solidFill>
                  <a:round/>
                  <a:headEnd/>
                  <a:tailEnd/>
                </a:ln>
                <a:solidFill>
                  <a:srgbClr val="FFFF00"/>
                </a:solidFill>
                <a:effectLst>
                  <a:glow rad="228600">
                    <a:schemeClr val="accent2">
                      <a:satMod val="175000"/>
                      <a:alpha val="40000"/>
                    </a:schemeClr>
                  </a:glow>
                  <a:outerShdw dist="35921" dir="2700000" algn="ctr" rotWithShape="0">
                    <a:srgbClr val="808080">
                      <a:alpha val="79999"/>
                    </a:srgbClr>
                  </a:outerShdw>
                </a:effectLst>
                <a:latin typeface="Arial Black" pitchFamily="34" charset="0"/>
                <a:cs typeface="Times New Roman"/>
              </a:rPr>
              <a:t>UN FUERTE ABRAZO QUE TENGAS UN</a:t>
            </a:r>
          </a:p>
          <a:p>
            <a:pPr lvl="1" algn="ctr">
              <a:defRPr/>
            </a:pPr>
            <a:r>
              <a:rPr lang="es-ES" sz="3600" b="1" i="1" kern="10" dirty="0">
                <a:ln w="25400">
                  <a:solidFill>
                    <a:srgbClr val="E31C07"/>
                  </a:solidFill>
                  <a:round/>
                  <a:headEnd/>
                  <a:tailEnd/>
                </a:ln>
                <a:solidFill>
                  <a:srgbClr val="FFFF00"/>
                </a:solidFill>
                <a:effectLst>
                  <a:glow rad="228600">
                    <a:schemeClr val="accent2">
                      <a:satMod val="175000"/>
                      <a:alpha val="40000"/>
                    </a:schemeClr>
                  </a:glow>
                  <a:outerShdw dist="35921" dir="2700000" algn="ctr" rotWithShape="0">
                    <a:srgbClr val="808080">
                      <a:alpha val="79999"/>
                    </a:srgbClr>
                  </a:outerShdw>
                </a:effectLst>
                <a:latin typeface="Arial Black" pitchFamily="34" charset="0"/>
                <a:cs typeface="Times New Roman"/>
              </a:rPr>
              <a:t> BUEN DIA</a:t>
            </a:r>
          </a:p>
        </p:txBody>
      </p:sp>
      <p:pic>
        <p:nvPicPr>
          <p:cNvPr id="11268" name="Image 2" descr="swirlrainbw3.gif"/>
          <p:cNvPicPr>
            <a:picLocks noChangeAspect="1"/>
          </p:cNvPicPr>
          <p:nvPr/>
        </p:nvPicPr>
        <p:blipFill>
          <a:blip r:embed="rId4" cstate="print"/>
          <a:srcRect/>
          <a:stretch>
            <a:fillRect/>
          </a:stretch>
        </p:blipFill>
        <p:spPr bwMode="auto">
          <a:xfrm rot="10800000">
            <a:off x="0" y="0"/>
            <a:ext cx="9144000" cy="69850"/>
          </a:xfrm>
          <a:prstGeom prst="rect">
            <a:avLst/>
          </a:prstGeom>
          <a:noFill/>
          <a:ln w="9525">
            <a:noFill/>
            <a:miter lim="800000"/>
            <a:headEnd/>
            <a:tailEnd/>
          </a:ln>
        </p:spPr>
      </p:pic>
      <p:pic>
        <p:nvPicPr>
          <p:cNvPr id="11269" name="Image 2" descr="swirlrainbw3.gif"/>
          <p:cNvPicPr>
            <a:picLocks noChangeAspect="1"/>
          </p:cNvPicPr>
          <p:nvPr/>
        </p:nvPicPr>
        <p:blipFill>
          <a:blip r:embed="rId4" cstate="print"/>
          <a:srcRect/>
          <a:stretch>
            <a:fillRect/>
          </a:stretch>
        </p:blipFill>
        <p:spPr bwMode="auto">
          <a:xfrm rot="10800000">
            <a:off x="0" y="6788150"/>
            <a:ext cx="9144000" cy="69850"/>
          </a:xfrm>
          <a:prstGeom prst="rect">
            <a:avLst/>
          </a:prstGeom>
          <a:noFill/>
          <a:ln w="9525">
            <a:noFill/>
            <a:miter lim="800000"/>
            <a:headEnd/>
            <a:tailEnd/>
          </a:ln>
        </p:spPr>
      </p:pic>
      <p:pic>
        <p:nvPicPr>
          <p:cNvPr id="11270" name="Image 2" descr="swirlrainbw3.gif"/>
          <p:cNvPicPr>
            <a:picLocks noChangeAspect="1"/>
          </p:cNvPicPr>
          <p:nvPr/>
        </p:nvPicPr>
        <p:blipFill>
          <a:blip r:embed="rId4" cstate="print"/>
          <a:srcRect/>
          <a:stretch>
            <a:fillRect/>
          </a:stretch>
        </p:blipFill>
        <p:spPr bwMode="auto">
          <a:xfrm rot="5400000">
            <a:off x="-3394075" y="3394075"/>
            <a:ext cx="6858000" cy="69850"/>
          </a:xfrm>
          <a:prstGeom prst="rect">
            <a:avLst/>
          </a:prstGeom>
          <a:noFill/>
          <a:ln w="9525">
            <a:noFill/>
            <a:miter lim="800000"/>
            <a:headEnd/>
            <a:tailEnd/>
          </a:ln>
        </p:spPr>
      </p:pic>
      <p:pic>
        <p:nvPicPr>
          <p:cNvPr id="11271" name="Image 2" descr="swirlrainbw3.gif"/>
          <p:cNvPicPr>
            <a:picLocks noChangeAspect="1"/>
          </p:cNvPicPr>
          <p:nvPr/>
        </p:nvPicPr>
        <p:blipFill>
          <a:blip r:embed="rId4" cstate="print"/>
          <a:srcRect/>
          <a:stretch>
            <a:fillRect/>
          </a:stretch>
        </p:blipFill>
        <p:spPr bwMode="auto">
          <a:xfrm rot="5400000">
            <a:off x="5680075" y="3394075"/>
            <a:ext cx="6858000" cy="69850"/>
          </a:xfrm>
          <a:prstGeom prst="rect">
            <a:avLst/>
          </a:prstGeom>
          <a:noFill/>
          <a:ln w="9525">
            <a:noFill/>
            <a:miter lim="800000"/>
            <a:headEnd/>
            <a:tailEnd/>
          </a:ln>
        </p:spPr>
      </p:pic>
      <p:pic>
        <p:nvPicPr>
          <p:cNvPr id="11272" name="Picture 2" descr="CARA"/>
          <p:cNvPicPr>
            <a:picLocks noChangeAspect="1" noChangeArrowheads="1"/>
          </p:cNvPicPr>
          <p:nvPr/>
        </p:nvPicPr>
        <p:blipFill>
          <a:blip r:embed="rId5" cstate="print"/>
          <a:srcRect/>
          <a:stretch>
            <a:fillRect/>
          </a:stretch>
        </p:blipFill>
        <p:spPr bwMode="auto">
          <a:xfrm>
            <a:off x="7858125" y="5500688"/>
            <a:ext cx="1000125" cy="1052512"/>
          </a:xfrm>
          <a:prstGeom prst="rect">
            <a:avLst/>
          </a:prstGeom>
          <a:noFill/>
          <a:ln w="38100">
            <a:solidFill>
              <a:srgbClr val="1CDEF8"/>
            </a:solidFill>
            <a:miter lim="800000"/>
            <a:headEnd/>
            <a:tailEnd/>
          </a:ln>
        </p:spPr>
      </p:pic>
      <p:sp>
        <p:nvSpPr>
          <p:cNvPr id="15" name="14 Rectángulo"/>
          <p:cNvSpPr/>
          <p:nvPr/>
        </p:nvSpPr>
        <p:spPr>
          <a:xfrm>
            <a:off x="4572000" y="5929330"/>
            <a:ext cx="3071834" cy="584775"/>
          </a:xfrm>
          <a:prstGeom prst="rect">
            <a:avLst/>
          </a:prstGeom>
          <a:ln>
            <a:noFill/>
          </a:ln>
        </p:spPr>
        <p:txBody>
          <a:bodyPr>
            <a:spAutoFit/>
          </a:bodyPr>
          <a:lstStyle/>
          <a:p>
            <a:pPr algn="ctr">
              <a:defRPr/>
            </a:pPr>
            <a:r>
              <a:rPr lang="es-ES" sz="2800" b="1" kern="10" dirty="0">
                <a:ln w="9525">
                  <a:solidFill>
                    <a:srgbClr val="1CDEF8"/>
                  </a:solidFill>
                  <a:round/>
                  <a:headEnd/>
                  <a:tailEnd/>
                </a:ln>
                <a:blipFill dpi="0" rotWithShape="1">
                  <a:blip r:embed="rId6"/>
                  <a:srcRect/>
                  <a:stretch>
                    <a:fillRect/>
                  </a:stretch>
                </a:blipFill>
                <a:effectLst>
                  <a:outerShdw dist="35921" dir="2700000" algn="ctr" rotWithShape="0">
                    <a:schemeClr val="folHlink">
                      <a:alpha val="80000"/>
                    </a:schemeClr>
                  </a:outerShdw>
                </a:effectLst>
                <a:latin typeface="Snap ITC"/>
                <a:cs typeface="+mn-cs"/>
              </a:rPr>
              <a:t>JOSE </a:t>
            </a:r>
            <a:r>
              <a:rPr lang="es-ES" sz="3200" b="1" kern="10" dirty="0">
                <a:ln w="9525">
                  <a:solidFill>
                    <a:srgbClr val="1CDEF8"/>
                  </a:solidFill>
                  <a:round/>
                  <a:headEnd/>
                  <a:tailEnd/>
                </a:ln>
                <a:blipFill dpi="0" rotWithShape="1">
                  <a:blip r:embed="rId6"/>
                  <a:srcRect/>
                  <a:stretch>
                    <a:fillRect/>
                  </a:stretch>
                </a:blipFill>
                <a:effectLst>
                  <a:outerShdw dist="35921" dir="2700000" algn="ctr" rotWithShape="0">
                    <a:schemeClr val="folHlink">
                      <a:alpha val="80000"/>
                    </a:schemeClr>
                  </a:outerShdw>
                </a:effectLst>
                <a:latin typeface="Snap ITC"/>
                <a:cs typeface="+mn-cs"/>
              </a:rPr>
              <a:t>LUIS</a:t>
            </a:r>
          </a:p>
        </p:txBody>
      </p:sp>
    </p:spTree>
  </p:cSld>
  <p:clrMapOvr>
    <a:masterClrMapping/>
  </p:clrMapOvr>
  <p:transition spd="med" advTm="16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7" presetClass="entr" presetSubtype="0" fill="hold" nodeType="afterEffect">
                                  <p:stCondLst>
                                    <p:cond delay="0"/>
                                  </p:stCondLst>
                                  <p:iterate type="lt">
                                    <p:tmPct val="50000"/>
                                  </p:iterate>
                                  <p:childTnLst>
                                    <p:set>
                                      <p:cBhvr>
                                        <p:cTn id="6" dur="1" fill="hold">
                                          <p:stCondLst>
                                            <p:cond delay="0"/>
                                          </p:stCondLst>
                                        </p:cTn>
                                        <p:tgtEl>
                                          <p:spTgt spid="6">
                                            <p:txEl>
                                              <p:pRg st="0" end="0"/>
                                            </p:txEl>
                                          </p:spTgt>
                                        </p:tgtEl>
                                        <p:attrNameLst>
                                          <p:attrName>style.visibility</p:attrName>
                                        </p:attrNameLst>
                                      </p:cBhvr>
                                      <p:to>
                                        <p:strVal val="visible"/>
                                      </p:to>
                                    </p:set>
                                    <p:anim calcmode="discrete" valueType="clr">
                                      <p:cBhvr override="childStyle">
                                        <p:cTn id="7" dur="500"/>
                                        <p:tgtEl>
                                          <p:spTgt spid="6">
                                            <p:txEl>
                                              <p:pRg st="0" end="0"/>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8" dur="500"/>
                                        <p:tgtEl>
                                          <p:spTgt spid="6">
                                            <p:txEl>
                                              <p:pRg st="0" end="0"/>
                                            </p:txEl>
                                          </p:spTgt>
                                        </p:tgtEl>
                                        <p:attrNameLst>
                                          <p:attrName>fillcolor</p:attrName>
                                        </p:attrNameLst>
                                      </p:cBhvr>
                                      <p:tavLst>
                                        <p:tav tm="0">
                                          <p:val>
                                            <p:clrVal>
                                              <a:schemeClr val="accent2"/>
                                            </p:clrVal>
                                          </p:val>
                                        </p:tav>
                                        <p:tav tm="50000">
                                          <p:val>
                                            <p:clrVal>
                                              <a:schemeClr val="hlink"/>
                                            </p:clrVal>
                                          </p:val>
                                        </p:tav>
                                      </p:tavLst>
                                    </p:anim>
                                    <p:set>
                                      <p:cBhvr>
                                        <p:cTn id="9" dur="500"/>
                                        <p:tgtEl>
                                          <p:spTgt spid="6">
                                            <p:txEl>
                                              <p:pRg st="0" end="0"/>
                                            </p:txEl>
                                          </p:spTgt>
                                        </p:tgtEl>
                                        <p:attrNameLst>
                                          <p:attrName>fill.type</p:attrName>
                                        </p:attrNameLst>
                                      </p:cBhvr>
                                      <p:to>
                                        <p:strVal val="solid"/>
                                      </p:to>
                                    </p:set>
                                  </p:childTnLst>
                                </p:cTn>
                              </p:par>
                            </p:childTnLst>
                          </p:cTn>
                        </p:par>
                        <p:par>
                          <p:cTn id="10" fill="hold">
                            <p:stCondLst>
                              <p:cond delay="6500"/>
                            </p:stCondLst>
                            <p:childTnLst>
                              <p:par>
                                <p:cTn id="11" presetID="27" presetClass="entr" presetSubtype="0" fill="hold" nodeType="afterEffect">
                                  <p:stCondLst>
                                    <p:cond delay="0"/>
                                  </p:stCondLst>
                                  <p:iterate type="lt">
                                    <p:tmPct val="50000"/>
                                  </p:iterate>
                                  <p:childTnLst>
                                    <p:set>
                                      <p:cBhvr>
                                        <p:cTn id="12" dur="1" fill="hold">
                                          <p:stCondLst>
                                            <p:cond delay="0"/>
                                          </p:stCondLst>
                                        </p:cTn>
                                        <p:tgtEl>
                                          <p:spTgt spid="6">
                                            <p:txEl>
                                              <p:pRg st="1" end="1"/>
                                            </p:txEl>
                                          </p:spTgt>
                                        </p:tgtEl>
                                        <p:attrNameLst>
                                          <p:attrName>style.visibility</p:attrName>
                                        </p:attrNameLst>
                                      </p:cBhvr>
                                      <p:to>
                                        <p:strVal val="visible"/>
                                      </p:to>
                                    </p:set>
                                    <p:anim calcmode="discrete" valueType="clr">
                                      <p:cBhvr override="childStyle">
                                        <p:cTn id="13" dur="500"/>
                                        <p:tgtEl>
                                          <p:spTgt spid="6">
                                            <p:txEl>
                                              <p:pRg st="1" end="1"/>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14" dur="500"/>
                                        <p:tgtEl>
                                          <p:spTgt spid="6">
                                            <p:txEl>
                                              <p:pRg st="1" end="1"/>
                                            </p:txEl>
                                          </p:spTgt>
                                        </p:tgtEl>
                                        <p:attrNameLst>
                                          <p:attrName>fillcolor</p:attrName>
                                        </p:attrNameLst>
                                      </p:cBhvr>
                                      <p:tavLst>
                                        <p:tav tm="0">
                                          <p:val>
                                            <p:clrVal>
                                              <a:schemeClr val="accent2"/>
                                            </p:clrVal>
                                          </p:val>
                                        </p:tav>
                                        <p:tav tm="50000">
                                          <p:val>
                                            <p:clrVal>
                                              <a:schemeClr val="hlink"/>
                                            </p:clrVal>
                                          </p:val>
                                        </p:tav>
                                      </p:tavLst>
                                    </p:anim>
                                    <p:set>
                                      <p:cBhvr>
                                        <p:cTn id="15" dur="500"/>
                                        <p:tgtEl>
                                          <p:spTgt spid="6">
                                            <p:txEl>
                                              <p:pRg st="1" end="1"/>
                                            </p:txEl>
                                          </p:spTgt>
                                        </p:tgtEl>
                                        <p:attrNameLst>
                                          <p:attrName>fill.type</p:attrName>
                                        </p:attrNameLst>
                                      </p:cBhvr>
                                      <p:to>
                                        <p:strVal val="solid"/>
                                      </p:to>
                                    </p:set>
                                  </p:childTnLst>
                                </p:cTn>
                              </p:par>
                            </p:childTnLst>
                          </p:cTn>
                        </p:par>
                        <p:par>
                          <p:cTn id="16" fill="hold">
                            <p:stCondLst>
                              <p:cond delay="8500"/>
                            </p:stCondLst>
                            <p:childTnLst>
                              <p:par>
                                <p:cTn id="17" presetID="18" presetClass="entr" presetSubtype="12" fill="hold" nodeType="after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strips(downLeft)">
                                      <p:cBhvr>
                                        <p:cTn id="19" dur="5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7.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pPr fontAlgn="base">
              <a:spcBef>
                <a:spcPct val="0"/>
              </a:spcBef>
              <a:spcAft>
                <a:spcPct val="0"/>
              </a:spcAft>
            </a:pPr>
            <a:endParaRPr lang="es-ES" smtClean="0">
              <a:solidFill>
                <a:srgbClr val="000000"/>
              </a:solidFill>
            </a:endParaRPr>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pPr fontAlgn="base">
              <a:spcBef>
                <a:spcPct val="0"/>
              </a:spcBef>
              <a:spcAft>
                <a:spcPct val="0"/>
              </a:spcAft>
            </a:pPr>
            <a:endParaRPr lang="es-ES" smtClean="0">
              <a:solidFill>
                <a:srgbClr val="000000"/>
              </a:solidFill>
            </a:endParaRPr>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pPr fontAlgn="base">
              <a:spcBef>
                <a:spcPct val="0"/>
              </a:spcBef>
              <a:spcAft>
                <a:spcPct val="0"/>
              </a:spcAft>
            </a:pPr>
            <a:endParaRPr lang="es-ES" smtClean="0">
              <a:solidFill>
                <a:srgbClr val="000000"/>
              </a:solidFill>
            </a:endParaRPr>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pPr fontAlgn="base">
              <a:spcBef>
                <a:spcPct val="0"/>
              </a:spcBef>
              <a:spcAft>
                <a:spcPct val="0"/>
              </a:spcAft>
            </a:pPr>
            <a:endParaRPr lang="es-ES" smtClean="0">
              <a:solidFill>
                <a:srgbClr val="000000"/>
              </a:solidFill>
            </a:endParaRPr>
          </a:p>
        </p:txBody>
      </p:sp>
      <p:pic>
        <p:nvPicPr>
          <p:cNvPr id="11274" name="Picture 10" descr="boletin">
            <a:hlinkClick r:id="rId2"/>
          </p:cNvPr>
          <p:cNvPicPr>
            <a:picLocks noChangeAspect="1" noChangeArrowheads="1"/>
          </p:cNvPicPr>
          <p:nvPr/>
        </p:nvPicPr>
        <p:blipFill>
          <a:blip r:embed="rId3" cstate="print"/>
          <a:srcRect/>
          <a:stretch>
            <a:fillRect/>
          </a:stretch>
        </p:blipFill>
        <p:spPr bwMode="auto">
          <a:xfrm>
            <a:off x="2667000" y="57912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5486400"/>
            <a:ext cx="9144000" cy="274638"/>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sz="1200" b="1" smtClean="0">
                <a:solidFill>
                  <a:srgbClr val="04265C"/>
                </a:solidFill>
                <a:latin typeface="Berlin Sans FB Demi" pitchFamily="34" charset="0"/>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cstate="print"/>
          <a:srcRect/>
          <a:stretch>
            <a:fillRect/>
          </a:stretch>
        </p:blipFill>
        <p:spPr bwMode="auto">
          <a:xfrm>
            <a:off x="2971800" y="4572000"/>
            <a:ext cx="2540000" cy="1130300"/>
          </a:xfrm>
          <a:prstGeom prst="rect">
            <a:avLst/>
          </a:prstGeom>
          <a:noFill/>
        </p:spPr>
      </p:pic>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fontAlgn="base">
              <a:spcBef>
                <a:spcPct val="50000"/>
              </a:spcBef>
              <a:spcAft>
                <a:spcPct val="0"/>
              </a:spcAft>
            </a:pPr>
            <a:endParaRPr lang="es-ES" smtClean="0">
              <a:solidFill>
                <a:srgbClr val="000000"/>
              </a:solidFill>
            </a:endParaRPr>
          </a:p>
        </p:txBody>
      </p:sp>
      <p:graphicFrame>
        <p:nvGraphicFramePr>
          <p:cNvPr id="11701" name="Group 437"/>
          <p:cNvGraphicFramePr>
            <a:graphicFrameLocks noGrp="1"/>
          </p:cNvGraphicFramePr>
          <p:nvPr/>
        </p:nvGraphicFramePr>
        <p:xfrm>
          <a:off x="5029200" y="3352800"/>
          <a:ext cx="3200400" cy="1536383"/>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6"/>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7"/>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8"/>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984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9"/>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0"/>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1"/>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2"/>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3"/>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4"/>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5"/>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6"/>
                        </a:rPr>
                        <a:t>Románticos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7"/>
                        </a:rPr>
                        <a:t>Salud</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914400" y="2895600"/>
            <a:ext cx="3200400" cy="366713"/>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b="1" u="sng" smtClean="0">
                <a:solidFill>
                  <a:srgbClr val="04265C"/>
                </a:solidFill>
                <a:latin typeface="Berlin Sans FB Demi" pitchFamily="34" charset="0"/>
              </a:rPr>
              <a:t>Propia Creación</a:t>
            </a:r>
          </a:p>
        </p:txBody>
      </p:sp>
      <p:sp>
        <p:nvSpPr>
          <p:cNvPr id="11651" name="Text Box 387"/>
          <p:cNvSpPr txBox="1">
            <a:spLocks noChangeArrowheads="1"/>
          </p:cNvSpPr>
          <p:nvPr/>
        </p:nvSpPr>
        <p:spPr bwMode="auto">
          <a:xfrm>
            <a:off x="5029200" y="2895600"/>
            <a:ext cx="3200400" cy="366713"/>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b="1" u="sng" smtClean="0">
                <a:solidFill>
                  <a:srgbClr val="04265C"/>
                </a:solidFill>
                <a:latin typeface="Berlin Sans FB Demi" pitchFamily="34" charset="0"/>
              </a:rPr>
              <a:t>De la Red</a:t>
            </a:r>
          </a:p>
        </p:txBody>
      </p:sp>
      <p:graphicFrame>
        <p:nvGraphicFramePr>
          <p:cNvPr id="11698" name="Group 434"/>
          <p:cNvGraphicFramePr>
            <a:graphicFrameLocks noGrp="1"/>
          </p:cNvGraphicFramePr>
          <p:nvPr/>
        </p:nvGraphicFramePr>
        <p:xfrm>
          <a:off x="914400" y="3352800"/>
          <a:ext cx="3200400" cy="1517904"/>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18"/>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9"/>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0"/>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1"/>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2"/>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3"/>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4"/>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5"/>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6"/>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7"/>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8"/>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9"/>
                        </a:rPr>
                        <a:t>Salud</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4"/>
          </p:cNvPr>
          <p:cNvPicPr>
            <a:picLocks noChangeAspect="1" noChangeArrowheads="1"/>
          </p:cNvPicPr>
          <p:nvPr/>
        </p:nvPicPr>
        <p:blipFill>
          <a:blip r:embed="rId30" cstate="print"/>
          <a:srcRect/>
          <a:stretch>
            <a:fillRect/>
          </a:stretch>
        </p:blipFill>
        <p:spPr bwMode="auto">
          <a:xfrm>
            <a:off x="609600" y="6858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152400" y="2362200"/>
            <a:ext cx="9144000" cy="366713"/>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b="1" smtClean="0">
                <a:solidFill>
                  <a:srgbClr val="04265C"/>
                </a:solidFill>
                <a:latin typeface="Berlin Sans FB Demi" pitchFamily="34" charset="0"/>
              </a:rPr>
              <a:t>Accede a la sección que desees desde aquí:</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SINDROME DE CHINA">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SINDROME DE CHINA</Template>
  <TotalTime>78</TotalTime>
  <Words>716</Words>
  <Application>Microsoft Office PowerPoint</Application>
  <PresentationFormat>Presentación en pantalla (4:3)</PresentationFormat>
  <Paragraphs>59</Paragraphs>
  <Slides>67</Slides>
  <Notes>0</Notes>
  <HiddenSlides>0</HiddenSlides>
  <MMClips>0</MMClips>
  <ScaleCrop>false</ScaleCrop>
  <HeadingPairs>
    <vt:vector size="4" baseType="variant">
      <vt:variant>
        <vt:lpstr>Tema</vt:lpstr>
      </vt:variant>
      <vt:variant>
        <vt:i4>2</vt:i4>
      </vt:variant>
      <vt:variant>
        <vt:lpstr>Títulos de diapositiva</vt:lpstr>
      </vt:variant>
      <vt:variant>
        <vt:i4>67</vt:i4>
      </vt:variant>
    </vt:vector>
  </HeadingPairs>
  <TitlesOfParts>
    <vt:vector size="69" baseType="lpstr">
      <vt:lpstr>SINDROME DE CHINA</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lpstr>Diapositiva 61</vt:lpstr>
      <vt:lpstr>Diapositiva 62</vt:lpstr>
      <vt:lpstr>Diapositiva 63</vt:lpstr>
      <vt:lpstr>Diapositiva 64</vt:lpstr>
      <vt:lpstr>Diapositiva 65</vt:lpstr>
      <vt:lpstr>Diapositiva 66</vt:lpstr>
      <vt:lpstr>Diapositiva 67</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cp:lastModifiedBy>JOSE LUIS</cp:lastModifiedBy>
  <cp:revision>1</cp:revision>
  <dcterms:created xsi:type="dcterms:W3CDTF">2014-09-27T16:58:59Z</dcterms:created>
  <dcterms:modified xsi:type="dcterms:W3CDTF">2014-09-27T18:17:28Z</dcterms:modified>
</cp:coreProperties>
</file>