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Lst>
  <p:notesMasterIdLst>
    <p:notesMasterId r:id="rId25"/>
  </p:notesMasterIdLst>
  <p:sldIdLst>
    <p:sldId id="411" r:id="rId3"/>
    <p:sldId id="412" r:id="rId4"/>
    <p:sldId id="415" r:id="rId5"/>
    <p:sldId id="416" r:id="rId6"/>
    <p:sldId id="425" r:id="rId7"/>
    <p:sldId id="430" r:id="rId8"/>
    <p:sldId id="417" r:id="rId9"/>
    <p:sldId id="418" r:id="rId10"/>
    <p:sldId id="419" r:id="rId11"/>
    <p:sldId id="420" r:id="rId12"/>
    <p:sldId id="414" r:id="rId13"/>
    <p:sldId id="421" r:id="rId14"/>
    <p:sldId id="423" r:id="rId15"/>
    <p:sldId id="426" r:id="rId16"/>
    <p:sldId id="427" r:id="rId17"/>
    <p:sldId id="431" r:id="rId18"/>
    <p:sldId id="422" r:id="rId19"/>
    <p:sldId id="428" r:id="rId20"/>
    <p:sldId id="429" r:id="rId21"/>
    <p:sldId id="424" r:id="rId22"/>
    <p:sldId id="351" r:id="rId23"/>
    <p:sldId id="432" r:id="rId24"/>
  </p:sldIdLst>
  <p:sldSz cx="23774400" cy="14722475"/>
  <p:notesSz cx="6858000" cy="9144000"/>
  <p:defaultTextStyle>
    <a:defPPr>
      <a:defRPr lang="en-US"/>
    </a:defPPr>
    <a:lvl1pPr algn="l" rtl="0" fontAlgn="base">
      <a:spcBef>
        <a:spcPct val="0"/>
      </a:spcBef>
      <a:spcAft>
        <a:spcPct val="0"/>
      </a:spcAft>
      <a:defRPr sz="4300" kern="1200">
        <a:solidFill>
          <a:schemeClr val="tx1"/>
        </a:solidFill>
        <a:latin typeface="Arial" charset="0"/>
        <a:ea typeface="+mn-ea"/>
        <a:cs typeface="+mn-cs"/>
      </a:defRPr>
    </a:lvl1pPr>
    <a:lvl2pPr marL="457200" algn="l" rtl="0" fontAlgn="base">
      <a:spcBef>
        <a:spcPct val="0"/>
      </a:spcBef>
      <a:spcAft>
        <a:spcPct val="0"/>
      </a:spcAft>
      <a:defRPr sz="4300" kern="1200">
        <a:solidFill>
          <a:schemeClr val="tx1"/>
        </a:solidFill>
        <a:latin typeface="Arial" charset="0"/>
        <a:ea typeface="+mn-ea"/>
        <a:cs typeface="+mn-cs"/>
      </a:defRPr>
    </a:lvl2pPr>
    <a:lvl3pPr marL="914400" algn="l" rtl="0" fontAlgn="base">
      <a:spcBef>
        <a:spcPct val="0"/>
      </a:spcBef>
      <a:spcAft>
        <a:spcPct val="0"/>
      </a:spcAft>
      <a:defRPr sz="4300" kern="1200">
        <a:solidFill>
          <a:schemeClr val="tx1"/>
        </a:solidFill>
        <a:latin typeface="Arial" charset="0"/>
        <a:ea typeface="+mn-ea"/>
        <a:cs typeface="+mn-cs"/>
      </a:defRPr>
    </a:lvl3pPr>
    <a:lvl4pPr marL="1371600" algn="l" rtl="0" fontAlgn="base">
      <a:spcBef>
        <a:spcPct val="0"/>
      </a:spcBef>
      <a:spcAft>
        <a:spcPct val="0"/>
      </a:spcAft>
      <a:defRPr sz="4300" kern="1200">
        <a:solidFill>
          <a:schemeClr val="tx1"/>
        </a:solidFill>
        <a:latin typeface="Arial" charset="0"/>
        <a:ea typeface="+mn-ea"/>
        <a:cs typeface="+mn-cs"/>
      </a:defRPr>
    </a:lvl4pPr>
    <a:lvl5pPr marL="1828800" algn="l" rtl="0" fontAlgn="base">
      <a:spcBef>
        <a:spcPct val="0"/>
      </a:spcBef>
      <a:spcAft>
        <a:spcPct val="0"/>
      </a:spcAft>
      <a:defRPr sz="4300" kern="1200">
        <a:solidFill>
          <a:schemeClr val="tx1"/>
        </a:solidFill>
        <a:latin typeface="Arial" charset="0"/>
        <a:ea typeface="+mn-ea"/>
        <a:cs typeface="+mn-cs"/>
      </a:defRPr>
    </a:lvl5pPr>
    <a:lvl6pPr marL="2286000" algn="l" defTabSz="914400" rtl="0" eaLnBrk="1" latinLnBrk="0" hangingPunct="1">
      <a:defRPr sz="4300" kern="1200">
        <a:solidFill>
          <a:schemeClr val="tx1"/>
        </a:solidFill>
        <a:latin typeface="Arial" charset="0"/>
        <a:ea typeface="+mn-ea"/>
        <a:cs typeface="+mn-cs"/>
      </a:defRPr>
    </a:lvl6pPr>
    <a:lvl7pPr marL="2743200" algn="l" defTabSz="914400" rtl="0" eaLnBrk="1" latinLnBrk="0" hangingPunct="1">
      <a:defRPr sz="4300" kern="1200">
        <a:solidFill>
          <a:schemeClr val="tx1"/>
        </a:solidFill>
        <a:latin typeface="Arial" charset="0"/>
        <a:ea typeface="+mn-ea"/>
        <a:cs typeface="+mn-cs"/>
      </a:defRPr>
    </a:lvl7pPr>
    <a:lvl8pPr marL="3200400" algn="l" defTabSz="914400" rtl="0" eaLnBrk="1" latinLnBrk="0" hangingPunct="1">
      <a:defRPr sz="4300" kern="1200">
        <a:solidFill>
          <a:schemeClr val="tx1"/>
        </a:solidFill>
        <a:latin typeface="Arial" charset="0"/>
        <a:ea typeface="+mn-ea"/>
        <a:cs typeface="+mn-cs"/>
      </a:defRPr>
    </a:lvl8pPr>
    <a:lvl9pPr marL="3657600" algn="l" defTabSz="914400" rtl="0" eaLnBrk="1" latinLnBrk="0" hangingPunct="1">
      <a:defRPr sz="4300"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zNtddUT73hlH+vV0O0womg==" hashData="eNeypprZBG/0Aa3ESQiWTiR8nu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FF"/>
    <a:srgbClr val="663300"/>
    <a:srgbClr val="9933FF"/>
    <a:srgbClr val="21D951"/>
    <a:srgbClr val="38D1F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4698" autoAdjust="0"/>
  </p:normalViewPr>
  <p:slideViewPr>
    <p:cSldViewPr>
      <p:cViewPr varScale="1">
        <p:scale>
          <a:sx n="33" d="100"/>
          <a:sy n="33" d="100"/>
        </p:scale>
        <p:origin x="-510" y="-96"/>
      </p:cViewPr>
      <p:guideLst>
        <p:guide orient="horz" pos="4638"/>
        <p:guide pos="7488"/>
      </p:guideLst>
    </p:cSldViewPr>
  </p:slideViewPr>
  <p:notesTextViewPr>
    <p:cViewPr>
      <p:scale>
        <a:sx n="100" d="100"/>
        <a:sy n="100" d="100"/>
      </p:scale>
      <p:origin x="0" y="0"/>
    </p:cViewPr>
  </p:notesTextViewPr>
  <p:sorterViewPr>
    <p:cViewPr>
      <p:scale>
        <a:sx n="20" d="100"/>
        <a:sy n="2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721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s-ES"/>
          </a:p>
        </p:txBody>
      </p:sp>
      <p:sp>
        <p:nvSpPr>
          <p:cNvPr id="13721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s-ES"/>
          </a:p>
        </p:txBody>
      </p:sp>
      <p:sp>
        <p:nvSpPr>
          <p:cNvPr id="137220" name="Rectangle 4"/>
          <p:cNvSpPr>
            <a:spLocks noGrp="1" noRot="1" noChangeAspect="1" noChangeArrowheads="1" noTextEdit="1"/>
          </p:cNvSpPr>
          <p:nvPr>
            <p:ph type="sldImg" idx="2"/>
          </p:nvPr>
        </p:nvSpPr>
        <p:spPr bwMode="auto">
          <a:xfrm>
            <a:off x="660400" y="685800"/>
            <a:ext cx="5537200" cy="3429000"/>
          </a:xfrm>
          <a:prstGeom prst="rect">
            <a:avLst/>
          </a:prstGeom>
          <a:noFill/>
          <a:ln w="9525">
            <a:solidFill>
              <a:srgbClr val="000000"/>
            </a:solidFill>
            <a:miter lim="800000"/>
            <a:headEnd/>
            <a:tailEnd/>
          </a:ln>
          <a:effectLst/>
        </p:spPr>
      </p:sp>
      <p:sp>
        <p:nvSpPr>
          <p:cNvPr id="13722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3722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s-ES"/>
          </a:p>
        </p:txBody>
      </p:sp>
      <p:sp>
        <p:nvSpPr>
          <p:cNvPr id="13722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7F1084DE-0ACA-4736-B4B3-35C98890F28F}"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1782763" y="4573588"/>
            <a:ext cx="20208875" cy="3155950"/>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3565525" y="8342313"/>
            <a:ext cx="16643350" cy="376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5CBF62A3-F18F-472F-A864-19E0E36E8E02}" type="slidenum">
              <a:rPr lang="en-US"/>
              <a:pPr/>
              <a:t>‹Nº›</a:t>
            </a:fld>
            <a:endParaRPr lang="en-US"/>
          </a:p>
        </p:txBody>
      </p:sp>
    </p:spTree>
  </p:cSld>
  <p:clrMapOvr>
    <a:masterClrMapping/>
  </p:clrMapOvr>
  <p:transition spd="slow" advTm="6000">
    <p:randomBar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7A86152B-2051-4716-ABBA-0643DE774E66}" type="slidenum">
              <a:rPr lang="en-US"/>
              <a:pPr/>
              <a:t>‹Nº›</a:t>
            </a:fld>
            <a:endParaRPr lang="en-US"/>
          </a:p>
        </p:txBody>
      </p:sp>
    </p:spTree>
  </p:cSld>
  <p:clrMapOvr>
    <a:masterClrMapping/>
  </p:clrMapOvr>
  <p:transition spd="slow" advTm="6000">
    <p:randomBar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1878013" y="9459913"/>
            <a:ext cx="20208875" cy="29241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1878013" y="6240463"/>
            <a:ext cx="20208875" cy="321945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C02C2C03-E629-42F2-B0D3-FE180D80E890}" type="slidenum">
              <a:rPr lang="en-US"/>
              <a:pPr/>
              <a:t>‹Nº›</a:t>
            </a:fld>
            <a:endParaRPr lang="en-US"/>
          </a:p>
        </p:txBody>
      </p:sp>
    </p:spTree>
  </p:cSld>
  <p:clrMapOvr>
    <a:masterClrMapping/>
  </p:clrMapOvr>
  <p:transition spd="slow" advTm="6000">
    <p:randomBar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1187450" y="3435350"/>
            <a:ext cx="10623550" cy="97155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11963400" y="3435350"/>
            <a:ext cx="10623550" cy="97155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n-US"/>
          </a:p>
        </p:txBody>
      </p:sp>
      <p:sp>
        <p:nvSpPr>
          <p:cNvPr id="6" name="5 Marcador de pie de página"/>
          <p:cNvSpPr>
            <a:spLocks noGrp="1"/>
          </p:cNvSpPr>
          <p:nvPr>
            <p:ph type="ftr" sz="quarter" idx="11"/>
          </p:nvPr>
        </p:nvSpPr>
        <p:spPr/>
        <p:txBody>
          <a:bodyPr/>
          <a:lstStyle>
            <a:lvl1pPr>
              <a:defRPr/>
            </a:lvl1pPr>
          </a:lstStyle>
          <a:p>
            <a:endParaRPr lang="en-US"/>
          </a:p>
        </p:txBody>
      </p:sp>
      <p:sp>
        <p:nvSpPr>
          <p:cNvPr id="7" name="6 Marcador de número de diapositiva"/>
          <p:cNvSpPr>
            <a:spLocks noGrp="1"/>
          </p:cNvSpPr>
          <p:nvPr>
            <p:ph type="sldNum" sz="quarter" idx="12"/>
          </p:nvPr>
        </p:nvSpPr>
        <p:spPr/>
        <p:txBody>
          <a:bodyPr/>
          <a:lstStyle>
            <a:lvl1pPr>
              <a:defRPr/>
            </a:lvl1pPr>
          </a:lstStyle>
          <a:p>
            <a:fld id="{F5C134A8-A8A1-4D78-87D5-8BD50014A0C6}" type="slidenum">
              <a:rPr lang="en-US"/>
              <a:pPr/>
              <a:t>‹Nº›</a:t>
            </a:fld>
            <a:endParaRPr lang="en-US"/>
          </a:p>
        </p:txBody>
      </p:sp>
    </p:spTree>
  </p:cSld>
  <p:clrMapOvr>
    <a:masterClrMapping/>
  </p:clrMapOvr>
  <p:transition spd="slow" advTm="6000">
    <p:randomBar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1189038" y="588963"/>
            <a:ext cx="21396325" cy="2454275"/>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1189038" y="3295650"/>
            <a:ext cx="10504487" cy="137318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1189038" y="4668838"/>
            <a:ext cx="10504487" cy="848201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12077700" y="3295650"/>
            <a:ext cx="10507663" cy="137318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12077700" y="4668838"/>
            <a:ext cx="10507663" cy="848201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n-US"/>
          </a:p>
        </p:txBody>
      </p:sp>
      <p:sp>
        <p:nvSpPr>
          <p:cNvPr id="8" name="7 Marcador de pie de página"/>
          <p:cNvSpPr>
            <a:spLocks noGrp="1"/>
          </p:cNvSpPr>
          <p:nvPr>
            <p:ph type="ftr" sz="quarter" idx="11"/>
          </p:nvPr>
        </p:nvSpPr>
        <p:spPr/>
        <p:txBody>
          <a:bodyPr/>
          <a:lstStyle>
            <a:lvl1pPr>
              <a:defRPr/>
            </a:lvl1pPr>
          </a:lstStyle>
          <a:p>
            <a:endParaRPr lang="en-US"/>
          </a:p>
        </p:txBody>
      </p:sp>
      <p:sp>
        <p:nvSpPr>
          <p:cNvPr id="9" name="8 Marcador de número de diapositiva"/>
          <p:cNvSpPr>
            <a:spLocks noGrp="1"/>
          </p:cNvSpPr>
          <p:nvPr>
            <p:ph type="sldNum" sz="quarter" idx="12"/>
          </p:nvPr>
        </p:nvSpPr>
        <p:spPr/>
        <p:txBody>
          <a:bodyPr/>
          <a:lstStyle>
            <a:lvl1pPr>
              <a:defRPr/>
            </a:lvl1pPr>
          </a:lstStyle>
          <a:p>
            <a:fld id="{5F13EBAB-5CF4-40B5-BBF2-D52ECC8110A0}" type="slidenum">
              <a:rPr lang="en-US"/>
              <a:pPr/>
              <a:t>‹Nº›</a:t>
            </a:fld>
            <a:endParaRPr lang="en-US"/>
          </a:p>
        </p:txBody>
      </p:sp>
    </p:spTree>
  </p:cSld>
  <p:clrMapOvr>
    <a:masterClrMapping/>
  </p:clrMapOvr>
  <p:transition spd="slow" advTm="6000">
    <p:randomBar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n-US"/>
          </a:p>
        </p:txBody>
      </p:sp>
      <p:sp>
        <p:nvSpPr>
          <p:cNvPr id="4" name="3 Marcador de pie de página"/>
          <p:cNvSpPr>
            <a:spLocks noGrp="1"/>
          </p:cNvSpPr>
          <p:nvPr>
            <p:ph type="ftr" sz="quarter" idx="11"/>
          </p:nvPr>
        </p:nvSpPr>
        <p:spPr/>
        <p:txBody>
          <a:bodyPr/>
          <a:lstStyle>
            <a:lvl1pPr>
              <a:defRPr/>
            </a:lvl1pPr>
          </a:lstStyle>
          <a:p>
            <a:endParaRPr lang="en-US"/>
          </a:p>
        </p:txBody>
      </p:sp>
      <p:sp>
        <p:nvSpPr>
          <p:cNvPr id="5" name="4 Marcador de número de diapositiva"/>
          <p:cNvSpPr>
            <a:spLocks noGrp="1"/>
          </p:cNvSpPr>
          <p:nvPr>
            <p:ph type="sldNum" sz="quarter" idx="12"/>
          </p:nvPr>
        </p:nvSpPr>
        <p:spPr/>
        <p:txBody>
          <a:bodyPr/>
          <a:lstStyle>
            <a:lvl1pPr>
              <a:defRPr/>
            </a:lvl1pPr>
          </a:lstStyle>
          <a:p>
            <a:fld id="{E76576AA-6710-476C-AA3A-7525518A7D1C}" type="slidenum">
              <a:rPr lang="en-US"/>
              <a:pPr/>
              <a:t>‹Nº›</a:t>
            </a:fld>
            <a:endParaRPr lang="en-US"/>
          </a:p>
        </p:txBody>
      </p:sp>
    </p:spTree>
  </p:cSld>
  <p:clrMapOvr>
    <a:masterClrMapping/>
  </p:clrMapOvr>
  <p:transition spd="slow" advTm="6000">
    <p:randomBar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n-US"/>
          </a:p>
        </p:txBody>
      </p:sp>
      <p:sp>
        <p:nvSpPr>
          <p:cNvPr id="3" name="2 Marcador de pie de página"/>
          <p:cNvSpPr>
            <a:spLocks noGrp="1"/>
          </p:cNvSpPr>
          <p:nvPr>
            <p:ph type="ftr" sz="quarter" idx="11"/>
          </p:nvPr>
        </p:nvSpPr>
        <p:spPr/>
        <p:txBody>
          <a:bodyPr/>
          <a:lstStyle>
            <a:lvl1pPr>
              <a:defRPr/>
            </a:lvl1pPr>
          </a:lstStyle>
          <a:p>
            <a:endParaRPr lang="en-US"/>
          </a:p>
        </p:txBody>
      </p:sp>
      <p:sp>
        <p:nvSpPr>
          <p:cNvPr id="4" name="3 Marcador de número de diapositiva"/>
          <p:cNvSpPr>
            <a:spLocks noGrp="1"/>
          </p:cNvSpPr>
          <p:nvPr>
            <p:ph type="sldNum" sz="quarter" idx="12"/>
          </p:nvPr>
        </p:nvSpPr>
        <p:spPr/>
        <p:txBody>
          <a:bodyPr/>
          <a:lstStyle>
            <a:lvl1pPr>
              <a:defRPr/>
            </a:lvl1pPr>
          </a:lstStyle>
          <a:p>
            <a:fld id="{DDAB462A-9DE4-489D-8905-3117896F7503}" type="slidenum">
              <a:rPr lang="en-US"/>
              <a:pPr/>
              <a:t>‹Nº›</a:t>
            </a:fld>
            <a:endParaRPr lang="en-US"/>
          </a:p>
        </p:txBody>
      </p:sp>
    </p:spTree>
  </p:cSld>
  <p:clrMapOvr>
    <a:masterClrMapping/>
  </p:clrMapOvr>
  <p:transition spd="slow" advTm="6000">
    <p:randomBar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189038" y="585788"/>
            <a:ext cx="7821612" cy="24955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9294813" y="585788"/>
            <a:ext cx="13290550" cy="125650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1189038" y="3081338"/>
            <a:ext cx="7821612" cy="100695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n-US"/>
          </a:p>
        </p:txBody>
      </p:sp>
      <p:sp>
        <p:nvSpPr>
          <p:cNvPr id="6" name="5 Marcador de pie de página"/>
          <p:cNvSpPr>
            <a:spLocks noGrp="1"/>
          </p:cNvSpPr>
          <p:nvPr>
            <p:ph type="ftr" sz="quarter" idx="11"/>
          </p:nvPr>
        </p:nvSpPr>
        <p:spPr/>
        <p:txBody>
          <a:bodyPr/>
          <a:lstStyle>
            <a:lvl1pPr>
              <a:defRPr/>
            </a:lvl1pPr>
          </a:lstStyle>
          <a:p>
            <a:endParaRPr lang="en-US"/>
          </a:p>
        </p:txBody>
      </p:sp>
      <p:sp>
        <p:nvSpPr>
          <p:cNvPr id="7" name="6 Marcador de número de diapositiva"/>
          <p:cNvSpPr>
            <a:spLocks noGrp="1"/>
          </p:cNvSpPr>
          <p:nvPr>
            <p:ph type="sldNum" sz="quarter" idx="12"/>
          </p:nvPr>
        </p:nvSpPr>
        <p:spPr/>
        <p:txBody>
          <a:bodyPr/>
          <a:lstStyle>
            <a:lvl1pPr>
              <a:defRPr/>
            </a:lvl1pPr>
          </a:lstStyle>
          <a:p>
            <a:fld id="{2D8F88F4-F272-4AB4-BE67-DE43D10C40CE}" type="slidenum">
              <a:rPr lang="en-US"/>
              <a:pPr/>
              <a:t>‹Nº›</a:t>
            </a:fld>
            <a:endParaRPr lang="en-US"/>
          </a:p>
        </p:txBody>
      </p:sp>
    </p:spTree>
  </p:cSld>
  <p:clrMapOvr>
    <a:masterClrMapping/>
  </p:clrMapOvr>
  <p:transition spd="slow" advTm="6000">
    <p:randomBar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659313" y="10306050"/>
            <a:ext cx="14265275" cy="1216025"/>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4659313" y="1316038"/>
            <a:ext cx="14265275" cy="8832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4659313" y="11522075"/>
            <a:ext cx="14265275" cy="17287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n-US"/>
          </a:p>
        </p:txBody>
      </p:sp>
      <p:sp>
        <p:nvSpPr>
          <p:cNvPr id="6" name="5 Marcador de pie de página"/>
          <p:cNvSpPr>
            <a:spLocks noGrp="1"/>
          </p:cNvSpPr>
          <p:nvPr>
            <p:ph type="ftr" sz="quarter" idx="11"/>
          </p:nvPr>
        </p:nvSpPr>
        <p:spPr/>
        <p:txBody>
          <a:bodyPr/>
          <a:lstStyle>
            <a:lvl1pPr>
              <a:defRPr/>
            </a:lvl1pPr>
          </a:lstStyle>
          <a:p>
            <a:endParaRPr lang="en-US"/>
          </a:p>
        </p:txBody>
      </p:sp>
      <p:sp>
        <p:nvSpPr>
          <p:cNvPr id="7" name="6 Marcador de número de diapositiva"/>
          <p:cNvSpPr>
            <a:spLocks noGrp="1"/>
          </p:cNvSpPr>
          <p:nvPr>
            <p:ph type="sldNum" sz="quarter" idx="12"/>
          </p:nvPr>
        </p:nvSpPr>
        <p:spPr/>
        <p:txBody>
          <a:bodyPr/>
          <a:lstStyle>
            <a:lvl1pPr>
              <a:defRPr/>
            </a:lvl1pPr>
          </a:lstStyle>
          <a:p>
            <a:fld id="{6A24816D-2E57-47C6-9C9D-F1FE649E0F16}" type="slidenum">
              <a:rPr lang="en-US"/>
              <a:pPr/>
              <a:t>‹Nº›</a:t>
            </a:fld>
            <a:endParaRPr lang="en-US"/>
          </a:p>
        </p:txBody>
      </p:sp>
    </p:spTree>
  </p:cSld>
  <p:clrMapOvr>
    <a:masterClrMapping/>
  </p:clrMapOvr>
  <p:transition spd="slow" advTm="6000">
    <p:randomBar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DB6FDA53-FF12-44B4-803F-CA1A9BE4AC7F}" type="slidenum">
              <a:rPr lang="en-US"/>
              <a:pPr/>
              <a:t>‹Nº›</a:t>
            </a:fld>
            <a:endParaRPr lang="en-US"/>
          </a:p>
        </p:txBody>
      </p:sp>
    </p:spTree>
  </p:cSld>
  <p:clrMapOvr>
    <a:masterClrMapping/>
  </p:clrMapOvr>
  <p:transition spd="slow" advTm="6000">
    <p:randomBar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17237075" y="590550"/>
            <a:ext cx="5349875" cy="1256030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1187450" y="590550"/>
            <a:ext cx="15897225" cy="125603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6C9CC1F3-3864-4E3C-88D8-903252E0DF2C}" type="slidenum">
              <a:rPr lang="en-US"/>
              <a:pPr/>
              <a:t>‹Nº›</a:t>
            </a:fld>
            <a:endParaRPr lang="en-US"/>
          </a:p>
        </p:txBody>
      </p:sp>
    </p:spTree>
  </p:cSld>
  <p:clrMapOvr>
    <a:masterClrMapping/>
  </p:clrMapOvr>
  <p:transition spd="slow" advTm="6000">
    <p:randomBar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1783080" y="4573513"/>
            <a:ext cx="20208240" cy="3155790"/>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3566160" y="8342736"/>
            <a:ext cx="16642080" cy="3762410"/>
          </a:xfrm>
        </p:spPr>
        <p:txBody>
          <a:bodyPr/>
          <a:lstStyle>
            <a:lvl1pPr marL="0" indent="0" algn="ctr">
              <a:buNone/>
              <a:defRPr/>
            </a:lvl1pPr>
            <a:lvl2pPr marL="1099677" indent="0" algn="ctr">
              <a:buNone/>
              <a:defRPr/>
            </a:lvl2pPr>
            <a:lvl3pPr marL="2199351" indent="0" algn="ctr">
              <a:buNone/>
              <a:defRPr/>
            </a:lvl3pPr>
            <a:lvl4pPr marL="3299028" indent="0" algn="ctr">
              <a:buNone/>
              <a:defRPr/>
            </a:lvl4pPr>
            <a:lvl5pPr marL="4398702" indent="0" algn="ctr">
              <a:buNone/>
              <a:defRPr/>
            </a:lvl5pPr>
            <a:lvl6pPr marL="5498379" indent="0" algn="ctr">
              <a:buNone/>
              <a:defRPr/>
            </a:lvl6pPr>
            <a:lvl7pPr marL="6598056" indent="0" algn="ctr">
              <a:buNone/>
              <a:defRPr/>
            </a:lvl7pPr>
            <a:lvl8pPr marL="7697730" indent="0" algn="ctr">
              <a:buNone/>
              <a:defRPr/>
            </a:lvl8pPr>
            <a:lvl9pPr marL="8797407"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4D723042-E9F3-4B47-9A04-991584193817}"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187450" y="590550"/>
            <a:ext cx="21399500" cy="2452688"/>
          </a:xfrm>
          <a:prstGeom prst="rect">
            <a:avLst/>
          </a:prstGeom>
          <a:noFill/>
          <a:ln w="9525">
            <a:noFill/>
            <a:miter lim="800000"/>
            <a:headEnd/>
            <a:tailEnd/>
          </a:ln>
          <a:effectLst/>
        </p:spPr>
        <p:txBody>
          <a:bodyPr vert="horz" wrap="square" lIns="221017" tIns="110509" rIns="221017" bIns="110509" numCol="1" anchor="ctr" anchorCtr="0" compatLnSpc="1">
            <a:prstTxWarp prst="textNoShape">
              <a:avLst/>
            </a:prstTxWarp>
          </a:bodyPr>
          <a:lstStyle/>
          <a:p>
            <a:pPr lvl="0"/>
            <a:r>
              <a:rPr lang="en-US" smtClean="0"/>
              <a:t>Haga clic para cambiar el estilo de título	</a:t>
            </a:r>
          </a:p>
        </p:txBody>
      </p:sp>
      <p:sp>
        <p:nvSpPr>
          <p:cNvPr id="1027" name="Rectangle 3"/>
          <p:cNvSpPr>
            <a:spLocks noGrp="1" noChangeArrowheads="1"/>
          </p:cNvSpPr>
          <p:nvPr>
            <p:ph type="body" idx="1"/>
          </p:nvPr>
        </p:nvSpPr>
        <p:spPr bwMode="auto">
          <a:xfrm>
            <a:off x="1187450" y="3435350"/>
            <a:ext cx="21399500" cy="9715500"/>
          </a:xfrm>
          <a:prstGeom prst="rect">
            <a:avLst/>
          </a:prstGeom>
          <a:noFill/>
          <a:ln w="9525">
            <a:noFill/>
            <a:miter lim="800000"/>
            <a:headEnd/>
            <a:tailEnd/>
          </a:ln>
          <a:effectLst/>
        </p:spPr>
        <p:txBody>
          <a:bodyPr vert="horz" wrap="square" lIns="221017" tIns="110509" rIns="221017" bIns="110509" numCol="1" anchor="t" anchorCtr="0" compatLnSpc="1">
            <a:prstTxWarp prst="textNoShape">
              <a:avLst/>
            </a:prstTxWarp>
          </a:bodyPr>
          <a:lstStyle/>
          <a:p>
            <a:pPr lvl="0"/>
            <a:r>
              <a:rPr lang="en-US" smtClean="0"/>
              <a:t>Haga clic para modificar el estilo de texto del patrón</a:t>
            </a:r>
          </a:p>
          <a:p>
            <a:pPr lvl="1"/>
            <a:r>
              <a:rPr lang="en-US" smtClean="0"/>
              <a:t>Segundo nivel</a:t>
            </a:r>
          </a:p>
          <a:p>
            <a:pPr lvl="2"/>
            <a:r>
              <a:rPr lang="en-US" smtClean="0"/>
              <a:t>Tercer nivel</a:t>
            </a:r>
          </a:p>
          <a:p>
            <a:pPr lvl="3"/>
            <a:r>
              <a:rPr lang="en-US" smtClean="0"/>
              <a:t>Cuarto nivel</a:t>
            </a:r>
          </a:p>
          <a:p>
            <a:pPr lvl="4"/>
            <a:r>
              <a:rPr lang="en-US" smtClean="0"/>
              <a:t>Quinto nivel</a:t>
            </a:r>
          </a:p>
        </p:txBody>
      </p:sp>
      <p:sp>
        <p:nvSpPr>
          <p:cNvPr id="1028" name="Rectangle 4"/>
          <p:cNvSpPr>
            <a:spLocks noGrp="1" noChangeArrowheads="1"/>
          </p:cNvSpPr>
          <p:nvPr>
            <p:ph type="dt" sz="half" idx="2"/>
          </p:nvPr>
        </p:nvSpPr>
        <p:spPr bwMode="auto">
          <a:xfrm>
            <a:off x="1187450" y="13406438"/>
            <a:ext cx="5548313" cy="1022350"/>
          </a:xfrm>
          <a:prstGeom prst="rect">
            <a:avLst/>
          </a:prstGeom>
          <a:noFill/>
          <a:ln w="9525">
            <a:noFill/>
            <a:miter lim="800000"/>
            <a:headEnd/>
            <a:tailEnd/>
          </a:ln>
          <a:effectLst/>
        </p:spPr>
        <p:txBody>
          <a:bodyPr vert="horz" wrap="square" lIns="221017" tIns="110509" rIns="221017" bIns="110509" numCol="1" anchor="t" anchorCtr="0" compatLnSpc="1">
            <a:prstTxWarp prst="textNoShape">
              <a:avLst/>
            </a:prstTxWarp>
          </a:bodyPr>
          <a:lstStyle>
            <a:lvl1pPr defTabSz="2209800">
              <a:defRPr sz="3400"/>
            </a:lvl1pPr>
          </a:lstStyle>
          <a:p>
            <a:endParaRPr lang="en-US"/>
          </a:p>
        </p:txBody>
      </p:sp>
      <p:sp>
        <p:nvSpPr>
          <p:cNvPr id="1029" name="Rectangle 5"/>
          <p:cNvSpPr>
            <a:spLocks noGrp="1" noChangeArrowheads="1"/>
          </p:cNvSpPr>
          <p:nvPr>
            <p:ph type="ftr" sz="quarter" idx="3"/>
          </p:nvPr>
        </p:nvSpPr>
        <p:spPr bwMode="auto">
          <a:xfrm>
            <a:off x="8124825" y="13406438"/>
            <a:ext cx="7524750" cy="1022350"/>
          </a:xfrm>
          <a:prstGeom prst="rect">
            <a:avLst/>
          </a:prstGeom>
          <a:noFill/>
          <a:ln w="9525">
            <a:noFill/>
            <a:miter lim="800000"/>
            <a:headEnd/>
            <a:tailEnd/>
          </a:ln>
          <a:effectLst/>
        </p:spPr>
        <p:txBody>
          <a:bodyPr vert="horz" wrap="square" lIns="221017" tIns="110509" rIns="221017" bIns="110509" numCol="1" anchor="t" anchorCtr="0" compatLnSpc="1">
            <a:prstTxWarp prst="textNoShape">
              <a:avLst/>
            </a:prstTxWarp>
          </a:bodyPr>
          <a:lstStyle>
            <a:lvl1pPr algn="ctr" defTabSz="2209800">
              <a:defRPr sz="3400"/>
            </a:lvl1pPr>
          </a:lstStyle>
          <a:p>
            <a:endParaRPr lang="en-US"/>
          </a:p>
        </p:txBody>
      </p:sp>
      <p:sp>
        <p:nvSpPr>
          <p:cNvPr id="1030" name="Rectangle 6"/>
          <p:cNvSpPr>
            <a:spLocks noGrp="1" noChangeArrowheads="1"/>
          </p:cNvSpPr>
          <p:nvPr>
            <p:ph type="sldNum" sz="quarter" idx="4"/>
          </p:nvPr>
        </p:nvSpPr>
        <p:spPr bwMode="auto">
          <a:xfrm>
            <a:off x="17038638" y="13406438"/>
            <a:ext cx="5548312" cy="1022350"/>
          </a:xfrm>
          <a:prstGeom prst="rect">
            <a:avLst/>
          </a:prstGeom>
          <a:noFill/>
          <a:ln w="9525">
            <a:noFill/>
            <a:miter lim="800000"/>
            <a:headEnd/>
            <a:tailEnd/>
          </a:ln>
          <a:effectLst/>
        </p:spPr>
        <p:txBody>
          <a:bodyPr vert="horz" wrap="square" lIns="221017" tIns="110509" rIns="221017" bIns="110509" numCol="1" anchor="t" anchorCtr="0" compatLnSpc="1">
            <a:prstTxWarp prst="textNoShape">
              <a:avLst/>
            </a:prstTxWarp>
          </a:bodyPr>
          <a:lstStyle>
            <a:lvl1pPr algn="r" defTabSz="2209800">
              <a:defRPr sz="3400"/>
            </a:lvl1pPr>
          </a:lstStyle>
          <a:p>
            <a:fld id="{49D746FF-5F18-4B64-B898-4D1D309E9B79}" type="slidenum">
              <a:rPr lang="en-US"/>
              <a:pPr/>
              <a:t>‹Nº›</a:t>
            </a:fld>
            <a:endParaRPr lang="en-US"/>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transition spd="slow" advTm="6000">
    <p:randomBar dir="vert"/>
  </p:transition>
  <p:txStyles>
    <p:titleStyle>
      <a:lvl1pPr algn="ctr" defTabSz="2209800" rtl="0" eaLnBrk="1" fontAlgn="base" hangingPunct="1">
        <a:spcBef>
          <a:spcPct val="0"/>
        </a:spcBef>
        <a:spcAft>
          <a:spcPct val="0"/>
        </a:spcAft>
        <a:defRPr sz="10600">
          <a:solidFill>
            <a:schemeClr val="tx2"/>
          </a:solidFill>
          <a:latin typeface="+mj-lt"/>
          <a:ea typeface="+mj-ea"/>
          <a:cs typeface="+mj-cs"/>
        </a:defRPr>
      </a:lvl1pPr>
      <a:lvl2pPr algn="ctr" defTabSz="2209800" rtl="0" eaLnBrk="1" fontAlgn="base" hangingPunct="1">
        <a:spcBef>
          <a:spcPct val="0"/>
        </a:spcBef>
        <a:spcAft>
          <a:spcPct val="0"/>
        </a:spcAft>
        <a:defRPr sz="10600">
          <a:solidFill>
            <a:schemeClr val="tx2"/>
          </a:solidFill>
          <a:latin typeface="Arial" charset="0"/>
        </a:defRPr>
      </a:lvl2pPr>
      <a:lvl3pPr algn="ctr" defTabSz="2209800" rtl="0" eaLnBrk="1" fontAlgn="base" hangingPunct="1">
        <a:spcBef>
          <a:spcPct val="0"/>
        </a:spcBef>
        <a:spcAft>
          <a:spcPct val="0"/>
        </a:spcAft>
        <a:defRPr sz="10600">
          <a:solidFill>
            <a:schemeClr val="tx2"/>
          </a:solidFill>
          <a:latin typeface="Arial" charset="0"/>
        </a:defRPr>
      </a:lvl3pPr>
      <a:lvl4pPr algn="ctr" defTabSz="2209800" rtl="0" eaLnBrk="1" fontAlgn="base" hangingPunct="1">
        <a:spcBef>
          <a:spcPct val="0"/>
        </a:spcBef>
        <a:spcAft>
          <a:spcPct val="0"/>
        </a:spcAft>
        <a:defRPr sz="10600">
          <a:solidFill>
            <a:schemeClr val="tx2"/>
          </a:solidFill>
          <a:latin typeface="Arial" charset="0"/>
        </a:defRPr>
      </a:lvl4pPr>
      <a:lvl5pPr algn="ctr" defTabSz="2209800" rtl="0" eaLnBrk="1" fontAlgn="base" hangingPunct="1">
        <a:spcBef>
          <a:spcPct val="0"/>
        </a:spcBef>
        <a:spcAft>
          <a:spcPct val="0"/>
        </a:spcAft>
        <a:defRPr sz="10600">
          <a:solidFill>
            <a:schemeClr val="tx2"/>
          </a:solidFill>
          <a:latin typeface="Arial" charset="0"/>
        </a:defRPr>
      </a:lvl5pPr>
      <a:lvl6pPr marL="457200" algn="ctr" defTabSz="2209800" rtl="0" eaLnBrk="1" fontAlgn="base" hangingPunct="1">
        <a:spcBef>
          <a:spcPct val="0"/>
        </a:spcBef>
        <a:spcAft>
          <a:spcPct val="0"/>
        </a:spcAft>
        <a:defRPr sz="10600">
          <a:solidFill>
            <a:schemeClr val="tx2"/>
          </a:solidFill>
          <a:latin typeface="Arial" charset="0"/>
        </a:defRPr>
      </a:lvl6pPr>
      <a:lvl7pPr marL="914400" algn="ctr" defTabSz="2209800" rtl="0" eaLnBrk="1" fontAlgn="base" hangingPunct="1">
        <a:spcBef>
          <a:spcPct val="0"/>
        </a:spcBef>
        <a:spcAft>
          <a:spcPct val="0"/>
        </a:spcAft>
        <a:defRPr sz="10600">
          <a:solidFill>
            <a:schemeClr val="tx2"/>
          </a:solidFill>
          <a:latin typeface="Arial" charset="0"/>
        </a:defRPr>
      </a:lvl7pPr>
      <a:lvl8pPr marL="1371600" algn="ctr" defTabSz="2209800" rtl="0" eaLnBrk="1" fontAlgn="base" hangingPunct="1">
        <a:spcBef>
          <a:spcPct val="0"/>
        </a:spcBef>
        <a:spcAft>
          <a:spcPct val="0"/>
        </a:spcAft>
        <a:defRPr sz="10600">
          <a:solidFill>
            <a:schemeClr val="tx2"/>
          </a:solidFill>
          <a:latin typeface="Arial" charset="0"/>
        </a:defRPr>
      </a:lvl8pPr>
      <a:lvl9pPr marL="1828800" algn="ctr" defTabSz="2209800" rtl="0" eaLnBrk="1" fontAlgn="base" hangingPunct="1">
        <a:spcBef>
          <a:spcPct val="0"/>
        </a:spcBef>
        <a:spcAft>
          <a:spcPct val="0"/>
        </a:spcAft>
        <a:defRPr sz="10600">
          <a:solidFill>
            <a:schemeClr val="tx2"/>
          </a:solidFill>
          <a:latin typeface="Arial" charset="0"/>
        </a:defRPr>
      </a:lvl9pPr>
    </p:titleStyle>
    <p:bodyStyle>
      <a:lvl1pPr marL="828675" indent="-828675" algn="l" defTabSz="2209800" rtl="0" eaLnBrk="1" fontAlgn="base" hangingPunct="1">
        <a:spcBef>
          <a:spcPct val="20000"/>
        </a:spcBef>
        <a:spcAft>
          <a:spcPct val="0"/>
        </a:spcAft>
        <a:buChar char="•"/>
        <a:defRPr sz="7700">
          <a:solidFill>
            <a:schemeClr val="tx1"/>
          </a:solidFill>
          <a:latin typeface="+mn-lt"/>
          <a:ea typeface="+mn-ea"/>
          <a:cs typeface="+mn-cs"/>
        </a:defRPr>
      </a:lvl1pPr>
      <a:lvl2pPr marL="1797050" indent="-690563" algn="l" defTabSz="2209800" rtl="0" eaLnBrk="1" fontAlgn="base" hangingPunct="1">
        <a:spcBef>
          <a:spcPct val="20000"/>
        </a:spcBef>
        <a:spcAft>
          <a:spcPct val="0"/>
        </a:spcAft>
        <a:buChar char="–"/>
        <a:defRPr sz="6700">
          <a:solidFill>
            <a:schemeClr val="tx1"/>
          </a:solidFill>
          <a:latin typeface="+mn-lt"/>
        </a:defRPr>
      </a:lvl2pPr>
      <a:lvl3pPr marL="2762250" indent="-552450" algn="l" defTabSz="2209800" rtl="0" eaLnBrk="1" fontAlgn="base" hangingPunct="1">
        <a:spcBef>
          <a:spcPct val="20000"/>
        </a:spcBef>
        <a:spcAft>
          <a:spcPct val="0"/>
        </a:spcAft>
        <a:buChar char="•"/>
        <a:defRPr sz="5800">
          <a:solidFill>
            <a:schemeClr val="tx1"/>
          </a:solidFill>
          <a:latin typeface="+mn-lt"/>
        </a:defRPr>
      </a:lvl3pPr>
      <a:lvl4pPr marL="3868738" indent="-554038" algn="l" defTabSz="2209800" rtl="0" eaLnBrk="1" fontAlgn="base" hangingPunct="1">
        <a:spcBef>
          <a:spcPct val="20000"/>
        </a:spcBef>
        <a:spcAft>
          <a:spcPct val="0"/>
        </a:spcAft>
        <a:buChar char="–"/>
        <a:defRPr sz="4800">
          <a:solidFill>
            <a:schemeClr val="tx1"/>
          </a:solidFill>
          <a:latin typeface="+mn-lt"/>
        </a:defRPr>
      </a:lvl4pPr>
      <a:lvl5pPr marL="4972050" indent="-550863" algn="l" defTabSz="2209800" rtl="0" eaLnBrk="1" fontAlgn="base" hangingPunct="1">
        <a:spcBef>
          <a:spcPct val="20000"/>
        </a:spcBef>
        <a:spcAft>
          <a:spcPct val="0"/>
        </a:spcAft>
        <a:buChar char="»"/>
        <a:defRPr sz="4800">
          <a:solidFill>
            <a:schemeClr val="tx1"/>
          </a:solidFill>
          <a:latin typeface="+mn-lt"/>
        </a:defRPr>
      </a:lvl5pPr>
      <a:lvl6pPr marL="5429250" indent="-550863" algn="l" defTabSz="2209800" rtl="0" eaLnBrk="1" fontAlgn="base" hangingPunct="1">
        <a:spcBef>
          <a:spcPct val="20000"/>
        </a:spcBef>
        <a:spcAft>
          <a:spcPct val="0"/>
        </a:spcAft>
        <a:buChar char="»"/>
        <a:defRPr sz="4800">
          <a:solidFill>
            <a:schemeClr val="tx1"/>
          </a:solidFill>
          <a:latin typeface="+mn-lt"/>
        </a:defRPr>
      </a:lvl6pPr>
      <a:lvl7pPr marL="5886450" indent="-550863" algn="l" defTabSz="2209800" rtl="0" eaLnBrk="1" fontAlgn="base" hangingPunct="1">
        <a:spcBef>
          <a:spcPct val="20000"/>
        </a:spcBef>
        <a:spcAft>
          <a:spcPct val="0"/>
        </a:spcAft>
        <a:buChar char="»"/>
        <a:defRPr sz="4800">
          <a:solidFill>
            <a:schemeClr val="tx1"/>
          </a:solidFill>
          <a:latin typeface="+mn-lt"/>
        </a:defRPr>
      </a:lvl7pPr>
      <a:lvl8pPr marL="6343650" indent="-550863" algn="l" defTabSz="2209800" rtl="0" eaLnBrk="1" fontAlgn="base" hangingPunct="1">
        <a:spcBef>
          <a:spcPct val="20000"/>
        </a:spcBef>
        <a:spcAft>
          <a:spcPct val="0"/>
        </a:spcAft>
        <a:buChar char="»"/>
        <a:defRPr sz="4800">
          <a:solidFill>
            <a:schemeClr val="tx1"/>
          </a:solidFill>
          <a:latin typeface="+mn-lt"/>
        </a:defRPr>
      </a:lvl8pPr>
      <a:lvl9pPr marL="6800850" indent="-550863" algn="l" defTabSz="2209800" rtl="0" eaLnBrk="1" fontAlgn="base" hangingPunct="1">
        <a:spcBef>
          <a:spcPct val="20000"/>
        </a:spcBef>
        <a:spcAft>
          <a:spcPct val="0"/>
        </a:spcAft>
        <a:buChar char="»"/>
        <a:defRPr sz="48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188720" y="589582"/>
            <a:ext cx="21396960" cy="2453746"/>
          </a:xfrm>
          <a:prstGeom prst="rect">
            <a:avLst/>
          </a:prstGeom>
          <a:noFill/>
          <a:ln w="9525">
            <a:noFill/>
            <a:miter lim="800000"/>
            <a:headEnd/>
            <a:tailEnd/>
          </a:ln>
          <a:effectLst/>
        </p:spPr>
        <p:txBody>
          <a:bodyPr vert="horz" wrap="square" lIns="219977" tIns="109989" rIns="219977" bIns="109989"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1188720" y="3435245"/>
            <a:ext cx="21396960" cy="9716153"/>
          </a:xfrm>
          <a:prstGeom prst="rect">
            <a:avLst/>
          </a:prstGeom>
          <a:noFill/>
          <a:ln w="9525">
            <a:noFill/>
            <a:miter lim="800000"/>
            <a:headEnd/>
            <a:tailEnd/>
          </a:ln>
          <a:effectLst/>
        </p:spPr>
        <p:txBody>
          <a:bodyPr vert="horz" wrap="square" lIns="219977" tIns="109989" rIns="219977" bIns="109989"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1188720" y="13406995"/>
            <a:ext cx="5547360" cy="1022394"/>
          </a:xfrm>
          <a:prstGeom prst="rect">
            <a:avLst/>
          </a:prstGeom>
          <a:noFill/>
          <a:ln w="9525">
            <a:noFill/>
            <a:miter lim="800000"/>
            <a:headEnd/>
            <a:tailEnd/>
          </a:ln>
          <a:effectLst/>
        </p:spPr>
        <p:txBody>
          <a:bodyPr vert="horz" wrap="square" lIns="219977" tIns="109989" rIns="219977" bIns="109989" numCol="1" anchor="t" anchorCtr="0" compatLnSpc="1">
            <a:prstTxWarp prst="textNoShape">
              <a:avLst/>
            </a:prstTxWarp>
          </a:bodyPr>
          <a:lstStyle>
            <a:lvl1pPr>
              <a:defRPr sz="3400"/>
            </a:lvl1pPr>
          </a:lstStyle>
          <a:p>
            <a:endParaRPr lang="es-ES_tradnl" smtClean="0">
              <a:solidFill>
                <a:srgbClr val="000000"/>
              </a:solidFill>
            </a:endParaRPr>
          </a:p>
        </p:txBody>
      </p:sp>
      <p:sp>
        <p:nvSpPr>
          <p:cNvPr id="1029" name="Rectangle 5"/>
          <p:cNvSpPr>
            <a:spLocks noGrp="1" noChangeArrowheads="1"/>
          </p:cNvSpPr>
          <p:nvPr>
            <p:ph type="ftr" sz="quarter" idx="3"/>
          </p:nvPr>
        </p:nvSpPr>
        <p:spPr bwMode="auto">
          <a:xfrm>
            <a:off x="8122920" y="13406995"/>
            <a:ext cx="7528560" cy="1022394"/>
          </a:xfrm>
          <a:prstGeom prst="rect">
            <a:avLst/>
          </a:prstGeom>
          <a:noFill/>
          <a:ln w="9525">
            <a:noFill/>
            <a:miter lim="800000"/>
            <a:headEnd/>
            <a:tailEnd/>
          </a:ln>
          <a:effectLst/>
        </p:spPr>
        <p:txBody>
          <a:bodyPr vert="horz" wrap="square" lIns="219977" tIns="109989" rIns="219977" bIns="109989" numCol="1" anchor="t" anchorCtr="0" compatLnSpc="1">
            <a:prstTxWarp prst="textNoShape">
              <a:avLst/>
            </a:prstTxWarp>
          </a:bodyPr>
          <a:lstStyle>
            <a:lvl1pPr algn="ctr">
              <a:defRPr sz="3400"/>
            </a:lvl1pPr>
          </a:lstStyle>
          <a:p>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17038320" y="13406995"/>
            <a:ext cx="5547360" cy="1022394"/>
          </a:xfrm>
          <a:prstGeom prst="rect">
            <a:avLst/>
          </a:prstGeom>
          <a:noFill/>
          <a:ln w="9525">
            <a:noFill/>
            <a:miter lim="800000"/>
            <a:headEnd/>
            <a:tailEnd/>
          </a:ln>
          <a:effectLst/>
        </p:spPr>
        <p:txBody>
          <a:bodyPr vert="horz" wrap="square" lIns="219977" tIns="109989" rIns="219977" bIns="109989" numCol="1" anchor="t" anchorCtr="0" compatLnSpc="1">
            <a:prstTxWarp prst="textNoShape">
              <a:avLst/>
            </a:prstTxWarp>
          </a:bodyPr>
          <a:lstStyle>
            <a:lvl1pPr algn="r">
              <a:defRPr sz="3400"/>
            </a:lvl1pPr>
          </a:lstStyle>
          <a:p>
            <a:fld id="{225AFB69-C3A5-4A0A-88D7-081C16FCEAEF}" type="slidenum">
              <a:rPr lang="es-ES_tradnl" smtClean="0">
                <a:solidFill>
                  <a:srgbClr val="000000"/>
                </a:solidFill>
              </a:rPr>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2" r:id="rId1"/>
  </p:sldLayoutIdLst>
  <p:txStyles>
    <p:titleStyle>
      <a:lvl1pPr algn="ctr" rtl="0" fontAlgn="base">
        <a:spcBef>
          <a:spcPct val="0"/>
        </a:spcBef>
        <a:spcAft>
          <a:spcPct val="0"/>
        </a:spcAft>
        <a:defRPr sz="10600">
          <a:solidFill>
            <a:schemeClr val="tx2"/>
          </a:solidFill>
          <a:latin typeface="+mj-lt"/>
          <a:ea typeface="+mj-ea"/>
          <a:cs typeface="+mj-cs"/>
        </a:defRPr>
      </a:lvl1pPr>
      <a:lvl2pPr algn="ctr" rtl="0" fontAlgn="base">
        <a:spcBef>
          <a:spcPct val="0"/>
        </a:spcBef>
        <a:spcAft>
          <a:spcPct val="0"/>
        </a:spcAft>
        <a:defRPr sz="10600">
          <a:solidFill>
            <a:schemeClr val="tx2"/>
          </a:solidFill>
          <a:latin typeface="Arial" charset="0"/>
        </a:defRPr>
      </a:lvl2pPr>
      <a:lvl3pPr algn="ctr" rtl="0" fontAlgn="base">
        <a:spcBef>
          <a:spcPct val="0"/>
        </a:spcBef>
        <a:spcAft>
          <a:spcPct val="0"/>
        </a:spcAft>
        <a:defRPr sz="10600">
          <a:solidFill>
            <a:schemeClr val="tx2"/>
          </a:solidFill>
          <a:latin typeface="Arial" charset="0"/>
        </a:defRPr>
      </a:lvl3pPr>
      <a:lvl4pPr algn="ctr" rtl="0" fontAlgn="base">
        <a:spcBef>
          <a:spcPct val="0"/>
        </a:spcBef>
        <a:spcAft>
          <a:spcPct val="0"/>
        </a:spcAft>
        <a:defRPr sz="10600">
          <a:solidFill>
            <a:schemeClr val="tx2"/>
          </a:solidFill>
          <a:latin typeface="Arial" charset="0"/>
        </a:defRPr>
      </a:lvl4pPr>
      <a:lvl5pPr algn="ctr" rtl="0" fontAlgn="base">
        <a:spcBef>
          <a:spcPct val="0"/>
        </a:spcBef>
        <a:spcAft>
          <a:spcPct val="0"/>
        </a:spcAft>
        <a:defRPr sz="10600">
          <a:solidFill>
            <a:schemeClr val="tx2"/>
          </a:solidFill>
          <a:latin typeface="Arial" charset="0"/>
        </a:defRPr>
      </a:lvl5pPr>
      <a:lvl6pPr marL="1099886" algn="ctr" rtl="0" fontAlgn="base">
        <a:spcBef>
          <a:spcPct val="0"/>
        </a:spcBef>
        <a:spcAft>
          <a:spcPct val="0"/>
        </a:spcAft>
        <a:defRPr sz="10600">
          <a:solidFill>
            <a:schemeClr val="tx2"/>
          </a:solidFill>
          <a:latin typeface="Arial" charset="0"/>
        </a:defRPr>
      </a:lvl6pPr>
      <a:lvl7pPr marL="2199772" algn="ctr" rtl="0" fontAlgn="base">
        <a:spcBef>
          <a:spcPct val="0"/>
        </a:spcBef>
        <a:spcAft>
          <a:spcPct val="0"/>
        </a:spcAft>
        <a:defRPr sz="10600">
          <a:solidFill>
            <a:schemeClr val="tx2"/>
          </a:solidFill>
          <a:latin typeface="Arial" charset="0"/>
        </a:defRPr>
      </a:lvl7pPr>
      <a:lvl8pPr marL="3299658" algn="ctr" rtl="0" fontAlgn="base">
        <a:spcBef>
          <a:spcPct val="0"/>
        </a:spcBef>
        <a:spcAft>
          <a:spcPct val="0"/>
        </a:spcAft>
        <a:defRPr sz="10600">
          <a:solidFill>
            <a:schemeClr val="tx2"/>
          </a:solidFill>
          <a:latin typeface="Arial" charset="0"/>
        </a:defRPr>
      </a:lvl8pPr>
      <a:lvl9pPr marL="4399544" algn="ctr" rtl="0" fontAlgn="base">
        <a:spcBef>
          <a:spcPct val="0"/>
        </a:spcBef>
        <a:spcAft>
          <a:spcPct val="0"/>
        </a:spcAft>
        <a:defRPr sz="10600">
          <a:solidFill>
            <a:schemeClr val="tx2"/>
          </a:solidFill>
          <a:latin typeface="Arial" charset="0"/>
        </a:defRPr>
      </a:lvl9pPr>
    </p:titleStyle>
    <p:bodyStyle>
      <a:lvl1pPr marL="824915" indent="-824915" algn="l" rtl="0" fontAlgn="base">
        <a:spcBef>
          <a:spcPct val="20000"/>
        </a:spcBef>
        <a:spcAft>
          <a:spcPct val="0"/>
        </a:spcAft>
        <a:buChar char="•"/>
        <a:defRPr sz="7700">
          <a:solidFill>
            <a:schemeClr val="tx1"/>
          </a:solidFill>
          <a:latin typeface="+mn-lt"/>
          <a:ea typeface="+mn-ea"/>
          <a:cs typeface="+mn-cs"/>
        </a:defRPr>
      </a:lvl1pPr>
      <a:lvl2pPr marL="1787315" indent="-687429" algn="l" rtl="0" fontAlgn="base">
        <a:spcBef>
          <a:spcPct val="20000"/>
        </a:spcBef>
        <a:spcAft>
          <a:spcPct val="0"/>
        </a:spcAft>
        <a:buChar char="–"/>
        <a:defRPr sz="6700">
          <a:solidFill>
            <a:schemeClr val="tx1"/>
          </a:solidFill>
          <a:latin typeface="+mn-lt"/>
        </a:defRPr>
      </a:lvl2pPr>
      <a:lvl3pPr marL="2749715" indent="-549943" algn="l" rtl="0" fontAlgn="base">
        <a:spcBef>
          <a:spcPct val="20000"/>
        </a:spcBef>
        <a:spcAft>
          <a:spcPct val="0"/>
        </a:spcAft>
        <a:buChar char="•"/>
        <a:defRPr sz="5800">
          <a:solidFill>
            <a:schemeClr val="tx1"/>
          </a:solidFill>
          <a:latin typeface="+mn-lt"/>
        </a:defRPr>
      </a:lvl3pPr>
      <a:lvl4pPr marL="3849601" indent="-549943" algn="l" rtl="0" fontAlgn="base">
        <a:spcBef>
          <a:spcPct val="20000"/>
        </a:spcBef>
        <a:spcAft>
          <a:spcPct val="0"/>
        </a:spcAft>
        <a:buChar char="–"/>
        <a:defRPr sz="4800">
          <a:solidFill>
            <a:schemeClr val="tx1"/>
          </a:solidFill>
          <a:latin typeface="+mn-lt"/>
        </a:defRPr>
      </a:lvl4pPr>
      <a:lvl5pPr marL="4949487" indent="-549943" algn="l" rtl="0" fontAlgn="base">
        <a:spcBef>
          <a:spcPct val="20000"/>
        </a:spcBef>
        <a:spcAft>
          <a:spcPct val="0"/>
        </a:spcAft>
        <a:buChar char="»"/>
        <a:defRPr sz="4800">
          <a:solidFill>
            <a:schemeClr val="tx1"/>
          </a:solidFill>
          <a:latin typeface="+mn-lt"/>
        </a:defRPr>
      </a:lvl5pPr>
      <a:lvl6pPr marL="6049373" indent="-549943" algn="l" rtl="0" fontAlgn="base">
        <a:spcBef>
          <a:spcPct val="20000"/>
        </a:spcBef>
        <a:spcAft>
          <a:spcPct val="0"/>
        </a:spcAft>
        <a:buChar char="»"/>
        <a:defRPr sz="4800">
          <a:solidFill>
            <a:schemeClr val="tx1"/>
          </a:solidFill>
          <a:latin typeface="+mn-lt"/>
        </a:defRPr>
      </a:lvl6pPr>
      <a:lvl7pPr marL="7149259" indent="-549943" algn="l" rtl="0" fontAlgn="base">
        <a:spcBef>
          <a:spcPct val="20000"/>
        </a:spcBef>
        <a:spcAft>
          <a:spcPct val="0"/>
        </a:spcAft>
        <a:buChar char="»"/>
        <a:defRPr sz="4800">
          <a:solidFill>
            <a:schemeClr val="tx1"/>
          </a:solidFill>
          <a:latin typeface="+mn-lt"/>
        </a:defRPr>
      </a:lvl7pPr>
      <a:lvl8pPr marL="8249145" indent="-549943" algn="l" rtl="0" fontAlgn="base">
        <a:spcBef>
          <a:spcPct val="20000"/>
        </a:spcBef>
        <a:spcAft>
          <a:spcPct val="0"/>
        </a:spcAft>
        <a:buChar char="»"/>
        <a:defRPr sz="4800">
          <a:solidFill>
            <a:schemeClr val="tx1"/>
          </a:solidFill>
          <a:latin typeface="+mn-lt"/>
        </a:defRPr>
      </a:lvl8pPr>
      <a:lvl9pPr marL="9349031" indent="-549943" algn="l" rtl="0" fontAlgn="base">
        <a:spcBef>
          <a:spcPct val="20000"/>
        </a:spcBef>
        <a:spcAft>
          <a:spcPct val="0"/>
        </a:spcAft>
        <a:buChar char="»"/>
        <a:defRPr sz="4800">
          <a:solidFill>
            <a:schemeClr val="tx1"/>
          </a:solidFill>
          <a:latin typeface="+mn-lt"/>
        </a:defRPr>
      </a:lvl9pPr>
    </p:bodyStyle>
    <p:otherStyle>
      <a:defPPr>
        <a:defRPr lang="es-ES"/>
      </a:defPPr>
      <a:lvl1pPr marL="0" algn="l" defTabSz="2199772" rtl="0" eaLnBrk="1" latinLnBrk="0" hangingPunct="1">
        <a:defRPr sz="4300" kern="1200">
          <a:solidFill>
            <a:schemeClr val="tx1"/>
          </a:solidFill>
          <a:latin typeface="+mn-lt"/>
          <a:ea typeface="+mn-ea"/>
          <a:cs typeface="+mn-cs"/>
        </a:defRPr>
      </a:lvl1pPr>
      <a:lvl2pPr marL="1099886" algn="l" defTabSz="2199772" rtl="0" eaLnBrk="1" latinLnBrk="0" hangingPunct="1">
        <a:defRPr sz="4300" kern="1200">
          <a:solidFill>
            <a:schemeClr val="tx1"/>
          </a:solidFill>
          <a:latin typeface="+mn-lt"/>
          <a:ea typeface="+mn-ea"/>
          <a:cs typeface="+mn-cs"/>
        </a:defRPr>
      </a:lvl2pPr>
      <a:lvl3pPr marL="2199772" algn="l" defTabSz="2199772" rtl="0" eaLnBrk="1" latinLnBrk="0" hangingPunct="1">
        <a:defRPr sz="4300" kern="1200">
          <a:solidFill>
            <a:schemeClr val="tx1"/>
          </a:solidFill>
          <a:latin typeface="+mn-lt"/>
          <a:ea typeface="+mn-ea"/>
          <a:cs typeface="+mn-cs"/>
        </a:defRPr>
      </a:lvl3pPr>
      <a:lvl4pPr marL="3299658" algn="l" defTabSz="2199772" rtl="0" eaLnBrk="1" latinLnBrk="0" hangingPunct="1">
        <a:defRPr sz="4300" kern="1200">
          <a:solidFill>
            <a:schemeClr val="tx1"/>
          </a:solidFill>
          <a:latin typeface="+mn-lt"/>
          <a:ea typeface="+mn-ea"/>
          <a:cs typeface="+mn-cs"/>
        </a:defRPr>
      </a:lvl4pPr>
      <a:lvl5pPr marL="4399544" algn="l" defTabSz="2199772" rtl="0" eaLnBrk="1" latinLnBrk="0" hangingPunct="1">
        <a:defRPr sz="4300" kern="1200">
          <a:solidFill>
            <a:schemeClr val="tx1"/>
          </a:solidFill>
          <a:latin typeface="+mn-lt"/>
          <a:ea typeface="+mn-ea"/>
          <a:cs typeface="+mn-cs"/>
        </a:defRPr>
      </a:lvl5pPr>
      <a:lvl6pPr marL="5499430" algn="l" defTabSz="2199772" rtl="0" eaLnBrk="1" latinLnBrk="0" hangingPunct="1">
        <a:defRPr sz="4300" kern="1200">
          <a:solidFill>
            <a:schemeClr val="tx1"/>
          </a:solidFill>
          <a:latin typeface="+mn-lt"/>
          <a:ea typeface="+mn-ea"/>
          <a:cs typeface="+mn-cs"/>
        </a:defRPr>
      </a:lvl6pPr>
      <a:lvl7pPr marL="6599316" algn="l" defTabSz="2199772" rtl="0" eaLnBrk="1" latinLnBrk="0" hangingPunct="1">
        <a:defRPr sz="4300" kern="1200">
          <a:solidFill>
            <a:schemeClr val="tx1"/>
          </a:solidFill>
          <a:latin typeface="+mn-lt"/>
          <a:ea typeface="+mn-ea"/>
          <a:cs typeface="+mn-cs"/>
        </a:defRPr>
      </a:lvl7pPr>
      <a:lvl8pPr marL="7699202" algn="l" defTabSz="2199772" rtl="0" eaLnBrk="1" latinLnBrk="0" hangingPunct="1">
        <a:defRPr sz="4300" kern="1200">
          <a:solidFill>
            <a:schemeClr val="tx1"/>
          </a:solidFill>
          <a:latin typeface="+mn-lt"/>
          <a:ea typeface="+mn-ea"/>
          <a:cs typeface="+mn-cs"/>
        </a:defRPr>
      </a:lvl8pPr>
      <a:lvl9pPr marL="8799088" algn="l" defTabSz="2199772" rtl="0" eaLnBrk="1" latinLnBrk="0" hangingPunct="1">
        <a:defRPr sz="43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7.jpeg"/><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3.gif"/></Relationships>
</file>

<file path=ppt/slides/_rels/slide22.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17.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18.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1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3" descr="illusion-019"/>
          <p:cNvPicPr>
            <a:picLocks noChangeAspect="1" noChangeArrowheads="1" noCrop="1"/>
          </p:cNvPicPr>
          <p:nvPr/>
        </p:nvPicPr>
        <p:blipFill>
          <a:blip r:embed="rId3" cstate="print">
            <a:duotone>
              <a:prstClr val="black"/>
              <a:schemeClr val="tx2">
                <a:tint val="45000"/>
                <a:satMod val="400000"/>
              </a:schemeClr>
            </a:duotone>
          </a:blip>
          <a:srcRect/>
          <a:stretch>
            <a:fillRect/>
          </a:stretch>
        </p:blipFill>
        <p:spPr bwMode="auto">
          <a:xfrm>
            <a:off x="0" y="0"/>
            <a:ext cx="23774400" cy="14916731"/>
          </a:xfrm>
          <a:prstGeom prst="rect">
            <a:avLst/>
          </a:prstGeom>
          <a:noFill/>
        </p:spPr>
      </p:pic>
      <p:pic>
        <p:nvPicPr>
          <p:cNvPr id="155650" name="Picture 2" descr="CARA"/>
          <p:cNvPicPr>
            <a:picLocks noChangeAspect="1" noChangeArrowheads="1"/>
          </p:cNvPicPr>
          <p:nvPr/>
        </p:nvPicPr>
        <p:blipFill>
          <a:blip r:embed="rId4" cstate="print"/>
          <a:srcRect/>
          <a:stretch>
            <a:fillRect/>
          </a:stretch>
        </p:blipFill>
        <p:spPr bwMode="auto">
          <a:xfrm>
            <a:off x="20815300" y="11825288"/>
            <a:ext cx="2017713" cy="2106612"/>
          </a:xfrm>
          <a:prstGeom prst="rect">
            <a:avLst/>
          </a:prstGeom>
          <a:noFill/>
          <a:ln w="38100">
            <a:solidFill>
              <a:srgbClr val="1CDEF8"/>
            </a:solidFill>
            <a:miter lim="800000"/>
            <a:headEnd/>
            <a:tailEnd/>
          </a:ln>
        </p:spPr>
      </p:pic>
      <p:sp>
        <p:nvSpPr>
          <p:cNvPr id="155651" name="WordArt 3" descr="rainbow"/>
          <p:cNvSpPr>
            <a:spLocks noChangeArrowheads="1" noChangeShapeType="1" noTextEdit="1"/>
          </p:cNvSpPr>
          <p:nvPr/>
        </p:nvSpPr>
        <p:spPr bwMode="auto">
          <a:xfrm>
            <a:off x="16567150" y="12833350"/>
            <a:ext cx="3705225" cy="922338"/>
          </a:xfrm>
          <a:prstGeom prst="rect">
            <a:avLst/>
          </a:prstGeom>
        </p:spPr>
        <p:txBody>
          <a:bodyPr wrap="none" fromWordArt="1">
            <a:prstTxWarp prst="textPlain">
              <a:avLst>
                <a:gd name="adj" fmla="val 50000"/>
              </a:avLst>
            </a:prstTxWarp>
          </a:bodyPr>
          <a:lstStyle/>
          <a:p>
            <a:pPr algn="ctr"/>
            <a:r>
              <a:rPr lang="es-ES" sz="3600" b="1" kern="10" dirty="0">
                <a:ln w="9525">
                  <a:solidFill>
                    <a:srgbClr val="E31C07"/>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Forte"/>
              </a:rPr>
              <a:t>José Luis</a:t>
            </a:r>
          </a:p>
        </p:txBody>
      </p:sp>
      <p:pic>
        <p:nvPicPr>
          <p:cNvPr id="155652" name="Image 2" descr="swirlrainbw3.gif"/>
          <p:cNvPicPr>
            <a:picLocks noChangeAspect="1"/>
          </p:cNvPicPr>
          <p:nvPr/>
        </p:nvPicPr>
        <p:blipFill>
          <a:blip r:embed="rId6" cstate="print"/>
          <a:srcRect/>
          <a:stretch>
            <a:fillRect/>
          </a:stretch>
        </p:blipFill>
        <p:spPr bwMode="auto">
          <a:xfrm rot="5400000">
            <a:off x="-7270750" y="7270750"/>
            <a:ext cx="14722475" cy="180975"/>
          </a:xfrm>
          <a:prstGeom prst="rect">
            <a:avLst/>
          </a:prstGeom>
          <a:noFill/>
          <a:ln w="9525">
            <a:noFill/>
            <a:miter lim="800000"/>
            <a:headEnd/>
            <a:tailEnd/>
          </a:ln>
        </p:spPr>
      </p:pic>
      <p:pic>
        <p:nvPicPr>
          <p:cNvPr id="155653" name="Image 2" descr="swirlrainbw3.gif"/>
          <p:cNvPicPr>
            <a:picLocks noChangeAspect="1"/>
          </p:cNvPicPr>
          <p:nvPr/>
        </p:nvPicPr>
        <p:blipFill>
          <a:blip r:embed="rId6" cstate="print"/>
          <a:srcRect/>
          <a:stretch>
            <a:fillRect/>
          </a:stretch>
        </p:blipFill>
        <p:spPr bwMode="auto">
          <a:xfrm rot="5400000">
            <a:off x="16322675" y="7270750"/>
            <a:ext cx="14722475" cy="180975"/>
          </a:xfrm>
          <a:prstGeom prst="rect">
            <a:avLst/>
          </a:prstGeom>
          <a:noFill/>
          <a:ln w="9525">
            <a:noFill/>
            <a:miter lim="800000"/>
            <a:headEnd/>
            <a:tailEnd/>
          </a:ln>
        </p:spPr>
      </p:pic>
      <p:pic>
        <p:nvPicPr>
          <p:cNvPr id="155654" name="Image 2" descr="swirlrainbw3.gif"/>
          <p:cNvPicPr>
            <a:picLocks noChangeAspect="1"/>
          </p:cNvPicPr>
          <p:nvPr/>
        </p:nvPicPr>
        <p:blipFill>
          <a:blip r:embed="rId6" cstate="print"/>
          <a:srcRect/>
          <a:stretch>
            <a:fillRect/>
          </a:stretch>
        </p:blipFill>
        <p:spPr bwMode="auto">
          <a:xfrm rot="10800000">
            <a:off x="0" y="0"/>
            <a:ext cx="23774400" cy="149225"/>
          </a:xfrm>
          <a:prstGeom prst="rect">
            <a:avLst/>
          </a:prstGeom>
          <a:noFill/>
          <a:ln w="9525">
            <a:noFill/>
            <a:miter lim="800000"/>
            <a:headEnd/>
            <a:tailEnd/>
          </a:ln>
        </p:spPr>
      </p:pic>
      <p:pic>
        <p:nvPicPr>
          <p:cNvPr id="155655" name="Image 2" descr="swirlrainbw3.gif"/>
          <p:cNvPicPr>
            <a:picLocks noChangeAspect="1"/>
          </p:cNvPicPr>
          <p:nvPr/>
        </p:nvPicPr>
        <p:blipFill>
          <a:blip r:embed="rId6" cstate="print"/>
          <a:srcRect/>
          <a:stretch>
            <a:fillRect/>
          </a:stretch>
        </p:blipFill>
        <p:spPr bwMode="auto">
          <a:xfrm rot="10800000">
            <a:off x="0" y="14562138"/>
            <a:ext cx="23774400" cy="160337"/>
          </a:xfrm>
          <a:prstGeom prst="rect">
            <a:avLst/>
          </a:prstGeom>
          <a:noFill/>
          <a:ln w="9525">
            <a:noFill/>
            <a:miter lim="800000"/>
            <a:headEnd/>
            <a:tailEnd/>
          </a:ln>
        </p:spPr>
      </p:pic>
      <p:pic>
        <p:nvPicPr>
          <p:cNvPr id="155656" name="Picture 8"/>
          <p:cNvPicPr>
            <a:picLocks noChangeAspect="1" noChangeArrowheads="1"/>
          </p:cNvPicPr>
          <p:nvPr/>
        </p:nvPicPr>
        <p:blipFill>
          <a:blip r:embed="rId7" cstate="print"/>
          <a:srcRect/>
          <a:stretch>
            <a:fillRect/>
          </a:stretch>
        </p:blipFill>
        <p:spPr bwMode="auto">
          <a:xfrm>
            <a:off x="1013992" y="880517"/>
            <a:ext cx="2665412" cy="1554163"/>
          </a:xfrm>
          <a:prstGeom prst="rect">
            <a:avLst/>
          </a:prstGeom>
          <a:noFill/>
          <a:ln w="9525">
            <a:noFill/>
            <a:round/>
            <a:headEnd/>
            <a:tailEnd/>
          </a:ln>
          <a:effectLst/>
        </p:spPr>
      </p:pic>
      <p:sp>
        <p:nvSpPr>
          <p:cNvPr id="13" name="12 Rectángulo"/>
          <p:cNvSpPr/>
          <p:nvPr/>
        </p:nvSpPr>
        <p:spPr>
          <a:xfrm>
            <a:off x="2310136" y="2536701"/>
            <a:ext cx="19082120" cy="9571851"/>
          </a:xfrm>
          <a:prstGeom prst="rect">
            <a:avLst/>
          </a:prstGeom>
        </p:spPr>
        <p:txBody>
          <a:bodyPr wrap="square">
            <a:spAutoFit/>
          </a:bodyPr>
          <a:lstStyle/>
          <a:p>
            <a:pPr algn="ctr"/>
            <a:r>
              <a:rPr lang="es-ES" sz="23900" b="1" i="1" kern="10" dirty="0" smtClean="0">
                <a:ln w="25400">
                  <a:solidFill>
                    <a:srgbClr val="EBEF39"/>
                  </a:solidFill>
                  <a:round/>
                  <a:headEnd/>
                  <a:tailEnd/>
                </a:ln>
                <a:solidFill>
                  <a:srgbClr val="E31C07"/>
                </a:solidFill>
                <a:effectLst>
                  <a:glow rad="101600">
                    <a:srgbClr val="FFFF00">
                      <a:alpha val="60000"/>
                    </a:srgbClr>
                  </a:glow>
                  <a:outerShdw dist="35921" dir="2700000" algn="ctr" rotWithShape="0">
                    <a:srgbClr val="808080">
                      <a:alpha val="79999"/>
                    </a:srgbClr>
                  </a:outerShdw>
                </a:effectLst>
                <a:latin typeface="Rockwell Condensed" pitchFamily="18" charset="0"/>
                <a:cs typeface="Times New Roman"/>
              </a:rPr>
              <a:t>¿Será un </a:t>
            </a:r>
          </a:p>
          <a:p>
            <a:pPr algn="ctr"/>
            <a:r>
              <a:rPr lang="es-ES" sz="23900" b="1" i="1" kern="10" dirty="0" smtClean="0">
                <a:ln w="25400">
                  <a:solidFill>
                    <a:srgbClr val="EBEF39"/>
                  </a:solidFill>
                  <a:round/>
                  <a:headEnd/>
                  <a:tailEnd/>
                </a:ln>
                <a:solidFill>
                  <a:srgbClr val="E31C07"/>
                </a:solidFill>
                <a:effectLst>
                  <a:glow rad="101600">
                    <a:srgbClr val="FFFF00">
                      <a:alpha val="60000"/>
                    </a:srgbClr>
                  </a:glow>
                  <a:outerShdw dist="35921" dir="2700000" algn="ctr" rotWithShape="0">
                    <a:srgbClr val="808080">
                      <a:alpha val="79999"/>
                    </a:srgbClr>
                  </a:outerShdw>
                </a:effectLst>
                <a:latin typeface="Rockwell Condensed" pitchFamily="18" charset="0"/>
                <a:cs typeface="Times New Roman"/>
              </a:rPr>
              <a:t>Extraterrestre?</a:t>
            </a:r>
          </a:p>
          <a:p>
            <a:pPr algn="ctr"/>
            <a:endParaRPr lang="es-ES" sz="13800" b="1" dirty="0">
              <a:solidFill>
                <a:srgbClr val="FF0000"/>
              </a:solidFill>
              <a:latin typeface="Snap ITC" pitchFamily="82" charset="0"/>
            </a:endParaRPr>
          </a:p>
        </p:txBody>
      </p:sp>
    </p:spTree>
  </p:cSld>
  <p:clrMapOvr>
    <a:masterClrMapping/>
  </p:clrMapOvr>
  <p:transition spd="slow" advTm="12000">
    <p:randomBar dir="vert"/>
    <p:sndAc>
      <p:stSnd>
        <p:snd r:embed="rId2" name="ernesto cortazar - nights of silk and tear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1"/>
                                        </p:tgtEl>
                                        <p:attrNameLst>
                                          <p:attrName>style.opacity</p:attrName>
                                        </p:attrNameLst>
                                      </p:cBhvr>
                                      <p:to>
                                        <p:strVal val="0.25"/>
                                      </p:to>
                                    </p:set>
                                    <p:animEffect filter="image" prLst="opacity: 0.25">
                                      <p:cBhvr rctx="IE">
                                        <p:cTn id="7" dur="indefinite"/>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13">
                                            <p:txEl>
                                              <p:pRg st="0" end="0"/>
                                            </p:txEl>
                                          </p:spTgt>
                                        </p:tgtEl>
                                        <p:attrNameLst>
                                          <p:attrName>style.visibility</p:attrName>
                                        </p:attrNameLst>
                                      </p:cBhvr>
                                      <p:to>
                                        <p:strVal val="visible"/>
                                      </p:to>
                                    </p:set>
                                    <p:animEffect transition="in" filter="diamond(in)">
                                      <p:cBhvr>
                                        <p:cTn id="12" dur="2000"/>
                                        <p:tgtEl>
                                          <p:spTgt spid="1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nodeType="clickEffect">
                                  <p:stCondLst>
                                    <p:cond delay="0"/>
                                  </p:stCondLst>
                                  <p:childTnLst>
                                    <p:set>
                                      <p:cBhvr>
                                        <p:cTn id="16" dur="1" fill="hold">
                                          <p:stCondLst>
                                            <p:cond delay="0"/>
                                          </p:stCondLst>
                                        </p:cTn>
                                        <p:tgtEl>
                                          <p:spTgt spid="13">
                                            <p:txEl>
                                              <p:pRg st="1" end="1"/>
                                            </p:txEl>
                                          </p:spTgt>
                                        </p:tgtEl>
                                        <p:attrNameLst>
                                          <p:attrName>style.visibility</p:attrName>
                                        </p:attrNameLst>
                                      </p:cBhvr>
                                      <p:to>
                                        <p:strVal val="visible"/>
                                      </p:to>
                                    </p:set>
                                    <p:animEffect transition="in" filter="diamond(in)">
                                      <p:cBhvr>
                                        <p:cTn id="17" dur="2000"/>
                                        <p:tgtEl>
                                          <p:spTgt spid="1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poal1.jpg"/>
          <p:cNvPicPr>
            <a:picLocks noChangeAspect="1" noChangeArrowheads="1"/>
          </p:cNvPicPr>
          <p:nvPr/>
        </p:nvPicPr>
        <p:blipFill>
          <a:blip r:embed="rId2" cstate="print"/>
          <a:srcRect l="2751" r="1963" b="1657"/>
          <a:stretch>
            <a:fillRect/>
          </a:stretch>
        </p:blipFill>
        <p:spPr bwMode="auto">
          <a:xfrm>
            <a:off x="0" y="-559642"/>
            <a:ext cx="23774400" cy="15913768"/>
          </a:xfrm>
          <a:prstGeom prst="rect">
            <a:avLst/>
          </a:prstGeom>
          <a:noFill/>
        </p:spPr>
      </p:pic>
    </p:spTree>
  </p:cSld>
  <p:clrMapOvr>
    <a:masterClrMapping/>
  </p:clrMapOvr>
  <p:transition spd="slow" advTm="6000">
    <p:randomBar dir="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9"/>
          <p:cNvPicPr>
            <a:picLocks noChangeAspect="1" noChangeArrowheads="1" noCrop="1"/>
          </p:cNvPicPr>
          <p:nvPr/>
        </p:nvPicPr>
        <p:blipFill>
          <a:blip r:embed="rId2" cstate="print">
            <a:duotone>
              <a:prstClr val="black"/>
              <a:schemeClr val="tx2">
                <a:tint val="45000"/>
                <a:satMod val="400000"/>
              </a:schemeClr>
            </a:duotone>
          </a:blip>
          <a:srcRect/>
          <a:stretch>
            <a:fillRect/>
          </a:stretch>
        </p:blipFill>
        <p:spPr bwMode="auto">
          <a:xfrm>
            <a:off x="0" y="0"/>
            <a:ext cx="23774400" cy="14916731"/>
          </a:xfrm>
          <a:prstGeom prst="rect">
            <a:avLst/>
          </a:prstGeom>
          <a:noFill/>
        </p:spPr>
      </p:pic>
      <p:sp>
        <p:nvSpPr>
          <p:cNvPr id="2" name="1 Rectángulo"/>
          <p:cNvSpPr/>
          <p:nvPr/>
        </p:nvSpPr>
        <p:spPr>
          <a:xfrm>
            <a:off x="2382144" y="1168549"/>
            <a:ext cx="19879093" cy="12102302"/>
          </a:xfrm>
          <a:prstGeom prst="rect">
            <a:avLst/>
          </a:prstGeom>
        </p:spPr>
        <p:txBody>
          <a:bodyPr wrap="square" lIns="219977" tIns="109989" rIns="219977" bIns="109989">
            <a:spAutoFit/>
          </a:bodyPr>
          <a:lstStyle/>
          <a:p>
            <a:pPr algn="ctr"/>
            <a:r>
              <a:rPr lang="es-ES" sz="19300" b="1" i="1" dirty="0" smtClean="0">
                <a:solidFill>
                  <a:srgbClr val="FFFF00"/>
                </a:solidFill>
                <a:effectLst>
                  <a:glow rad="228600">
                    <a:srgbClr val="FF0000">
                      <a:alpha val="40000"/>
                    </a:srgbClr>
                  </a:glow>
                </a:effectLst>
                <a:latin typeface="Arial Black" pitchFamily="34" charset="0"/>
              </a:rPr>
              <a:t>No, </a:t>
            </a:r>
          </a:p>
          <a:p>
            <a:pPr algn="ctr"/>
            <a:r>
              <a:rPr lang="es-ES" sz="19300" b="1" i="1" dirty="0" smtClean="0">
                <a:solidFill>
                  <a:srgbClr val="FFFF00"/>
                </a:solidFill>
                <a:effectLst>
                  <a:glow rad="228600">
                    <a:srgbClr val="FF0000">
                      <a:alpha val="40000"/>
                    </a:srgbClr>
                  </a:glow>
                </a:effectLst>
                <a:latin typeface="Arial Black" pitchFamily="34" charset="0"/>
              </a:rPr>
              <a:t>es la</a:t>
            </a:r>
          </a:p>
          <a:p>
            <a:pPr algn="ctr"/>
            <a:r>
              <a:rPr lang="es-ES" sz="19300" b="1" i="1" dirty="0" smtClean="0">
                <a:solidFill>
                  <a:srgbClr val="FFFF00"/>
                </a:solidFill>
                <a:effectLst>
                  <a:glow rad="228600">
                    <a:srgbClr val="FF0000">
                      <a:alpha val="40000"/>
                    </a:srgbClr>
                  </a:glow>
                </a:effectLst>
                <a:latin typeface="Arial Black" pitchFamily="34" charset="0"/>
              </a:rPr>
              <a:t>POLILLA </a:t>
            </a:r>
          </a:p>
          <a:p>
            <a:pPr algn="ctr"/>
            <a:r>
              <a:rPr lang="es-ES" sz="19300" b="1" i="1" dirty="0" smtClean="0">
                <a:solidFill>
                  <a:srgbClr val="FFFF00"/>
                </a:solidFill>
                <a:effectLst>
                  <a:glow rad="228600">
                    <a:srgbClr val="FF0000">
                      <a:alpha val="40000"/>
                    </a:srgbClr>
                  </a:glow>
                </a:effectLst>
                <a:latin typeface="Arial Black" pitchFamily="34" charset="0"/>
              </a:rPr>
              <a:t>IMPERIAL </a:t>
            </a:r>
            <a:endParaRPr lang="es-ES" sz="19300" b="1" i="1" dirty="0">
              <a:solidFill>
                <a:srgbClr val="FFFF00"/>
              </a:solidFill>
              <a:effectLst>
                <a:glow rad="228600">
                  <a:srgbClr val="FF0000">
                    <a:alpha val="40000"/>
                  </a:srgbClr>
                </a:glow>
              </a:effectLst>
              <a:latin typeface="Arial Black" pitchFamily="34" charset="0"/>
            </a:endParaRPr>
          </a:p>
        </p:txBody>
      </p:sp>
    </p:spTree>
  </p:cSld>
  <p:clrMapOvr>
    <a:masterClrMapping/>
  </p:clrMapOvr>
  <p:transition spd="slow" advTm="10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41" presetClass="entr" presetSubtype="0" fill="hold" nodeType="afterEffect">
                                  <p:stCondLst>
                                    <p:cond delay="0"/>
                                  </p:stCondLst>
                                  <p:iterate type="lt">
                                    <p:tmPct val="10000"/>
                                  </p:iterate>
                                  <p:childTnLst>
                                    <p:set>
                                      <p:cBhvr>
                                        <p:cTn id="10" dur="1" fill="hold">
                                          <p:stCondLst>
                                            <p:cond delay="0"/>
                                          </p:stCondLst>
                                        </p:cTn>
                                        <p:tgtEl>
                                          <p:spTgt spid="2">
                                            <p:txEl>
                                              <p:pRg st="0" end="0"/>
                                            </p:txEl>
                                          </p:spTgt>
                                        </p:tgtEl>
                                        <p:attrNameLst>
                                          <p:attrName>style.visibility</p:attrName>
                                        </p:attrNameLst>
                                      </p:cBhvr>
                                      <p:to>
                                        <p:strVal val="visible"/>
                                      </p:to>
                                    </p:set>
                                    <p:anim calcmode="lin" valueType="num">
                                      <p:cBhvr>
                                        <p:cTn id="11"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3"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2">
                                            <p:txEl>
                                              <p:pRg st="0" end="0"/>
                                            </p:txEl>
                                          </p:spTgt>
                                        </p:tgtEl>
                                      </p:cBhvr>
                                    </p:animEffect>
                                  </p:childTnLst>
                                </p:cTn>
                              </p:par>
                            </p:childTnLst>
                          </p:cTn>
                        </p:par>
                        <p:par>
                          <p:cTn id="16" fill="hold">
                            <p:stCondLst>
                              <p:cond delay="600"/>
                            </p:stCondLst>
                            <p:childTnLst>
                              <p:par>
                                <p:cTn id="17" presetID="41" presetClass="entr" presetSubtype="0" fill="hold" nodeType="afterEffect">
                                  <p:stCondLst>
                                    <p:cond delay="0"/>
                                  </p:stCondLst>
                                  <p:iterate type="lt">
                                    <p:tmPct val="10000"/>
                                  </p:iterate>
                                  <p:childTnLst>
                                    <p:set>
                                      <p:cBhvr>
                                        <p:cTn id="18" dur="1" fill="hold">
                                          <p:stCondLst>
                                            <p:cond delay="0"/>
                                          </p:stCondLst>
                                        </p:cTn>
                                        <p:tgtEl>
                                          <p:spTgt spid="2">
                                            <p:txEl>
                                              <p:pRg st="1" end="1"/>
                                            </p:txEl>
                                          </p:spTgt>
                                        </p:tgtEl>
                                        <p:attrNameLst>
                                          <p:attrName>style.visibility</p:attrName>
                                        </p:attrNameLst>
                                      </p:cBhvr>
                                      <p:to>
                                        <p:strVal val="visible"/>
                                      </p:to>
                                    </p:set>
                                    <p:anim calcmode="lin" valueType="num">
                                      <p:cBhvr>
                                        <p:cTn id="19" dur="500" fill="hold"/>
                                        <p:tgtEl>
                                          <p:spTgt spid="2">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20" dur="500" fill="hold"/>
                                        <p:tgtEl>
                                          <p:spTgt spid="2">
                                            <p:txEl>
                                              <p:pRg st="1" end="1"/>
                                            </p:txEl>
                                          </p:spTgt>
                                        </p:tgtEl>
                                        <p:attrNameLst>
                                          <p:attrName>ppt_y</p:attrName>
                                        </p:attrNameLst>
                                      </p:cBhvr>
                                      <p:tavLst>
                                        <p:tav tm="0">
                                          <p:val>
                                            <p:strVal val="#ppt_y"/>
                                          </p:val>
                                        </p:tav>
                                        <p:tav tm="100000">
                                          <p:val>
                                            <p:strVal val="#ppt_y"/>
                                          </p:val>
                                        </p:tav>
                                      </p:tavLst>
                                    </p:anim>
                                    <p:anim calcmode="lin" valueType="num">
                                      <p:cBhvr>
                                        <p:cTn id="21" dur="500" fill="hold"/>
                                        <p:tgtEl>
                                          <p:spTgt spid="2">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2" dur="500" fill="hold"/>
                                        <p:tgtEl>
                                          <p:spTgt spid="2">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3" dur="500" tmFilter="0,0; .5, 1; 1, 1"/>
                                        <p:tgtEl>
                                          <p:spTgt spid="2">
                                            <p:txEl>
                                              <p:pRg st="1" end="1"/>
                                            </p:txEl>
                                          </p:spTgt>
                                        </p:tgtEl>
                                      </p:cBhvr>
                                    </p:animEffect>
                                  </p:childTnLst>
                                </p:cTn>
                              </p:par>
                            </p:childTnLst>
                          </p:cTn>
                        </p:par>
                        <p:par>
                          <p:cTn id="24" fill="hold">
                            <p:stCondLst>
                              <p:cond delay="1250"/>
                            </p:stCondLst>
                            <p:childTnLst>
                              <p:par>
                                <p:cTn id="25" presetID="41" presetClass="entr" presetSubtype="0" fill="hold" nodeType="afterEffect">
                                  <p:stCondLst>
                                    <p:cond delay="0"/>
                                  </p:stCondLst>
                                  <p:iterate type="lt">
                                    <p:tmPct val="10000"/>
                                  </p:iterate>
                                  <p:childTnLst>
                                    <p:set>
                                      <p:cBhvr>
                                        <p:cTn id="26" dur="1" fill="hold">
                                          <p:stCondLst>
                                            <p:cond delay="0"/>
                                          </p:stCondLst>
                                        </p:cTn>
                                        <p:tgtEl>
                                          <p:spTgt spid="2">
                                            <p:txEl>
                                              <p:pRg st="2" end="2"/>
                                            </p:txEl>
                                          </p:spTgt>
                                        </p:tgtEl>
                                        <p:attrNameLst>
                                          <p:attrName>style.visibility</p:attrName>
                                        </p:attrNameLst>
                                      </p:cBhvr>
                                      <p:to>
                                        <p:strVal val="visible"/>
                                      </p:to>
                                    </p:set>
                                    <p:anim calcmode="lin" valueType="num">
                                      <p:cBhvr>
                                        <p:cTn id="27" dur="500" fill="hold"/>
                                        <p:tgtEl>
                                          <p:spTgt spid="2">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28" dur="500" fill="hold"/>
                                        <p:tgtEl>
                                          <p:spTgt spid="2">
                                            <p:txEl>
                                              <p:pRg st="2" end="2"/>
                                            </p:txEl>
                                          </p:spTgt>
                                        </p:tgtEl>
                                        <p:attrNameLst>
                                          <p:attrName>ppt_y</p:attrName>
                                        </p:attrNameLst>
                                      </p:cBhvr>
                                      <p:tavLst>
                                        <p:tav tm="0">
                                          <p:val>
                                            <p:strVal val="#ppt_y"/>
                                          </p:val>
                                        </p:tav>
                                        <p:tav tm="100000">
                                          <p:val>
                                            <p:strVal val="#ppt_y"/>
                                          </p:val>
                                        </p:tav>
                                      </p:tavLst>
                                    </p:anim>
                                    <p:anim calcmode="lin" valueType="num">
                                      <p:cBhvr>
                                        <p:cTn id="29" dur="500" fill="hold"/>
                                        <p:tgtEl>
                                          <p:spTgt spid="2">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0" dur="500" fill="hold"/>
                                        <p:tgtEl>
                                          <p:spTgt spid="2">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1" dur="500" tmFilter="0,0; .5, 1; 1, 1"/>
                                        <p:tgtEl>
                                          <p:spTgt spid="2">
                                            <p:txEl>
                                              <p:pRg st="2" end="2"/>
                                            </p:txEl>
                                          </p:spTgt>
                                        </p:tgtEl>
                                      </p:cBhvr>
                                    </p:animEffect>
                                  </p:childTnLst>
                                </p:cTn>
                              </p:par>
                            </p:childTnLst>
                          </p:cTn>
                        </p:par>
                        <p:par>
                          <p:cTn id="32" fill="hold">
                            <p:stCondLst>
                              <p:cond delay="2050"/>
                            </p:stCondLst>
                            <p:childTnLst>
                              <p:par>
                                <p:cTn id="33" presetID="41" presetClass="entr" presetSubtype="0" fill="hold" nodeType="afterEffect">
                                  <p:stCondLst>
                                    <p:cond delay="0"/>
                                  </p:stCondLst>
                                  <p:iterate type="lt">
                                    <p:tmPct val="10000"/>
                                  </p:iterate>
                                  <p:childTnLst>
                                    <p:set>
                                      <p:cBhvr>
                                        <p:cTn id="34" dur="1" fill="hold">
                                          <p:stCondLst>
                                            <p:cond delay="0"/>
                                          </p:stCondLst>
                                        </p:cTn>
                                        <p:tgtEl>
                                          <p:spTgt spid="2">
                                            <p:txEl>
                                              <p:pRg st="3" end="3"/>
                                            </p:txEl>
                                          </p:spTgt>
                                        </p:tgtEl>
                                        <p:attrNameLst>
                                          <p:attrName>style.visibility</p:attrName>
                                        </p:attrNameLst>
                                      </p:cBhvr>
                                      <p:to>
                                        <p:strVal val="visible"/>
                                      </p:to>
                                    </p:set>
                                    <p:anim calcmode="lin" valueType="num">
                                      <p:cBhvr>
                                        <p:cTn id="35" dur="500" fill="hold"/>
                                        <p:tgtEl>
                                          <p:spTgt spid="2">
                                            <p:txEl>
                                              <p:pRg st="3" end="3"/>
                                            </p:txEl>
                                          </p:spTgt>
                                        </p:tgtEl>
                                        <p:attrNameLst>
                                          <p:attrName>ppt_x</p:attrName>
                                        </p:attrNameLst>
                                      </p:cBhvr>
                                      <p:tavLst>
                                        <p:tav tm="0">
                                          <p:val>
                                            <p:strVal val="#ppt_x"/>
                                          </p:val>
                                        </p:tav>
                                        <p:tav tm="50000">
                                          <p:val>
                                            <p:strVal val="#ppt_x+.1"/>
                                          </p:val>
                                        </p:tav>
                                        <p:tav tm="100000">
                                          <p:val>
                                            <p:strVal val="#ppt_x"/>
                                          </p:val>
                                        </p:tav>
                                      </p:tavLst>
                                    </p:anim>
                                    <p:anim calcmode="lin" valueType="num">
                                      <p:cBhvr>
                                        <p:cTn id="36" dur="500" fill="hold"/>
                                        <p:tgtEl>
                                          <p:spTgt spid="2">
                                            <p:txEl>
                                              <p:pRg st="3" end="3"/>
                                            </p:txEl>
                                          </p:spTgt>
                                        </p:tgtEl>
                                        <p:attrNameLst>
                                          <p:attrName>ppt_y</p:attrName>
                                        </p:attrNameLst>
                                      </p:cBhvr>
                                      <p:tavLst>
                                        <p:tav tm="0">
                                          <p:val>
                                            <p:strVal val="#ppt_y"/>
                                          </p:val>
                                        </p:tav>
                                        <p:tav tm="100000">
                                          <p:val>
                                            <p:strVal val="#ppt_y"/>
                                          </p:val>
                                        </p:tav>
                                      </p:tavLst>
                                    </p:anim>
                                    <p:anim calcmode="lin" valueType="num">
                                      <p:cBhvr>
                                        <p:cTn id="37" dur="500" fill="hold"/>
                                        <p:tgtEl>
                                          <p:spTgt spid="2">
                                            <p:txEl>
                                              <p:pRg st="3" end="3"/>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8" dur="500" fill="hold"/>
                                        <p:tgtEl>
                                          <p:spTgt spid="2">
                                            <p:txEl>
                                              <p:pRg st="3" end="3"/>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9" dur="500" tmFilter="0,0; .5, 1; 1, 1"/>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9"/>
          <p:cNvPicPr>
            <a:picLocks noChangeAspect="1" noChangeArrowheads="1" noCrop="1"/>
          </p:cNvPicPr>
          <p:nvPr/>
        </p:nvPicPr>
        <p:blipFill>
          <a:blip r:embed="rId2" cstate="print">
            <a:duotone>
              <a:prstClr val="black"/>
              <a:schemeClr val="tx2">
                <a:tint val="45000"/>
                <a:satMod val="400000"/>
              </a:schemeClr>
            </a:duotone>
          </a:blip>
          <a:srcRect/>
          <a:stretch>
            <a:fillRect/>
          </a:stretch>
        </p:blipFill>
        <p:spPr bwMode="auto">
          <a:xfrm>
            <a:off x="0" y="0"/>
            <a:ext cx="23774400" cy="14916731"/>
          </a:xfrm>
          <a:prstGeom prst="rect">
            <a:avLst/>
          </a:prstGeom>
          <a:noFill/>
        </p:spPr>
      </p:pic>
      <p:sp>
        <p:nvSpPr>
          <p:cNvPr id="2" name="1 Rectángulo"/>
          <p:cNvSpPr/>
          <p:nvPr/>
        </p:nvSpPr>
        <p:spPr>
          <a:xfrm>
            <a:off x="941984" y="0"/>
            <a:ext cx="21818423" cy="14949235"/>
          </a:xfrm>
          <a:prstGeom prst="rect">
            <a:avLst/>
          </a:prstGeom>
        </p:spPr>
        <p:txBody>
          <a:bodyPr wrap="square" lIns="219977" tIns="109989" rIns="219977" bIns="109989">
            <a:spAutoFit/>
          </a:bodyPr>
          <a:lstStyle/>
          <a:p>
            <a:pPr algn="ctr"/>
            <a:r>
              <a:rPr lang="es-ES" sz="6700" b="1" i="1" dirty="0">
                <a:solidFill>
                  <a:srgbClr val="FFFF00"/>
                </a:solidFill>
                <a:effectLst>
                  <a:glow rad="101600">
                    <a:srgbClr val="FF0000">
                      <a:alpha val="60000"/>
                    </a:srgbClr>
                  </a:glow>
                </a:effectLst>
              </a:rPr>
              <a:t/>
            </a:r>
            <a:br>
              <a:rPr lang="es-ES" sz="6700" b="1" i="1" dirty="0">
                <a:solidFill>
                  <a:srgbClr val="FFFF00"/>
                </a:solidFill>
                <a:effectLst>
                  <a:glow rad="101600">
                    <a:srgbClr val="FF0000">
                      <a:alpha val="60000"/>
                    </a:srgbClr>
                  </a:glow>
                </a:effectLst>
              </a:rPr>
            </a:br>
            <a:endParaRPr lang="es-ES" sz="6700" b="1" i="1" dirty="0">
              <a:solidFill>
                <a:srgbClr val="FFFF00"/>
              </a:solidFill>
              <a:effectLst>
                <a:glow rad="101600">
                  <a:srgbClr val="FF0000">
                    <a:alpha val="60000"/>
                  </a:srgbClr>
                </a:glow>
              </a:effectLst>
            </a:endParaRPr>
          </a:p>
          <a:p>
            <a:pPr algn="ctr"/>
            <a:r>
              <a:rPr lang="es-ES" sz="6700" b="1" i="1" dirty="0">
                <a:solidFill>
                  <a:srgbClr val="FFFF00"/>
                </a:solidFill>
                <a:effectLst>
                  <a:glow rad="101600">
                    <a:srgbClr val="FF0000">
                      <a:alpha val="60000"/>
                    </a:srgbClr>
                  </a:glow>
                </a:effectLst>
              </a:rPr>
              <a:t>¿Qué podemos ver en esta foto?,  Pareciera otra especie sacada de una película de ciencia ficción, y lo mejor aun es que no es así, es totalmente de este planeta. Pero bueno cada día nos asombramos más de la diversidad de animalitos que hay en la tierra, y aunque esto nos pueda dejar volar la imaginación, y pensar o imaginar cuantas especies de extraterrestres puedan existir afuera, en este caso no se trata de un extraterrestre, es una oruga de cabeza grande o en ingles Big Headed Caterpillar phyllodes imperialis.</a:t>
            </a:r>
          </a:p>
          <a:p>
            <a:r>
              <a:rPr lang="es-ES" dirty="0">
                <a:effectLst>
                  <a:reflection blurRad="6350" stA="55000" endA="50" endPos="85000" dir="5400000" sy="-100000" algn="bl" rotWithShape="0"/>
                </a:effectLst>
              </a:rPr>
              <a:t/>
            </a:r>
            <a:br>
              <a:rPr lang="es-ES" dirty="0">
                <a:effectLst>
                  <a:reflection blurRad="6350" stA="55000" endA="50" endPos="85000" dir="5400000" sy="-100000" algn="bl" rotWithShape="0"/>
                </a:effectLst>
              </a:rPr>
            </a:br>
            <a:endParaRPr lang="es-ES" dirty="0">
              <a:effectLst>
                <a:reflection blurRad="6350" stA="55000" endA="50" endPos="85000" dir="5400000" sy="-100000" algn="bl" rotWithShape="0"/>
              </a:effectLst>
            </a:endParaRPr>
          </a:p>
        </p:txBody>
      </p:sp>
    </p:spTree>
  </p:cSld>
  <p:clrMapOvr>
    <a:masterClrMapping/>
  </p:clrMapOvr>
  <p:transition spd="slow" advTm="38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Phyllodes-Imperialis-02.jpg"/>
          <p:cNvPicPr>
            <a:picLocks noChangeAspect="1" noChangeArrowheads="1"/>
          </p:cNvPicPr>
          <p:nvPr/>
        </p:nvPicPr>
        <p:blipFill>
          <a:blip r:embed="rId2" cstate="print"/>
          <a:srcRect/>
          <a:stretch>
            <a:fillRect/>
          </a:stretch>
        </p:blipFill>
        <p:spPr bwMode="auto">
          <a:xfrm>
            <a:off x="0" y="0"/>
            <a:ext cx="23774405" cy="14722475"/>
          </a:xfrm>
          <a:prstGeom prst="rect">
            <a:avLst/>
          </a:prstGeom>
          <a:noFill/>
        </p:spPr>
      </p:pic>
    </p:spTree>
  </p:cSld>
  <p:clrMapOvr>
    <a:masterClrMapping/>
  </p:clrMapOvr>
  <p:transition spd="slow" advTm="6000">
    <p:randomBar dir="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Phyllodes-Imperialis-04.jpg"/>
          <p:cNvPicPr>
            <a:picLocks noChangeAspect="1" noChangeArrowheads="1"/>
          </p:cNvPicPr>
          <p:nvPr/>
        </p:nvPicPr>
        <p:blipFill>
          <a:blip r:embed="rId2" cstate="print"/>
          <a:srcRect l="25164" t="24077" r="18500" b="14785"/>
          <a:stretch>
            <a:fillRect/>
          </a:stretch>
        </p:blipFill>
        <p:spPr bwMode="auto">
          <a:xfrm rot="10800000">
            <a:off x="0" y="-89573"/>
            <a:ext cx="23774400" cy="14812048"/>
          </a:xfrm>
          <a:prstGeom prst="rect">
            <a:avLst/>
          </a:prstGeom>
          <a:noFill/>
        </p:spPr>
      </p:pic>
    </p:spTree>
  </p:cSld>
  <p:clrMapOvr>
    <a:masterClrMapping/>
  </p:clrMapOvr>
  <p:transition spd="slow" advTm="6000">
    <p:randomBar dir="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9"/>
          <p:cNvPicPr>
            <a:picLocks noChangeAspect="1" noChangeArrowheads="1" noCrop="1"/>
          </p:cNvPicPr>
          <p:nvPr/>
        </p:nvPicPr>
        <p:blipFill>
          <a:blip r:embed="rId2" cstate="print">
            <a:duotone>
              <a:prstClr val="black"/>
              <a:schemeClr val="tx2">
                <a:tint val="45000"/>
                <a:satMod val="400000"/>
              </a:schemeClr>
            </a:duotone>
          </a:blip>
          <a:srcRect/>
          <a:stretch>
            <a:fillRect/>
          </a:stretch>
        </p:blipFill>
        <p:spPr bwMode="auto">
          <a:xfrm>
            <a:off x="0" y="0"/>
            <a:ext cx="23774400" cy="14916731"/>
          </a:xfrm>
          <a:prstGeom prst="rect">
            <a:avLst/>
          </a:prstGeom>
          <a:noFill/>
        </p:spPr>
      </p:pic>
      <p:sp>
        <p:nvSpPr>
          <p:cNvPr id="2" name="1 Rectángulo"/>
          <p:cNvSpPr/>
          <p:nvPr/>
        </p:nvSpPr>
        <p:spPr>
          <a:xfrm>
            <a:off x="15069954" y="1177884"/>
            <a:ext cx="7958205" cy="13087187"/>
          </a:xfrm>
          <a:prstGeom prst="rect">
            <a:avLst/>
          </a:prstGeom>
        </p:spPr>
        <p:txBody>
          <a:bodyPr wrap="square" lIns="219977" tIns="109989" rIns="219977" bIns="109989">
            <a:spAutoFit/>
          </a:bodyPr>
          <a:lstStyle/>
          <a:p>
            <a:pPr algn="ctr"/>
            <a:r>
              <a:rPr lang="es-ES" sz="4400" b="1" i="1" dirty="0" smtClean="0">
                <a:solidFill>
                  <a:srgbClr val="FFFF00"/>
                </a:solidFill>
                <a:effectLst>
                  <a:glow rad="101600">
                    <a:srgbClr val="FF0000">
                      <a:alpha val="60000"/>
                    </a:srgbClr>
                  </a:glow>
                </a:effectLst>
              </a:rPr>
              <a:t>Phyllodes </a:t>
            </a:r>
            <a:r>
              <a:rPr lang="es-ES" sz="4400" b="1" i="1" dirty="0">
                <a:solidFill>
                  <a:srgbClr val="FFFF00"/>
                </a:solidFill>
                <a:effectLst>
                  <a:glow rad="101600">
                    <a:srgbClr val="FF0000">
                      <a:alpha val="60000"/>
                    </a:srgbClr>
                  </a:glow>
                </a:effectLst>
              </a:rPr>
              <a:t>imperialis es un grupo de polillas chupadores de fruta, y esta es una de estas polillas en su etapa de oruga. Su origen proviene de Australia (Del norte de Queensland), Papúa Nueva Guinea, y las Islas Salomón. Cuando algún otro animal lo quiera cazar, esta oruga extiende su piel hasta que se vea como un animal grande, con dos ojos de color negro azulado y varias filas de dientes entre ellos, como un sistema de defensa ante sus depredadores.</a:t>
            </a:r>
            <a:endParaRPr lang="es-ES" sz="4400" i="1" dirty="0">
              <a:solidFill>
                <a:srgbClr val="FFFF00"/>
              </a:solidFill>
              <a:effectLst>
                <a:glow rad="101600">
                  <a:srgbClr val="FF0000">
                    <a:alpha val="60000"/>
                  </a:srgbClr>
                </a:glow>
              </a:effectLst>
            </a:endParaRPr>
          </a:p>
        </p:txBody>
      </p:sp>
      <p:pic>
        <p:nvPicPr>
          <p:cNvPr id="3" name="Picture 2" descr="C:\Documents and Settings\Dell\Escritorio\Big Headed Caterpillar of Phyllodes imperialis Principal.jpg"/>
          <p:cNvPicPr>
            <a:picLocks noChangeAspect="1" noChangeArrowheads="1"/>
          </p:cNvPicPr>
          <p:nvPr/>
        </p:nvPicPr>
        <p:blipFill>
          <a:blip r:embed="rId3" cstate="print"/>
          <a:srcRect/>
          <a:stretch>
            <a:fillRect/>
          </a:stretch>
        </p:blipFill>
        <p:spPr bwMode="auto">
          <a:xfrm>
            <a:off x="0" y="0"/>
            <a:ext cx="14264640" cy="14722475"/>
          </a:xfrm>
          <a:prstGeom prst="rect">
            <a:avLst/>
          </a:prstGeom>
          <a:noFill/>
        </p:spPr>
      </p:pic>
    </p:spTree>
  </p:cSld>
  <p:clrMapOvr>
    <a:masterClrMapping/>
  </p:clrMapOvr>
  <p:transition spd="slow" advTm="33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9"/>
          <p:cNvPicPr>
            <a:picLocks noChangeAspect="1" noChangeArrowheads="1" noCrop="1"/>
          </p:cNvPicPr>
          <p:nvPr/>
        </p:nvPicPr>
        <p:blipFill>
          <a:blip r:embed="rId2" cstate="print">
            <a:duotone>
              <a:prstClr val="black"/>
              <a:schemeClr val="tx2">
                <a:tint val="45000"/>
                <a:satMod val="400000"/>
              </a:schemeClr>
            </a:duotone>
          </a:blip>
          <a:srcRect/>
          <a:stretch>
            <a:fillRect/>
          </a:stretch>
        </p:blipFill>
        <p:spPr bwMode="auto">
          <a:xfrm>
            <a:off x="0" y="0"/>
            <a:ext cx="23774400" cy="14916731"/>
          </a:xfrm>
          <a:prstGeom prst="rect">
            <a:avLst/>
          </a:prstGeom>
          <a:noFill/>
        </p:spPr>
      </p:pic>
      <p:sp>
        <p:nvSpPr>
          <p:cNvPr id="4" name="3 Rectángulo"/>
          <p:cNvSpPr/>
          <p:nvPr/>
        </p:nvSpPr>
        <p:spPr>
          <a:xfrm>
            <a:off x="1662064" y="2248669"/>
            <a:ext cx="20716990" cy="11563693"/>
          </a:xfrm>
          <a:prstGeom prst="rect">
            <a:avLst/>
          </a:prstGeom>
        </p:spPr>
        <p:txBody>
          <a:bodyPr wrap="square" lIns="219977" tIns="109989" rIns="219977" bIns="109989">
            <a:spAutoFit/>
          </a:bodyPr>
          <a:lstStyle/>
          <a:p>
            <a:pPr algn="ctr"/>
            <a:r>
              <a:rPr lang="es-ES" sz="6700" b="1" i="1" dirty="0" smtClean="0">
                <a:solidFill>
                  <a:srgbClr val="FFFF00"/>
                </a:solidFill>
                <a:effectLst>
                  <a:glow rad="228600">
                    <a:srgbClr val="FF0000">
                      <a:alpha val="40000"/>
                    </a:srgbClr>
                  </a:glow>
                </a:effectLst>
              </a:rPr>
              <a:t>Esta fascinante criatura, que con el tiempo se transformará en una polilla imperial (phyllodes imperialis), habita desde el noreste de Queensland hasta el norte de Nueva Gales del Sur en Australia, Papúa Nueva Guinea, Islas Salomón, Vanuatu y Nueva Caledonia . A medida que crecen, las orugas desarrollan dos grandes manchas de color azul y amarillo que simulan ojos y pequeñas manchas blancas que simulan una doble fila de dientes. Una verdadera maravilla de la naturaleza. </a:t>
            </a:r>
            <a:endParaRPr lang="es-ES" sz="6700" b="1" i="1" dirty="0">
              <a:solidFill>
                <a:srgbClr val="FFFF00"/>
              </a:solidFill>
              <a:effectLst>
                <a:glow rad="228600">
                  <a:srgbClr val="FF0000">
                    <a:alpha val="40000"/>
                  </a:srgbClr>
                </a:glow>
              </a:effectLst>
            </a:endParaRPr>
          </a:p>
        </p:txBody>
      </p:sp>
    </p:spTree>
  </p:cSld>
  <p:clrMapOvr>
    <a:masterClrMapping/>
  </p:clrMapOvr>
  <p:transition spd="slow" advTm="31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poal3.jpg"/>
          <p:cNvPicPr>
            <a:picLocks noChangeAspect="1" noChangeArrowheads="1"/>
          </p:cNvPicPr>
          <p:nvPr/>
        </p:nvPicPr>
        <p:blipFill>
          <a:blip r:embed="rId2" cstate="print"/>
          <a:srcRect l="1959" r="8480" b="3865"/>
          <a:stretch>
            <a:fillRect/>
          </a:stretch>
        </p:blipFill>
        <p:spPr bwMode="auto">
          <a:xfrm>
            <a:off x="0" y="-847674"/>
            <a:ext cx="24203431" cy="15570150"/>
          </a:xfrm>
          <a:prstGeom prst="rect">
            <a:avLst/>
          </a:prstGeom>
          <a:noFill/>
        </p:spPr>
      </p:pic>
    </p:spTree>
  </p:cSld>
  <p:clrMapOvr>
    <a:masterClrMapping/>
  </p:clrMapOvr>
  <p:transition spd="slow" advTm="6000">
    <p:randomBar dir="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9"/>
          <p:cNvPicPr>
            <a:picLocks noChangeAspect="1" noChangeArrowheads="1" noCrop="1"/>
          </p:cNvPicPr>
          <p:nvPr/>
        </p:nvPicPr>
        <p:blipFill>
          <a:blip r:embed="rId3" cstate="print">
            <a:duotone>
              <a:prstClr val="black"/>
              <a:schemeClr val="tx2">
                <a:tint val="45000"/>
                <a:satMod val="400000"/>
              </a:schemeClr>
            </a:duotone>
          </a:blip>
          <a:srcRect/>
          <a:stretch>
            <a:fillRect/>
          </a:stretch>
        </p:blipFill>
        <p:spPr bwMode="auto">
          <a:xfrm>
            <a:off x="0" y="0"/>
            <a:ext cx="23774400" cy="14916731"/>
          </a:xfrm>
          <a:prstGeom prst="rect">
            <a:avLst/>
          </a:prstGeom>
          <a:noFill/>
        </p:spPr>
      </p:pic>
      <p:sp>
        <p:nvSpPr>
          <p:cNvPr id="2" name="1 Rectángulo"/>
          <p:cNvSpPr/>
          <p:nvPr/>
        </p:nvSpPr>
        <p:spPr>
          <a:xfrm>
            <a:off x="1806080" y="1112068"/>
            <a:ext cx="7863274" cy="13610407"/>
          </a:xfrm>
          <a:prstGeom prst="rect">
            <a:avLst/>
          </a:prstGeom>
        </p:spPr>
        <p:txBody>
          <a:bodyPr wrap="square" lIns="219977" tIns="109989" rIns="219977" bIns="109989">
            <a:spAutoFit/>
          </a:bodyPr>
          <a:lstStyle/>
          <a:p>
            <a:pPr algn="ctr"/>
            <a:r>
              <a:rPr lang="es-ES" sz="5800" b="1" i="1" dirty="0" smtClean="0">
                <a:solidFill>
                  <a:srgbClr val="FFFF00"/>
                </a:solidFill>
                <a:effectLst>
                  <a:glow rad="101600">
                    <a:srgbClr val="FF0000">
                      <a:alpha val="60000"/>
                    </a:srgbClr>
                  </a:glow>
                </a:effectLst>
              </a:rPr>
              <a:t>Esta especie se desarrolla exclusivamente en la vid Carronia multisepalea, la cual le proporciona alimento y el hábitat necesario para reproducirse. Debido a la destrucción del hábitat la polilla está catalogada como en peligro de extinción a nivel nacional en Australia.</a:t>
            </a:r>
            <a:endParaRPr lang="es-ES" sz="5800" b="1" i="1" dirty="0">
              <a:solidFill>
                <a:srgbClr val="FFFF00"/>
              </a:solidFill>
              <a:effectLst>
                <a:glow rad="101600">
                  <a:srgbClr val="FF0000">
                    <a:alpha val="60000"/>
                  </a:srgbClr>
                </a:glow>
              </a:effectLst>
            </a:endParaRPr>
          </a:p>
        </p:txBody>
      </p:sp>
      <p:pic>
        <p:nvPicPr>
          <p:cNvPr id="3" name="Picture 2" descr="C:\Documents and Settings\Dell\Escritorio\Big Headed Caterpillar of Phyllodes imperialis Principal.jpg"/>
          <p:cNvPicPr>
            <a:picLocks noChangeAspect="1" noChangeArrowheads="1"/>
          </p:cNvPicPr>
          <p:nvPr/>
        </p:nvPicPr>
        <p:blipFill>
          <a:blip r:embed="rId4" cstate="print"/>
          <a:srcRect/>
          <a:stretch>
            <a:fillRect/>
          </a:stretch>
        </p:blipFill>
        <p:spPr bwMode="auto">
          <a:xfrm flipH="1">
            <a:off x="11383144" y="0"/>
            <a:ext cx="12391256" cy="14722475"/>
          </a:xfrm>
          <a:prstGeom prst="rect">
            <a:avLst/>
          </a:prstGeom>
          <a:noFill/>
        </p:spPr>
      </p:pic>
    </p:spTree>
  </p:cSld>
  <p:clrMapOvr>
    <a:masterClrMapping/>
  </p:clrMapOvr>
  <p:transition spd="slow" advTm="26000">
    <p:randomBar dir="vert"/>
    <p:sndAc>
      <p:stSnd>
        <p:snd r:embed="rId2" name="night_and_day.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Phyllodes-Imperialis-04.jpg"/>
          <p:cNvPicPr>
            <a:picLocks noChangeAspect="1" noChangeArrowheads="1"/>
          </p:cNvPicPr>
          <p:nvPr/>
        </p:nvPicPr>
        <p:blipFill>
          <a:blip r:embed="rId2" cstate="print"/>
          <a:srcRect/>
          <a:stretch>
            <a:fillRect/>
          </a:stretch>
        </p:blipFill>
        <p:spPr bwMode="auto">
          <a:xfrm>
            <a:off x="0" y="0"/>
            <a:ext cx="23774395" cy="14722475"/>
          </a:xfrm>
          <a:prstGeom prst="rect">
            <a:avLst/>
          </a:prstGeom>
          <a:noFill/>
        </p:spPr>
      </p:pic>
      <p:pic>
        <p:nvPicPr>
          <p:cNvPr id="3" name="Picture 2" descr="C:\Documents and Settings\Dell\Escritorio\Big Headed Caterpillar of Phyllodes imperialis Principal.jpg"/>
          <p:cNvPicPr>
            <a:picLocks noChangeAspect="1" noChangeArrowheads="1"/>
          </p:cNvPicPr>
          <p:nvPr/>
        </p:nvPicPr>
        <p:blipFill>
          <a:blip r:embed="rId3" cstate="print"/>
          <a:srcRect/>
          <a:stretch>
            <a:fillRect/>
          </a:stretch>
        </p:blipFill>
        <p:spPr bwMode="auto">
          <a:xfrm flipH="1">
            <a:off x="365920" y="664493"/>
            <a:ext cx="4824536" cy="5732197"/>
          </a:xfrm>
          <a:prstGeom prst="ellipse">
            <a:avLst/>
          </a:prstGeom>
          <a:noFill/>
        </p:spPr>
      </p:pic>
    </p:spTree>
  </p:cSld>
  <p:clrMapOvr>
    <a:masterClrMapping/>
  </p:clrMapOvr>
  <p:transition spd="slow" advTm="6000">
    <p:randomBar dir="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poal2.jpg"/>
          <p:cNvPicPr>
            <a:picLocks noChangeAspect="1" noChangeArrowheads="1"/>
          </p:cNvPicPr>
          <p:nvPr/>
        </p:nvPicPr>
        <p:blipFill>
          <a:blip r:embed="rId2" cstate="print"/>
          <a:srcRect l="1942" r="1084" b="3801"/>
          <a:stretch>
            <a:fillRect/>
          </a:stretch>
        </p:blipFill>
        <p:spPr bwMode="auto">
          <a:xfrm>
            <a:off x="-1" y="-559642"/>
            <a:ext cx="24228508" cy="15282118"/>
          </a:xfrm>
          <a:prstGeom prst="rect">
            <a:avLst/>
          </a:prstGeom>
          <a:noFill/>
        </p:spPr>
      </p:pic>
    </p:spTree>
  </p:cSld>
  <p:clrMapOvr>
    <a:masterClrMapping/>
  </p:clrMapOvr>
  <p:transition spd="slow" advTm="6000">
    <p:randomBar dir="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9"/>
          <p:cNvPicPr>
            <a:picLocks noChangeAspect="1" noChangeArrowheads="1" noCrop="1"/>
          </p:cNvPicPr>
          <p:nvPr/>
        </p:nvPicPr>
        <p:blipFill>
          <a:blip r:embed="rId2" cstate="print">
            <a:duotone>
              <a:prstClr val="black"/>
              <a:schemeClr val="tx2">
                <a:tint val="45000"/>
                <a:satMod val="400000"/>
              </a:schemeClr>
            </a:duotone>
          </a:blip>
          <a:srcRect/>
          <a:stretch>
            <a:fillRect/>
          </a:stretch>
        </p:blipFill>
        <p:spPr bwMode="auto">
          <a:xfrm>
            <a:off x="0" y="0"/>
            <a:ext cx="23774400" cy="14916731"/>
          </a:xfrm>
          <a:prstGeom prst="rect">
            <a:avLst/>
          </a:prstGeom>
          <a:noFill/>
        </p:spPr>
      </p:pic>
      <p:sp>
        <p:nvSpPr>
          <p:cNvPr id="2" name="1 Rectángulo"/>
          <p:cNvSpPr/>
          <p:nvPr/>
        </p:nvSpPr>
        <p:spPr>
          <a:xfrm>
            <a:off x="15631616" y="0"/>
            <a:ext cx="8142784" cy="14502959"/>
          </a:xfrm>
          <a:prstGeom prst="rect">
            <a:avLst/>
          </a:prstGeom>
        </p:spPr>
        <p:txBody>
          <a:bodyPr wrap="square" lIns="219977" tIns="109989" rIns="219977" bIns="109989">
            <a:spAutoFit/>
          </a:bodyPr>
          <a:lstStyle/>
          <a:p>
            <a:pPr algn="ctr"/>
            <a:endParaRPr lang="es-ES" sz="5800" b="1" i="1" dirty="0" smtClean="0">
              <a:solidFill>
                <a:srgbClr val="FFFF00"/>
              </a:solidFill>
              <a:effectLst>
                <a:glow rad="101600">
                  <a:srgbClr val="FF0000">
                    <a:alpha val="60000"/>
                  </a:srgbClr>
                </a:glow>
              </a:effectLst>
            </a:endParaRPr>
          </a:p>
          <a:p>
            <a:pPr algn="ctr"/>
            <a:r>
              <a:rPr lang="es-ES" sz="5800" b="1" i="1" dirty="0" smtClean="0">
                <a:solidFill>
                  <a:srgbClr val="FFFF00"/>
                </a:solidFill>
                <a:effectLst>
                  <a:glow rad="101600">
                    <a:srgbClr val="FF0000">
                      <a:alpha val="60000"/>
                    </a:srgbClr>
                  </a:glow>
                </a:effectLst>
              </a:rPr>
              <a:t>Una </a:t>
            </a:r>
            <a:r>
              <a:rPr lang="es-ES" sz="5800" b="1" i="1" dirty="0">
                <a:solidFill>
                  <a:srgbClr val="FFFF00"/>
                </a:solidFill>
                <a:effectLst>
                  <a:glow rad="101600">
                    <a:srgbClr val="FF0000">
                      <a:alpha val="60000"/>
                    </a:srgbClr>
                  </a:glow>
                </a:effectLst>
              </a:rPr>
              <a:t>polilla disfrazada de Halloween todo el </a:t>
            </a:r>
            <a:r>
              <a:rPr lang="es-ES" sz="5800" b="1" i="1" dirty="0" smtClean="0">
                <a:solidFill>
                  <a:srgbClr val="FFFF00"/>
                </a:solidFill>
                <a:effectLst>
                  <a:glow rad="101600">
                    <a:srgbClr val="FF0000">
                      <a:alpha val="60000"/>
                    </a:srgbClr>
                  </a:glow>
                </a:effectLst>
              </a:rPr>
              <a:t>año</a:t>
            </a:r>
            <a:endParaRPr lang="es-ES" sz="5800" b="1" i="1" dirty="0">
              <a:solidFill>
                <a:srgbClr val="FFFF00"/>
              </a:solidFill>
              <a:effectLst>
                <a:glow rad="101600">
                  <a:srgbClr val="FF0000">
                    <a:alpha val="60000"/>
                  </a:srgbClr>
                </a:glow>
              </a:effectLst>
            </a:endParaRPr>
          </a:p>
          <a:p>
            <a:pPr algn="ctr"/>
            <a:r>
              <a:rPr lang="es-ES" sz="5800" i="1" dirty="0">
                <a:solidFill>
                  <a:srgbClr val="FFFF00"/>
                </a:solidFill>
                <a:effectLst>
                  <a:glow rad="101600">
                    <a:srgbClr val="FF0000">
                      <a:alpha val="60000"/>
                    </a:srgbClr>
                  </a:glow>
                </a:effectLst>
              </a:rPr>
              <a:t>Estas fotografías son de las larvas de mariposa de la Phyllodes </a:t>
            </a:r>
            <a:r>
              <a:rPr lang="es-ES" sz="5800" i="1" dirty="0" smtClean="0">
                <a:solidFill>
                  <a:srgbClr val="FFFF00"/>
                </a:solidFill>
                <a:effectLst>
                  <a:glow rad="101600">
                    <a:srgbClr val="FF0000">
                      <a:alpha val="60000"/>
                    </a:srgbClr>
                  </a:glow>
                </a:effectLst>
              </a:rPr>
              <a:t>imperialis</a:t>
            </a:r>
            <a:r>
              <a:rPr lang="es-ES" sz="5800" i="1" dirty="0">
                <a:solidFill>
                  <a:srgbClr val="FFFF00"/>
                </a:solidFill>
                <a:effectLst>
                  <a:glow rad="101600">
                    <a:srgbClr val="FF0000">
                      <a:alpha val="60000"/>
                    </a:srgbClr>
                  </a:glow>
                </a:effectLst>
              </a:rPr>
              <a:t>,</a:t>
            </a:r>
            <a:r>
              <a:rPr lang="es-ES" sz="5800" i="1" dirty="0" smtClean="0">
                <a:solidFill>
                  <a:srgbClr val="FFFF00"/>
                </a:solidFill>
                <a:effectLst>
                  <a:glow rad="101600">
                    <a:srgbClr val="FF0000">
                      <a:alpha val="60000"/>
                    </a:srgbClr>
                  </a:glow>
                </a:effectLst>
              </a:rPr>
              <a:t> </a:t>
            </a:r>
            <a:r>
              <a:rPr lang="es-ES" sz="5800" i="1" dirty="0">
                <a:solidFill>
                  <a:srgbClr val="FFFF00"/>
                </a:solidFill>
                <a:effectLst>
                  <a:glow rad="101600">
                    <a:srgbClr val="FF0000">
                      <a:alpha val="60000"/>
                    </a:srgbClr>
                  </a:glow>
                </a:effectLst>
              </a:rPr>
              <a:t>subespecie del sur. </a:t>
            </a:r>
          </a:p>
          <a:p>
            <a:pPr algn="ctr"/>
            <a:r>
              <a:rPr lang="es-ES" sz="5800" i="1" dirty="0">
                <a:solidFill>
                  <a:srgbClr val="FFFF00"/>
                </a:solidFill>
                <a:effectLst>
                  <a:glow rad="101600">
                    <a:srgbClr val="FF0000">
                      <a:alpha val="60000"/>
                    </a:srgbClr>
                  </a:glow>
                </a:effectLst>
              </a:rPr>
              <a:t>Su característica más destacada son los dientes y ojos que aparecen dibujados en su cabeza y que recuerda a un </a:t>
            </a:r>
            <a:r>
              <a:rPr lang="es-ES" sz="5800" i="1" dirty="0" smtClean="0">
                <a:solidFill>
                  <a:srgbClr val="FFFF00"/>
                </a:solidFill>
                <a:effectLst>
                  <a:glow rad="101600">
                    <a:srgbClr val="FF0000">
                      <a:alpha val="60000"/>
                    </a:srgbClr>
                  </a:glow>
                </a:effectLst>
              </a:rPr>
              <a:t>cráneo </a:t>
            </a:r>
            <a:r>
              <a:rPr lang="es-ES" sz="5800" i="1" dirty="0">
                <a:solidFill>
                  <a:srgbClr val="FFFF00"/>
                </a:solidFill>
                <a:effectLst>
                  <a:glow rad="101600">
                    <a:srgbClr val="FF0000">
                      <a:alpha val="60000"/>
                    </a:srgbClr>
                  </a:glow>
                </a:effectLst>
              </a:rPr>
              <a:t>humano</a:t>
            </a:r>
            <a:r>
              <a:rPr lang="es-ES" sz="5800" i="1" dirty="0" smtClean="0">
                <a:solidFill>
                  <a:srgbClr val="FFFF00"/>
                </a:solidFill>
                <a:effectLst>
                  <a:glow rad="101600">
                    <a:srgbClr val="FF0000">
                      <a:alpha val="60000"/>
                    </a:srgbClr>
                  </a:glow>
                </a:effectLst>
              </a:rPr>
              <a:t>.</a:t>
            </a:r>
            <a:endParaRPr lang="es-ES" sz="5800" i="1" dirty="0">
              <a:solidFill>
                <a:srgbClr val="FFFF00"/>
              </a:solidFill>
              <a:effectLst>
                <a:glow rad="101600">
                  <a:srgbClr val="FF0000">
                    <a:alpha val="60000"/>
                  </a:srgbClr>
                </a:glow>
              </a:effectLst>
            </a:endParaRPr>
          </a:p>
        </p:txBody>
      </p:sp>
      <p:pic>
        <p:nvPicPr>
          <p:cNvPr id="3" name="Picture 2" descr="C:\Documents and Settings\Dell\Escritorio\Phyllodes-Imperialis-03.jpg"/>
          <p:cNvPicPr>
            <a:picLocks noChangeAspect="1" noChangeArrowheads="1"/>
          </p:cNvPicPr>
          <p:nvPr/>
        </p:nvPicPr>
        <p:blipFill>
          <a:blip r:embed="rId3" cstate="print"/>
          <a:srcRect/>
          <a:stretch>
            <a:fillRect/>
          </a:stretch>
        </p:blipFill>
        <p:spPr bwMode="auto">
          <a:xfrm flipH="1">
            <a:off x="0" y="-2143819"/>
            <a:ext cx="14911536" cy="17442043"/>
          </a:xfrm>
          <a:prstGeom prst="rect">
            <a:avLst/>
          </a:prstGeom>
          <a:noFill/>
        </p:spPr>
      </p:pic>
    </p:spTree>
  </p:cSld>
  <p:clrMapOvr>
    <a:masterClrMapping/>
  </p:clrMapOvr>
  <p:transition spd="slow" advTm="28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bigheadedcaterpillar01.jpg"/>
          <p:cNvPicPr>
            <a:picLocks noChangeAspect="1" noChangeArrowheads="1"/>
          </p:cNvPicPr>
          <p:nvPr/>
        </p:nvPicPr>
        <p:blipFill>
          <a:blip r:embed="rId2" cstate="print"/>
          <a:srcRect/>
          <a:stretch>
            <a:fillRect/>
          </a:stretch>
        </p:blipFill>
        <p:spPr bwMode="auto">
          <a:xfrm>
            <a:off x="-1" y="0"/>
            <a:ext cx="24785225" cy="15399597"/>
          </a:xfrm>
          <a:prstGeom prst="rect">
            <a:avLst/>
          </a:prstGeom>
          <a:noFill/>
        </p:spPr>
      </p:pic>
    </p:spTree>
  </p:cSld>
  <p:clrMapOvr>
    <a:masterClrMapping/>
  </p:clrMapOvr>
  <p:transition spd="slow" advTm="6000">
    <p:randomBar dir="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poal3.jpg"/>
          <p:cNvPicPr>
            <a:picLocks noChangeAspect="1" noChangeArrowheads="1"/>
          </p:cNvPicPr>
          <p:nvPr/>
        </p:nvPicPr>
        <p:blipFill>
          <a:blip r:embed="rId2" cstate="print"/>
          <a:srcRect b="6233"/>
          <a:stretch>
            <a:fillRect/>
          </a:stretch>
        </p:blipFill>
        <p:spPr bwMode="auto">
          <a:xfrm flipH="1">
            <a:off x="-787452" y="-1135707"/>
            <a:ext cx="25608383" cy="15858183"/>
          </a:xfrm>
          <a:prstGeom prst="rect">
            <a:avLst/>
          </a:prstGeom>
          <a:noFill/>
        </p:spPr>
      </p:pic>
    </p:spTree>
  </p:cSld>
  <p:clrMapOvr>
    <a:masterClrMapping/>
  </p:clrMapOvr>
  <p:transition spd="slow" advTm="6000">
    <p:randomBar dir="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Documents and Settings\Dell\Escritorio\Big Headed Caterpillar of Phyllodes imperialis Principal.jpg"/>
          <p:cNvPicPr>
            <a:picLocks noChangeAspect="1" noChangeArrowheads="1"/>
          </p:cNvPicPr>
          <p:nvPr/>
        </p:nvPicPr>
        <p:blipFill>
          <a:blip r:embed="rId2" cstate="print"/>
          <a:srcRect/>
          <a:stretch>
            <a:fillRect/>
          </a:stretch>
        </p:blipFill>
        <p:spPr bwMode="auto">
          <a:xfrm flipH="1">
            <a:off x="869976" y="1816621"/>
            <a:ext cx="11095112" cy="12061056"/>
          </a:xfrm>
          <a:prstGeom prst="ellipse">
            <a:avLst/>
          </a:prstGeom>
          <a:noFill/>
        </p:spPr>
      </p:pic>
      <p:pic>
        <p:nvPicPr>
          <p:cNvPr id="3" name="Picture 2" descr="C:\Documents and Settings\Dell\Escritorio\Big Headed Caterpillar of Phyllodes imperialis Principal.jpg"/>
          <p:cNvPicPr>
            <a:picLocks noChangeAspect="1" noChangeArrowheads="1"/>
          </p:cNvPicPr>
          <p:nvPr/>
        </p:nvPicPr>
        <p:blipFill>
          <a:blip r:embed="rId2" cstate="print"/>
          <a:srcRect/>
          <a:stretch>
            <a:fillRect/>
          </a:stretch>
        </p:blipFill>
        <p:spPr bwMode="auto">
          <a:xfrm rot="1441545">
            <a:off x="12175232" y="952525"/>
            <a:ext cx="6408712" cy="7623717"/>
          </a:xfrm>
          <a:prstGeom prst="ellipse">
            <a:avLst/>
          </a:prstGeom>
          <a:noFill/>
        </p:spPr>
      </p:pic>
      <p:pic>
        <p:nvPicPr>
          <p:cNvPr id="4" name="Picture 2" descr="C:\Documents and Settings\Dell\Escritorio\Big Headed Caterpillar of Phyllodes imperialis Principal.jpg"/>
          <p:cNvPicPr>
            <a:picLocks noChangeAspect="1" noChangeArrowheads="1"/>
          </p:cNvPicPr>
          <p:nvPr/>
        </p:nvPicPr>
        <p:blipFill>
          <a:blip r:embed="rId2" cstate="print"/>
          <a:srcRect/>
          <a:stretch>
            <a:fillRect/>
          </a:stretch>
        </p:blipFill>
        <p:spPr bwMode="auto">
          <a:xfrm rot="17899926" flipH="1">
            <a:off x="17211519" y="8483453"/>
            <a:ext cx="5398383" cy="5868368"/>
          </a:xfrm>
          <a:prstGeom prst="ellipse">
            <a:avLst/>
          </a:prstGeom>
          <a:noFill/>
        </p:spPr>
      </p:pic>
    </p:spTree>
  </p:cSld>
  <p:clrMapOvr>
    <a:masterClrMapping/>
  </p:clrMapOvr>
  <p:transition spd="slow" advTm="6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out)">
                                      <p:cBhvr>
                                        <p:cTn id="7" dur="2000"/>
                                        <p:tgtEl>
                                          <p:spTgt spid="4"/>
                                        </p:tgtEl>
                                      </p:cBhvr>
                                    </p:animEffect>
                                  </p:childTnLst>
                                </p:cTn>
                              </p:par>
                            </p:childTnLst>
                          </p:cTn>
                        </p:par>
                        <p:par>
                          <p:cTn id="8" fill="hold">
                            <p:stCondLst>
                              <p:cond delay="2000"/>
                            </p:stCondLst>
                            <p:childTnLst>
                              <p:par>
                                <p:cTn id="9" presetID="6" presetClass="entr" presetSubtype="32"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circle(out)">
                                      <p:cBhvr>
                                        <p:cTn id="11" dur="2000"/>
                                        <p:tgtEl>
                                          <p:spTgt spid="3"/>
                                        </p:tgtEl>
                                      </p:cBhvr>
                                    </p:animEffect>
                                  </p:childTnLst>
                                </p:cTn>
                              </p:par>
                            </p:childTnLst>
                          </p:cTn>
                        </p:par>
                        <p:par>
                          <p:cTn id="12" fill="hold">
                            <p:stCondLst>
                              <p:cond delay="4000"/>
                            </p:stCondLst>
                            <p:childTnLst>
                              <p:par>
                                <p:cTn id="13" presetID="6" presetClass="entr" presetSubtype="32"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circle(out)">
                                      <p:cBhvr>
                                        <p:cTn id="1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oruga imperial.jpg"/>
          <p:cNvPicPr>
            <a:picLocks noChangeAspect="1" noChangeArrowheads="1"/>
          </p:cNvPicPr>
          <p:nvPr/>
        </p:nvPicPr>
        <p:blipFill>
          <a:blip r:embed="rId2" cstate="print"/>
          <a:srcRect/>
          <a:stretch>
            <a:fillRect/>
          </a:stretch>
        </p:blipFill>
        <p:spPr bwMode="auto">
          <a:xfrm>
            <a:off x="-2" y="-1"/>
            <a:ext cx="23774403" cy="14722477"/>
          </a:xfrm>
          <a:prstGeom prst="rect">
            <a:avLst/>
          </a:prstGeom>
          <a:noFill/>
        </p:spPr>
      </p:pic>
    </p:spTree>
  </p:cSld>
  <p:clrMapOvr>
    <a:masterClrMapping/>
  </p:clrMapOvr>
  <p:transition spd="slow" advTm="6000">
    <p:randomBar dir="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9"/>
          <p:cNvPicPr>
            <a:picLocks noChangeAspect="1" noChangeArrowheads="1" noCrop="1"/>
          </p:cNvPicPr>
          <p:nvPr/>
        </p:nvPicPr>
        <p:blipFill>
          <a:blip r:embed="rId2" cstate="print">
            <a:duotone>
              <a:prstClr val="black"/>
              <a:schemeClr val="tx2">
                <a:tint val="45000"/>
                <a:satMod val="400000"/>
              </a:schemeClr>
            </a:duotone>
          </a:blip>
          <a:srcRect/>
          <a:stretch>
            <a:fillRect/>
          </a:stretch>
        </p:blipFill>
        <p:spPr bwMode="auto">
          <a:xfrm>
            <a:off x="0" y="0"/>
            <a:ext cx="23774400" cy="14916731"/>
          </a:xfrm>
          <a:prstGeom prst="rect">
            <a:avLst/>
          </a:prstGeom>
          <a:noFill/>
        </p:spPr>
      </p:pic>
      <p:sp>
        <p:nvSpPr>
          <p:cNvPr id="2" name="1 Rectángulo"/>
          <p:cNvSpPr/>
          <p:nvPr/>
        </p:nvSpPr>
        <p:spPr>
          <a:xfrm>
            <a:off x="437928" y="520477"/>
            <a:ext cx="10009112" cy="13518074"/>
          </a:xfrm>
          <a:prstGeom prst="rect">
            <a:avLst/>
          </a:prstGeom>
        </p:spPr>
        <p:txBody>
          <a:bodyPr wrap="square" lIns="219977" tIns="109989" rIns="219977" bIns="109989">
            <a:spAutoFit/>
          </a:bodyPr>
          <a:lstStyle/>
          <a:p>
            <a:pPr algn="ctr"/>
            <a:r>
              <a:rPr lang="es-ES" sz="4800" b="1" i="1" dirty="0" smtClean="0">
                <a:solidFill>
                  <a:srgbClr val="FFFF00"/>
                </a:solidFill>
                <a:effectLst>
                  <a:glow rad="101600">
                    <a:srgbClr val="FF0000">
                      <a:alpha val="60000"/>
                    </a:srgbClr>
                  </a:glow>
                </a:effectLst>
              </a:rPr>
              <a:t>Esta oruga es la Phyllodes Imperialis, que en su forma de larva tiene un aspecto realmente apropiado para estos días de Halloween: Su rostro (si se le puede llamar así) parece una calavera, con ojos y todo. Con este aspecto, no creo que haya depredador con el valor suficiente para acercársele.</a:t>
            </a:r>
          </a:p>
          <a:p>
            <a:pPr algn="ctr"/>
            <a:r>
              <a:rPr lang="es-ES" sz="4800" b="1" i="1" dirty="0" smtClean="0">
                <a:solidFill>
                  <a:srgbClr val="FFFF00"/>
                </a:solidFill>
                <a:effectLst>
                  <a:glow rad="101600">
                    <a:srgbClr val="FF0000">
                      <a:alpha val="60000"/>
                    </a:srgbClr>
                  </a:glow>
                </a:effectLst>
              </a:rPr>
              <a:t>Es en realidad una polilla, la Polilla Imperial Succionadora de Fruta, que tras el proceso de metamorfosis llega a medir de 15 a 17 centímetros y que tiene un aspecto de lo más benévolo, pero mientras es oruga está de miedo, honestamente.</a:t>
            </a:r>
            <a:endParaRPr lang="es-ES" sz="4800" b="1" i="1" dirty="0">
              <a:solidFill>
                <a:srgbClr val="FFFF00"/>
              </a:solidFill>
              <a:effectLst>
                <a:glow rad="101600">
                  <a:srgbClr val="FF0000">
                    <a:alpha val="60000"/>
                  </a:srgbClr>
                </a:glow>
              </a:effectLst>
            </a:endParaRPr>
          </a:p>
        </p:txBody>
      </p:sp>
      <p:pic>
        <p:nvPicPr>
          <p:cNvPr id="3" name="Picture 2" descr="C:\Documents and Settings\Dell\Escritorio\Big Headed Caterpillar of Phyllodes imperialis copia.jpg"/>
          <p:cNvPicPr>
            <a:picLocks noChangeAspect="1" noChangeArrowheads="1"/>
          </p:cNvPicPr>
          <p:nvPr/>
        </p:nvPicPr>
        <p:blipFill>
          <a:blip r:embed="rId3" cstate="print"/>
          <a:srcRect/>
          <a:stretch>
            <a:fillRect/>
          </a:stretch>
        </p:blipFill>
        <p:spPr bwMode="auto">
          <a:xfrm>
            <a:off x="10401300" y="0"/>
            <a:ext cx="13373100" cy="14722475"/>
          </a:xfrm>
          <a:prstGeom prst="rect">
            <a:avLst/>
          </a:prstGeom>
          <a:noFill/>
        </p:spPr>
      </p:pic>
    </p:spTree>
  </p:cSld>
  <p:clrMapOvr>
    <a:masterClrMapping/>
  </p:clrMapOvr>
  <p:transition spd="slow" advTm="44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imper6.jpg"/>
          <p:cNvPicPr>
            <a:picLocks noChangeAspect="1" noChangeArrowheads="1"/>
          </p:cNvPicPr>
          <p:nvPr/>
        </p:nvPicPr>
        <p:blipFill>
          <a:blip r:embed="rId2" cstate="print"/>
          <a:srcRect/>
          <a:stretch>
            <a:fillRect/>
          </a:stretch>
        </p:blipFill>
        <p:spPr bwMode="auto">
          <a:xfrm>
            <a:off x="2" y="0"/>
            <a:ext cx="23745537" cy="14722475"/>
          </a:xfrm>
          <a:prstGeom prst="rect">
            <a:avLst/>
          </a:prstGeom>
          <a:noFill/>
        </p:spPr>
      </p:pic>
    </p:spTree>
  </p:cSld>
  <p:clrMapOvr>
    <a:masterClrMapping/>
  </p:clrMapOvr>
  <p:transition spd="slow" advTm="6000">
    <p:randomBar dir="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9"/>
          <p:cNvPicPr>
            <a:picLocks noChangeAspect="1" noChangeArrowheads="1" noCrop="1"/>
          </p:cNvPicPr>
          <p:nvPr/>
        </p:nvPicPr>
        <p:blipFill>
          <a:blip r:embed="rId2" cstate="print">
            <a:duotone>
              <a:prstClr val="black"/>
              <a:schemeClr val="tx2">
                <a:tint val="45000"/>
                <a:satMod val="400000"/>
              </a:schemeClr>
            </a:duotone>
          </a:blip>
          <a:srcRect/>
          <a:stretch>
            <a:fillRect/>
          </a:stretch>
        </p:blipFill>
        <p:spPr bwMode="auto">
          <a:xfrm>
            <a:off x="0" y="0"/>
            <a:ext cx="23774400" cy="14916731"/>
          </a:xfrm>
          <a:prstGeom prst="rect">
            <a:avLst/>
          </a:prstGeom>
          <a:noFill/>
        </p:spPr>
      </p:pic>
      <p:sp>
        <p:nvSpPr>
          <p:cNvPr id="2" name="1 Rectángulo"/>
          <p:cNvSpPr/>
          <p:nvPr/>
        </p:nvSpPr>
        <p:spPr>
          <a:xfrm>
            <a:off x="2382144" y="11177661"/>
            <a:ext cx="19188811" cy="2899782"/>
          </a:xfrm>
          <a:prstGeom prst="rect">
            <a:avLst/>
          </a:prstGeom>
        </p:spPr>
        <p:txBody>
          <a:bodyPr wrap="square" lIns="219977" tIns="109989" rIns="219977" bIns="109989">
            <a:spAutoFit/>
          </a:bodyPr>
          <a:lstStyle/>
          <a:p>
            <a:pPr algn="ctr"/>
            <a:r>
              <a:rPr lang="es-ES" sz="5800" b="1" i="1" dirty="0" smtClean="0">
                <a:solidFill>
                  <a:srgbClr val="FFFF00"/>
                </a:solidFill>
                <a:effectLst>
                  <a:glow rad="101600">
                    <a:srgbClr val="FF0000">
                      <a:alpha val="60000"/>
                    </a:srgbClr>
                  </a:glow>
                </a:effectLst>
              </a:rPr>
              <a:t>Las </a:t>
            </a:r>
            <a:r>
              <a:rPr lang="es-ES" sz="5800" b="1" i="1" dirty="0">
                <a:solidFill>
                  <a:srgbClr val="FFFF00"/>
                </a:solidFill>
                <a:effectLst>
                  <a:glow rad="101600">
                    <a:srgbClr val="FF0000">
                      <a:alpha val="60000"/>
                    </a:srgbClr>
                  </a:glow>
                </a:effectLst>
              </a:rPr>
              <a:t>fotografías han sido tomadas por el ecólogo </a:t>
            </a:r>
            <a:r>
              <a:rPr lang="es-ES" sz="5800" b="1" i="1" dirty="0" smtClean="0">
                <a:solidFill>
                  <a:srgbClr val="FFFF00"/>
                </a:solidFill>
                <a:effectLst>
                  <a:glow rad="101600">
                    <a:srgbClr val="FF0000">
                      <a:alpha val="60000"/>
                    </a:srgbClr>
                  </a:glow>
                </a:effectLst>
              </a:rPr>
              <a:t>Luí </a:t>
            </a:r>
            <a:r>
              <a:rPr lang="es-ES" sz="5800" b="1" i="1" dirty="0">
                <a:solidFill>
                  <a:srgbClr val="FFFF00"/>
                </a:solidFill>
                <a:effectLst>
                  <a:glow rad="101600">
                    <a:srgbClr val="FF0000">
                      <a:alpha val="60000"/>
                    </a:srgbClr>
                  </a:glow>
                </a:effectLst>
              </a:rPr>
              <a:t>Weber en un ejemplar Carronia multisepalea, un arbusto que es su hábitat natural. </a:t>
            </a:r>
          </a:p>
        </p:txBody>
      </p:sp>
      <p:pic>
        <p:nvPicPr>
          <p:cNvPr id="5" name="Picture 2" descr="C:\Documents and Settings\Dell\Escritorio\Phyllodes-Imperialis-04.jpg"/>
          <p:cNvPicPr>
            <a:picLocks noChangeAspect="1" noChangeArrowheads="1"/>
          </p:cNvPicPr>
          <p:nvPr/>
        </p:nvPicPr>
        <p:blipFill>
          <a:blip r:embed="rId3" cstate="print"/>
          <a:srcRect l="25164" t="24077" r="18500" b="14785"/>
          <a:stretch>
            <a:fillRect/>
          </a:stretch>
        </p:blipFill>
        <p:spPr bwMode="auto">
          <a:xfrm rot="10800000">
            <a:off x="3174232" y="0"/>
            <a:ext cx="17575832" cy="10950185"/>
          </a:xfrm>
          <a:prstGeom prst="ellipse">
            <a:avLst/>
          </a:prstGeom>
          <a:noFill/>
        </p:spPr>
      </p:pic>
    </p:spTree>
  </p:cSld>
  <p:clrMapOvr>
    <a:masterClrMapping/>
  </p:clrMapOvr>
  <p:transition spd="slow" advTm="18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C:\Documents and Settings\Dell\Escritorio\Phyllodes-Imperialis-02.jpg"/>
          <p:cNvPicPr>
            <a:picLocks noChangeAspect="1" noChangeArrowheads="1"/>
          </p:cNvPicPr>
          <p:nvPr/>
        </p:nvPicPr>
        <p:blipFill>
          <a:blip r:embed="rId2" cstate="print"/>
          <a:srcRect/>
          <a:stretch>
            <a:fillRect/>
          </a:stretch>
        </p:blipFill>
        <p:spPr bwMode="auto">
          <a:xfrm>
            <a:off x="0" y="0"/>
            <a:ext cx="23774405" cy="14722475"/>
          </a:xfrm>
          <a:prstGeom prst="rect">
            <a:avLst/>
          </a:prstGeom>
          <a:noFill/>
        </p:spPr>
      </p:pic>
      <p:pic>
        <p:nvPicPr>
          <p:cNvPr id="155650" name="Picture 2" descr="CARA"/>
          <p:cNvPicPr>
            <a:picLocks noChangeAspect="1" noChangeArrowheads="1"/>
          </p:cNvPicPr>
          <p:nvPr/>
        </p:nvPicPr>
        <p:blipFill>
          <a:blip r:embed="rId3" cstate="print"/>
          <a:srcRect/>
          <a:stretch>
            <a:fillRect/>
          </a:stretch>
        </p:blipFill>
        <p:spPr bwMode="auto">
          <a:xfrm>
            <a:off x="20815300" y="11825288"/>
            <a:ext cx="2017713" cy="2106612"/>
          </a:xfrm>
          <a:prstGeom prst="rect">
            <a:avLst/>
          </a:prstGeom>
          <a:noFill/>
          <a:ln w="38100">
            <a:solidFill>
              <a:srgbClr val="1CDEF8"/>
            </a:solidFill>
            <a:miter lim="800000"/>
            <a:headEnd/>
            <a:tailEnd/>
          </a:ln>
        </p:spPr>
      </p:pic>
      <p:sp>
        <p:nvSpPr>
          <p:cNvPr id="155651" name="WordArt 3" descr="rainbow"/>
          <p:cNvSpPr>
            <a:spLocks noChangeArrowheads="1" noChangeShapeType="1" noTextEdit="1"/>
          </p:cNvSpPr>
          <p:nvPr/>
        </p:nvSpPr>
        <p:spPr bwMode="auto">
          <a:xfrm>
            <a:off x="16567150" y="12833350"/>
            <a:ext cx="3705225" cy="922338"/>
          </a:xfrm>
          <a:prstGeom prst="rect">
            <a:avLst/>
          </a:prstGeom>
        </p:spPr>
        <p:txBody>
          <a:bodyPr wrap="none" fromWordArt="1">
            <a:prstTxWarp prst="textPlain">
              <a:avLst>
                <a:gd name="adj" fmla="val 50000"/>
              </a:avLst>
            </a:prstTxWarp>
          </a:bodyPr>
          <a:lstStyle/>
          <a:p>
            <a:pPr algn="ctr"/>
            <a:r>
              <a:rPr lang="es-ES" sz="3600" b="1" kern="10">
                <a:ln w="9525">
                  <a:solidFill>
                    <a:srgbClr val="E31C07"/>
                  </a:solidFill>
                  <a:round/>
                  <a:headEnd/>
                  <a:tailEnd/>
                </a:ln>
                <a:blipFill dpi="0" rotWithShape="1">
                  <a:blip r:embed="rId4"/>
                  <a:srcRect/>
                  <a:stretch>
                    <a:fillRect/>
                  </a:stretch>
                </a:blipFill>
                <a:effectLst>
                  <a:outerShdw dist="35921" dir="2700000" algn="ctr" rotWithShape="0">
                    <a:schemeClr val="folHlink">
                      <a:alpha val="80000"/>
                    </a:schemeClr>
                  </a:outerShdw>
                </a:effectLst>
                <a:latin typeface="Forte"/>
              </a:rPr>
              <a:t>José Luis</a:t>
            </a:r>
          </a:p>
        </p:txBody>
      </p:sp>
      <p:pic>
        <p:nvPicPr>
          <p:cNvPr id="155652" name="Image 2" descr="swirlrainbw3.gif"/>
          <p:cNvPicPr>
            <a:picLocks noChangeAspect="1"/>
          </p:cNvPicPr>
          <p:nvPr/>
        </p:nvPicPr>
        <p:blipFill>
          <a:blip r:embed="rId5" cstate="print"/>
          <a:srcRect/>
          <a:stretch>
            <a:fillRect/>
          </a:stretch>
        </p:blipFill>
        <p:spPr bwMode="auto">
          <a:xfrm rot="5400000">
            <a:off x="-7270750" y="7270750"/>
            <a:ext cx="14722475" cy="180975"/>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16322675" y="7270750"/>
            <a:ext cx="14722475" cy="180975"/>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0" y="0"/>
            <a:ext cx="23774400" cy="149225"/>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0" y="14562138"/>
            <a:ext cx="23774400" cy="160337"/>
          </a:xfrm>
          <a:prstGeom prst="rect">
            <a:avLst/>
          </a:prstGeom>
          <a:noFill/>
          <a:ln w="9525">
            <a:noFill/>
            <a:miter lim="800000"/>
            <a:headEnd/>
            <a:tailEnd/>
          </a:ln>
        </p:spPr>
      </p:pic>
      <p:sp>
        <p:nvSpPr>
          <p:cNvPr id="155658" name="WordArt 5"/>
          <p:cNvSpPr>
            <a:spLocks noChangeArrowheads="1" noChangeShapeType="1" noTextEdit="1"/>
          </p:cNvSpPr>
          <p:nvPr/>
        </p:nvSpPr>
        <p:spPr bwMode="auto">
          <a:xfrm>
            <a:off x="4814838" y="3003519"/>
            <a:ext cx="13787533" cy="7786742"/>
          </a:xfrm>
          <a:prstGeom prst="rect">
            <a:avLst/>
          </a:prstGeom>
        </p:spPr>
        <p:txBody>
          <a:bodyPr wrap="none" fromWordArt="1">
            <a:prstTxWarp prst="textPlain">
              <a:avLst>
                <a:gd name="adj" fmla="val 50000"/>
              </a:avLst>
            </a:prstTxWarp>
          </a:bodyPr>
          <a:lstStyle/>
          <a:p>
            <a:pPr algn="ctr"/>
            <a:endParaRPr lang="es-ES" sz="6600" b="1" i="1" kern="10" dirty="0">
              <a:ln w="25400">
                <a:solidFill>
                  <a:srgbClr val="EBEF39"/>
                </a:solidFill>
                <a:round/>
                <a:headEnd/>
                <a:tailEnd/>
              </a:ln>
              <a:solidFill>
                <a:srgbClr val="E31C07"/>
              </a:solidFill>
              <a:effectLst>
                <a:outerShdw dist="35921" dir="2700000" algn="ctr" rotWithShape="0">
                  <a:srgbClr val="808080">
                    <a:alpha val="79999"/>
                  </a:srgbClr>
                </a:outerShdw>
              </a:effectLst>
              <a:latin typeface="Snap ITC" pitchFamily="82" charset="0"/>
              <a:cs typeface="Times New Roman"/>
            </a:endParaRPr>
          </a:p>
        </p:txBody>
      </p:sp>
      <p:sp>
        <p:nvSpPr>
          <p:cNvPr id="9" name="8 Rectángulo"/>
          <p:cNvSpPr/>
          <p:nvPr/>
        </p:nvSpPr>
        <p:spPr>
          <a:xfrm>
            <a:off x="1230016" y="1312565"/>
            <a:ext cx="12025336" cy="5509200"/>
          </a:xfrm>
          <a:prstGeom prst="rect">
            <a:avLst/>
          </a:prstGeom>
        </p:spPr>
        <p:txBody>
          <a:bodyPr wrap="square">
            <a:spAutoFit/>
          </a:bodyPr>
          <a:lstStyle/>
          <a:p>
            <a:pPr algn="ctr"/>
            <a:r>
              <a:rPr lang="es-ES" sz="8800" b="1" i="1" kern="10" dirty="0" smtClean="0">
                <a:ln w="25400">
                  <a:solidFill>
                    <a:srgbClr val="EBEF39"/>
                  </a:solidFill>
                  <a:round/>
                  <a:headEnd/>
                  <a:tailEnd/>
                </a:ln>
                <a:solidFill>
                  <a:srgbClr val="E31C07"/>
                </a:solidFill>
                <a:effectLst>
                  <a:outerShdw dist="35921" dir="2700000" algn="ctr" rotWithShape="0">
                    <a:srgbClr val="808080">
                      <a:alpha val="79999"/>
                    </a:srgbClr>
                  </a:outerShdw>
                </a:effectLst>
                <a:latin typeface="Snap ITC" pitchFamily="82" charset="0"/>
                <a:cs typeface="Times New Roman"/>
              </a:rPr>
              <a:t>UN  FUERTE  ABRAZO </a:t>
            </a:r>
          </a:p>
          <a:p>
            <a:pPr algn="ctr"/>
            <a:r>
              <a:rPr lang="es-ES" sz="8800" b="1" i="1" kern="10" dirty="0" smtClean="0">
                <a:ln w="25400">
                  <a:solidFill>
                    <a:srgbClr val="EBEF39"/>
                  </a:solidFill>
                  <a:round/>
                  <a:headEnd/>
                  <a:tailEnd/>
                </a:ln>
                <a:solidFill>
                  <a:srgbClr val="E31C07"/>
                </a:solidFill>
                <a:effectLst>
                  <a:outerShdw dist="35921" dir="2700000" algn="ctr" rotWithShape="0">
                    <a:srgbClr val="808080">
                      <a:alpha val="79999"/>
                    </a:srgbClr>
                  </a:outerShdw>
                </a:effectLst>
                <a:latin typeface="Snap ITC" pitchFamily="82" charset="0"/>
                <a:cs typeface="Times New Roman"/>
              </a:rPr>
              <a:t>QUE  TENGAS </a:t>
            </a:r>
          </a:p>
          <a:p>
            <a:pPr algn="ctr"/>
            <a:r>
              <a:rPr lang="es-ES" sz="8800" b="1" i="1" kern="10" dirty="0" smtClean="0">
                <a:ln w="25400">
                  <a:solidFill>
                    <a:srgbClr val="EBEF39"/>
                  </a:solidFill>
                  <a:round/>
                  <a:headEnd/>
                  <a:tailEnd/>
                </a:ln>
                <a:solidFill>
                  <a:srgbClr val="E31C07"/>
                </a:solidFill>
                <a:effectLst>
                  <a:outerShdw dist="35921" dir="2700000" algn="ctr" rotWithShape="0">
                    <a:srgbClr val="808080">
                      <a:alpha val="79999"/>
                    </a:srgbClr>
                  </a:outerShdw>
                </a:effectLst>
                <a:latin typeface="Snap ITC" pitchFamily="82" charset="0"/>
                <a:cs typeface="Times New Roman"/>
              </a:rPr>
              <a:t>UN  BUEN   DIA</a:t>
            </a:r>
            <a:endParaRPr lang="es-ES" sz="8800" b="1" i="1" kern="10" dirty="0">
              <a:ln w="25400">
                <a:solidFill>
                  <a:srgbClr val="EBEF39"/>
                </a:solidFill>
                <a:round/>
                <a:headEnd/>
                <a:tailEnd/>
              </a:ln>
              <a:solidFill>
                <a:srgbClr val="E31C07"/>
              </a:solidFill>
              <a:effectLst>
                <a:outerShdw dist="35921" dir="2700000" algn="ctr" rotWithShape="0">
                  <a:srgbClr val="808080">
                    <a:alpha val="79999"/>
                  </a:srgbClr>
                </a:outerShdw>
              </a:effectLst>
              <a:latin typeface="Snap ITC" pitchFamily="82" charset="0"/>
              <a:cs typeface="Times New Roman"/>
            </a:endParaRPr>
          </a:p>
        </p:txBody>
      </p:sp>
    </p:spTree>
  </p:cSld>
  <p:clrMapOvr>
    <a:masterClrMapping/>
  </p:clrMapOvr>
  <p:transition spd="slow" advTm="12000">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nodePh="1">
                                  <p:stCondLst>
                                    <p:cond delay="0"/>
                                  </p:stCondLst>
                                  <p:endCondLst>
                                    <p:cond evt="begin" delay="0">
                                      <p:tn val="5"/>
                                    </p:cond>
                                  </p:endCondLst>
                                  <p:childTnLst>
                                    <p:set>
                                      <p:cBhvr>
                                        <p:cTn id="6" dur="1" fill="hold">
                                          <p:stCondLst>
                                            <p:cond delay="0"/>
                                          </p:stCondLst>
                                        </p:cTn>
                                        <p:tgtEl>
                                          <p:spTgt spid="155658">
                                            <p:txEl>
                                              <p:pRg st="0" end="0"/>
                                            </p:txEl>
                                          </p:spTgt>
                                        </p:tgtEl>
                                        <p:attrNameLst>
                                          <p:attrName>style.visibility</p:attrName>
                                        </p:attrNameLst>
                                      </p:cBhvr>
                                      <p:to>
                                        <p:strVal val="visible"/>
                                      </p:to>
                                    </p:set>
                                    <p:animEffect transition="in" filter="diamond(in)">
                                      <p:cBhvr>
                                        <p:cTn id="7" dur="2000"/>
                                        <p:tgtEl>
                                          <p:spTgt spid="155658">
                                            <p:txEl>
                                              <p:pRg st="0" end="0"/>
                                            </p:txEl>
                                          </p:spTgt>
                                        </p:tgtEl>
                                      </p:cBhvr>
                                    </p:animEffect>
                                  </p:childTnLst>
                                </p:cTn>
                              </p:par>
                            </p:childTnLst>
                          </p:cTn>
                        </p:par>
                        <p:par>
                          <p:cTn id="8" fill="hold">
                            <p:stCondLst>
                              <p:cond delay="2000"/>
                            </p:stCondLst>
                            <p:childTnLst>
                              <p:par>
                                <p:cTn id="9" presetID="41" presetClass="entr" presetSubtype="0" fill="hold" nodeType="afterEffect">
                                  <p:stCondLst>
                                    <p:cond delay="0"/>
                                  </p:stCondLst>
                                  <p:iterate type="lt">
                                    <p:tmPct val="10000"/>
                                  </p:iterate>
                                  <p:childTnLst>
                                    <p:set>
                                      <p:cBhvr>
                                        <p:cTn id="10" dur="1" fill="hold">
                                          <p:stCondLst>
                                            <p:cond delay="0"/>
                                          </p:stCondLst>
                                        </p:cTn>
                                        <p:tgtEl>
                                          <p:spTgt spid="9">
                                            <p:txEl>
                                              <p:pRg st="0" end="0"/>
                                            </p:txEl>
                                          </p:spTgt>
                                        </p:tgtEl>
                                        <p:attrNameLst>
                                          <p:attrName>style.visibility</p:attrName>
                                        </p:attrNameLst>
                                      </p:cBhvr>
                                      <p:to>
                                        <p:strVal val="visible"/>
                                      </p:to>
                                    </p:set>
                                    <p:anim calcmode="lin" valueType="num">
                                      <p:cBhvr>
                                        <p:cTn id="11" dur="500" fill="hold"/>
                                        <p:tgtEl>
                                          <p:spTgt spid="9">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9">
                                            <p:txEl>
                                              <p:pRg st="0" end="0"/>
                                            </p:txEl>
                                          </p:spTgt>
                                        </p:tgtEl>
                                        <p:attrNameLst>
                                          <p:attrName>ppt_y</p:attrName>
                                        </p:attrNameLst>
                                      </p:cBhvr>
                                      <p:tavLst>
                                        <p:tav tm="0">
                                          <p:val>
                                            <p:strVal val="#ppt_y"/>
                                          </p:val>
                                        </p:tav>
                                        <p:tav tm="100000">
                                          <p:val>
                                            <p:strVal val="#ppt_y"/>
                                          </p:val>
                                        </p:tav>
                                      </p:tavLst>
                                    </p:anim>
                                    <p:anim calcmode="lin" valueType="num">
                                      <p:cBhvr>
                                        <p:cTn id="13" dur="500" fill="hold"/>
                                        <p:tgtEl>
                                          <p:spTgt spid="9">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9">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9">
                                            <p:txEl>
                                              <p:pRg st="0" end="0"/>
                                            </p:txEl>
                                          </p:spTgt>
                                        </p:tgtEl>
                                      </p:cBhvr>
                                    </p:animEffect>
                                  </p:childTnLst>
                                </p:cTn>
                              </p:par>
                            </p:childTnLst>
                          </p:cTn>
                        </p:par>
                        <p:par>
                          <p:cTn id="16" fill="hold">
                            <p:stCondLst>
                              <p:cond delay="3150"/>
                            </p:stCondLst>
                            <p:childTnLst>
                              <p:par>
                                <p:cTn id="17" presetID="41" presetClass="entr" presetSubtype="0" fill="hold" nodeType="afterEffect">
                                  <p:stCondLst>
                                    <p:cond delay="0"/>
                                  </p:stCondLst>
                                  <p:iterate type="lt">
                                    <p:tmPct val="10000"/>
                                  </p:iterate>
                                  <p:childTnLst>
                                    <p:set>
                                      <p:cBhvr>
                                        <p:cTn id="18" dur="1" fill="hold">
                                          <p:stCondLst>
                                            <p:cond delay="0"/>
                                          </p:stCondLst>
                                        </p:cTn>
                                        <p:tgtEl>
                                          <p:spTgt spid="9">
                                            <p:txEl>
                                              <p:pRg st="1" end="1"/>
                                            </p:txEl>
                                          </p:spTgt>
                                        </p:tgtEl>
                                        <p:attrNameLst>
                                          <p:attrName>style.visibility</p:attrName>
                                        </p:attrNameLst>
                                      </p:cBhvr>
                                      <p:to>
                                        <p:strVal val="visible"/>
                                      </p:to>
                                    </p:set>
                                    <p:anim calcmode="lin" valueType="num">
                                      <p:cBhvr>
                                        <p:cTn id="19" dur="500" fill="hold"/>
                                        <p:tgtEl>
                                          <p:spTgt spid="9">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20" dur="500" fill="hold"/>
                                        <p:tgtEl>
                                          <p:spTgt spid="9">
                                            <p:txEl>
                                              <p:pRg st="1" end="1"/>
                                            </p:txEl>
                                          </p:spTgt>
                                        </p:tgtEl>
                                        <p:attrNameLst>
                                          <p:attrName>ppt_y</p:attrName>
                                        </p:attrNameLst>
                                      </p:cBhvr>
                                      <p:tavLst>
                                        <p:tav tm="0">
                                          <p:val>
                                            <p:strVal val="#ppt_y"/>
                                          </p:val>
                                        </p:tav>
                                        <p:tav tm="100000">
                                          <p:val>
                                            <p:strVal val="#ppt_y"/>
                                          </p:val>
                                        </p:tav>
                                      </p:tavLst>
                                    </p:anim>
                                    <p:anim calcmode="lin" valueType="num">
                                      <p:cBhvr>
                                        <p:cTn id="21" dur="500" fill="hold"/>
                                        <p:tgtEl>
                                          <p:spTgt spid="9">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2" dur="500" fill="hold"/>
                                        <p:tgtEl>
                                          <p:spTgt spid="9">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3" dur="500" tmFilter="0,0; .5, 1; 1, 1"/>
                                        <p:tgtEl>
                                          <p:spTgt spid="9">
                                            <p:txEl>
                                              <p:pRg st="1" end="1"/>
                                            </p:txEl>
                                          </p:spTgt>
                                        </p:tgtEl>
                                      </p:cBhvr>
                                    </p:animEffect>
                                  </p:childTnLst>
                                </p:cTn>
                              </p:par>
                            </p:childTnLst>
                          </p:cTn>
                        </p:par>
                        <p:par>
                          <p:cTn id="24" fill="hold">
                            <p:stCondLst>
                              <p:cond delay="4050"/>
                            </p:stCondLst>
                            <p:childTnLst>
                              <p:par>
                                <p:cTn id="25" presetID="41" presetClass="entr" presetSubtype="0" fill="hold" nodeType="afterEffect">
                                  <p:stCondLst>
                                    <p:cond delay="0"/>
                                  </p:stCondLst>
                                  <p:iterate type="lt">
                                    <p:tmPct val="10000"/>
                                  </p:iterate>
                                  <p:childTnLst>
                                    <p:set>
                                      <p:cBhvr>
                                        <p:cTn id="26" dur="1" fill="hold">
                                          <p:stCondLst>
                                            <p:cond delay="0"/>
                                          </p:stCondLst>
                                        </p:cTn>
                                        <p:tgtEl>
                                          <p:spTgt spid="9">
                                            <p:txEl>
                                              <p:pRg st="2" end="2"/>
                                            </p:txEl>
                                          </p:spTgt>
                                        </p:tgtEl>
                                        <p:attrNameLst>
                                          <p:attrName>style.visibility</p:attrName>
                                        </p:attrNameLst>
                                      </p:cBhvr>
                                      <p:to>
                                        <p:strVal val="visible"/>
                                      </p:to>
                                    </p:set>
                                    <p:anim calcmode="lin" valueType="num">
                                      <p:cBhvr>
                                        <p:cTn id="27" dur="500" fill="hold"/>
                                        <p:tgtEl>
                                          <p:spTgt spid="9">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28" dur="500" fill="hold"/>
                                        <p:tgtEl>
                                          <p:spTgt spid="9">
                                            <p:txEl>
                                              <p:pRg st="2" end="2"/>
                                            </p:txEl>
                                          </p:spTgt>
                                        </p:tgtEl>
                                        <p:attrNameLst>
                                          <p:attrName>ppt_y</p:attrName>
                                        </p:attrNameLst>
                                      </p:cBhvr>
                                      <p:tavLst>
                                        <p:tav tm="0">
                                          <p:val>
                                            <p:strVal val="#ppt_y"/>
                                          </p:val>
                                        </p:tav>
                                        <p:tav tm="100000">
                                          <p:val>
                                            <p:strVal val="#ppt_y"/>
                                          </p:val>
                                        </p:tav>
                                      </p:tavLst>
                                    </p:anim>
                                    <p:anim calcmode="lin" valueType="num">
                                      <p:cBhvr>
                                        <p:cTn id="29" dur="500" fill="hold"/>
                                        <p:tgtEl>
                                          <p:spTgt spid="9">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0" dur="500" fill="hold"/>
                                        <p:tgtEl>
                                          <p:spTgt spid="9">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1" dur="500" tmFilter="0,0; .5, 1; 1, 1"/>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23774400" cy="14722475"/>
          </a:xfrm>
          <a:prstGeom prst="rect">
            <a:avLst/>
          </a:prstGeom>
          <a:noFill/>
          <a:ln w="133350">
            <a:solidFill>
              <a:srgbClr val="FFFF00"/>
            </a:solidFill>
            <a:miter lim="800000"/>
            <a:headEnd/>
            <a:tailEnd/>
          </a:ln>
          <a:effectLst/>
        </p:spPr>
        <p:txBody>
          <a:bodyPr wrap="none" lIns="219934" tIns="109967" rIns="219934" bIns="109967" anchor="ctr"/>
          <a:lstStyle/>
          <a:p>
            <a:endParaRPr lang="es-ES" dirty="0" smtClean="0">
              <a:solidFill>
                <a:srgbClr val="000000"/>
              </a:solidFill>
            </a:endParaRPr>
          </a:p>
        </p:txBody>
      </p:sp>
      <p:sp>
        <p:nvSpPr>
          <p:cNvPr id="11267" name="Rectangle 3"/>
          <p:cNvSpPr>
            <a:spLocks noChangeArrowheads="1"/>
          </p:cNvSpPr>
          <p:nvPr/>
        </p:nvSpPr>
        <p:spPr bwMode="auto">
          <a:xfrm>
            <a:off x="396240" y="327166"/>
            <a:ext cx="22981920" cy="14068143"/>
          </a:xfrm>
          <a:prstGeom prst="rect">
            <a:avLst/>
          </a:prstGeom>
          <a:noFill/>
          <a:ln w="127000">
            <a:solidFill>
              <a:srgbClr val="0000FF"/>
            </a:solidFill>
            <a:miter lim="800000"/>
            <a:headEnd/>
            <a:tailEnd/>
          </a:ln>
          <a:effectLst/>
        </p:spPr>
        <p:txBody>
          <a:bodyPr wrap="none" lIns="219934" tIns="109967" rIns="219934" bIns="109967" anchor="ctr"/>
          <a:lstStyle/>
          <a:p>
            <a:endParaRPr lang="es-ES" dirty="0" smtClean="0">
              <a:solidFill>
                <a:srgbClr val="000000"/>
              </a:solidFill>
            </a:endParaRPr>
          </a:p>
        </p:txBody>
      </p:sp>
      <p:sp>
        <p:nvSpPr>
          <p:cNvPr id="11268" name="Rectangle 4"/>
          <p:cNvSpPr>
            <a:spLocks noChangeArrowheads="1"/>
          </p:cNvSpPr>
          <p:nvPr/>
        </p:nvSpPr>
        <p:spPr bwMode="auto">
          <a:xfrm>
            <a:off x="792480" y="654332"/>
            <a:ext cx="22189440" cy="13413811"/>
          </a:xfrm>
          <a:prstGeom prst="rect">
            <a:avLst/>
          </a:prstGeom>
          <a:noFill/>
          <a:ln w="120650">
            <a:solidFill>
              <a:schemeClr val="bg1"/>
            </a:solidFill>
            <a:miter lim="800000"/>
            <a:headEnd/>
            <a:tailEnd/>
          </a:ln>
          <a:effectLst/>
        </p:spPr>
        <p:txBody>
          <a:bodyPr wrap="none" lIns="219934" tIns="109967" rIns="219934" bIns="109967" anchor="ctr"/>
          <a:lstStyle/>
          <a:p>
            <a:endParaRPr lang="es-ES" dirty="0" smtClean="0">
              <a:solidFill>
                <a:srgbClr val="000000"/>
              </a:solidFill>
            </a:endParaRPr>
          </a:p>
        </p:txBody>
      </p:sp>
      <p:sp>
        <p:nvSpPr>
          <p:cNvPr id="11270" name="AutoShape 6" descr="postit"/>
          <p:cNvSpPr>
            <a:spLocks noChangeAspect="1" noChangeArrowheads="1"/>
          </p:cNvSpPr>
          <p:nvPr/>
        </p:nvSpPr>
        <p:spPr bwMode="auto">
          <a:xfrm>
            <a:off x="10896600" y="4743909"/>
            <a:ext cx="792480" cy="654332"/>
          </a:xfrm>
          <a:prstGeom prst="rect">
            <a:avLst/>
          </a:prstGeom>
          <a:noFill/>
        </p:spPr>
        <p:txBody>
          <a:bodyPr lIns="219934" tIns="109967" rIns="219934" bIns="109967"/>
          <a:lstStyle/>
          <a:p>
            <a:endParaRPr lang="es-ES" dirty="0"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6934200" y="12432312"/>
            <a:ext cx="9910129" cy="1172345"/>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11777981"/>
            <a:ext cx="23774400" cy="668358"/>
          </a:xfrm>
          <a:prstGeom prst="rect">
            <a:avLst/>
          </a:prstGeom>
          <a:noFill/>
          <a:ln w="9525">
            <a:noFill/>
            <a:miter lim="800000"/>
            <a:headEnd/>
            <a:tailEnd/>
          </a:ln>
          <a:effectLst/>
        </p:spPr>
        <p:txBody>
          <a:bodyPr lIns="219934" tIns="109967" rIns="219934" bIns="109967">
            <a:spAutoFit/>
          </a:bodyPr>
          <a:lstStyle/>
          <a:p>
            <a:pPr algn="ctr">
              <a:spcBef>
                <a:spcPct val="50000"/>
              </a:spcBef>
            </a:pPr>
            <a:r>
              <a:rPr lang="es-ES_tradnl" sz="2900" b="1" dirty="0" smtClean="0">
                <a:solidFill>
                  <a:srgbClr val="04265C"/>
                </a:solidFill>
                <a:latin typeface="Berlin Sans FB Demi" pitchFamily="34" charset="0"/>
              </a:rPr>
              <a:t>Si deseas recibir </a:t>
            </a:r>
            <a:r>
              <a:rPr lang="es-ES_tradnl" sz="2900" b="1" dirty="0" err="1" smtClean="0">
                <a:solidFill>
                  <a:srgbClr val="04265C"/>
                </a:solidFill>
                <a:latin typeface="Berlin Sans FB Demi" pitchFamily="34" charset="0"/>
              </a:rPr>
              <a:t>pps</a:t>
            </a:r>
            <a:r>
              <a:rPr lang="es-ES_tradnl" sz="2900" b="1" dirty="0" smtClean="0">
                <a:solidFill>
                  <a:srgbClr val="04265C"/>
                </a:solidFill>
                <a:latin typeface="Berlin Sans FB Demi" pitchFamily="34" charset="0"/>
              </a:rPr>
              <a:t>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7726680" y="9814983"/>
            <a:ext cx="6604000" cy="2426482"/>
          </a:xfrm>
          <a:prstGeom prst="rect">
            <a:avLst/>
          </a:prstGeom>
          <a:noFill/>
        </p:spPr>
      </p:pic>
      <p:sp>
        <p:nvSpPr>
          <p:cNvPr id="11390" name="Text Box 126"/>
          <p:cNvSpPr txBox="1">
            <a:spLocks noChangeArrowheads="1"/>
          </p:cNvSpPr>
          <p:nvPr/>
        </p:nvSpPr>
        <p:spPr bwMode="auto">
          <a:xfrm>
            <a:off x="2377440" y="5561826"/>
            <a:ext cx="2773680" cy="883801"/>
          </a:xfrm>
          <a:prstGeom prst="rect">
            <a:avLst/>
          </a:prstGeom>
          <a:noFill/>
          <a:ln w="9525">
            <a:noFill/>
            <a:miter lim="800000"/>
            <a:headEnd/>
            <a:tailEnd/>
          </a:ln>
          <a:effectLst/>
        </p:spPr>
        <p:txBody>
          <a:bodyPr lIns="219934" tIns="109967" rIns="219934" bIns="109967">
            <a:spAutoFit/>
          </a:bodyPr>
          <a:lstStyle/>
          <a:p>
            <a:pPr>
              <a:spcBef>
                <a:spcPct val="50000"/>
              </a:spcBef>
            </a:pPr>
            <a:endParaRPr lang="es-ES" dirty="0" smtClean="0">
              <a:solidFill>
                <a:srgbClr val="000000"/>
              </a:solidFill>
            </a:endParaRPr>
          </a:p>
        </p:txBody>
      </p:sp>
      <p:graphicFrame>
        <p:nvGraphicFramePr>
          <p:cNvPr id="11701" name="Group 437"/>
          <p:cNvGraphicFramePr>
            <a:graphicFrameLocks noGrp="1"/>
          </p:cNvGraphicFramePr>
          <p:nvPr/>
        </p:nvGraphicFramePr>
        <p:xfrm>
          <a:off x="13075920" y="7197658"/>
          <a:ext cx="8321040" cy="3298245"/>
        </p:xfrm>
        <a:graphic>
          <a:graphicData uri="http://schemas.openxmlformats.org/drawingml/2006/table">
            <a:tbl>
              <a:tblPr/>
              <a:tblGrid>
                <a:gridCol w="2876869"/>
                <a:gridCol w="2720021"/>
                <a:gridCol w="2724150"/>
              </a:tblGrid>
              <a:tr h="785199">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2E49D5"/>
                          </a:solidFill>
                          <a:effectLst/>
                          <a:latin typeface="Arial" charset="0"/>
                          <a:hlinkClick r:id="rId6"/>
                        </a:rPr>
                        <a:t>Dedicatorias</a:t>
                      </a:r>
                      <a:endParaRPr kumimoji="0" lang="es-ES_tradnl" sz="1900" b="1" i="0" u="none" strike="noStrike" cap="none" normalizeH="0" baseline="0" smtClean="0">
                        <a:ln>
                          <a:noFill/>
                        </a:ln>
                        <a:solidFill>
                          <a:srgbClr val="2E49D5"/>
                        </a:solidFill>
                        <a:effectLst/>
                        <a:latin typeface="Arial" charset="0"/>
                      </a:endParaRPr>
                    </a:p>
                  </a:txBody>
                  <a:tcPr marL="237744" marR="237744" marT="98150" marB="981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7"/>
                        </a:rPr>
                        <a:t>Fechas Especiales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8"/>
                        </a:rPr>
                        <a:t>Graciosos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855404">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9"/>
                        </a:rPr>
                        <a:t>Historia y Arte</a:t>
                      </a:r>
                      <a:endParaRPr kumimoji="0" lang="es-ES_tradnl" sz="1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10"/>
                        </a:rPr>
                        <a:t>Lugares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11"/>
                        </a:rPr>
                        <a:t>Musicales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785199">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12"/>
                        </a:rPr>
                        <a:t>Naturaleza y Ciencias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13"/>
                        </a:rPr>
                        <a:t>Política</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14"/>
                        </a:rPr>
                        <a:t>Reflexión</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87244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15"/>
                        </a:rPr>
                        <a:t>Religiosos</a:t>
                      </a:r>
                      <a:endParaRPr kumimoji="0" lang="es-ES_tradnl" sz="1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16"/>
                        </a:rPr>
                        <a:t>Románticos</a:t>
                      </a:r>
                      <a:endParaRPr kumimoji="0" lang="es-ES_tradnl" sz="1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17"/>
                        </a:rPr>
                        <a:t>Salud</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2377440" y="6216156"/>
            <a:ext cx="8321040" cy="883801"/>
          </a:xfrm>
          <a:prstGeom prst="rect">
            <a:avLst/>
          </a:prstGeom>
          <a:noFill/>
          <a:ln w="9525">
            <a:noFill/>
            <a:miter lim="800000"/>
            <a:headEnd/>
            <a:tailEnd/>
          </a:ln>
          <a:effectLst/>
        </p:spPr>
        <p:txBody>
          <a:bodyPr lIns="219934" tIns="109967" rIns="219934" bIns="109967">
            <a:spAutoFit/>
          </a:bodyPr>
          <a:lstStyle/>
          <a:p>
            <a:pPr algn="ctr">
              <a:spcBef>
                <a:spcPct val="50000"/>
              </a:spcBef>
            </a:pPr>
            <a:r>
              <a:rPr lang="es-ES_tradnl" b="1" u="sng" dirty="0"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13075920" y="6216156"/>
            <a:ext cx="8321040" cy="883801"/>
          </a:xfrm>
          <a:prstGeom prst="rect">
            <a:avLst/>
          </a:prstGeom>
          <a:noFill/>
          <a:ln w="9525">
            <a:noFill/>
            <a:miter lim="800000"/>
            <a:headEnd/>
            <a:tailEnd/>
          </a:ln>
          <a:effectLst/>
        </p:spPr>
        <p:txBody>
          <a:bodyPr lIns="219934" tIns="109967" rIns="219934" bIns="109967">
            <a:spAutoFit/>
          </a:bodyPr>
          <a:lstStyle/>
          <a:p>
            <a:pPr algn="ctr">
              <a:spcBef>
                <a:spcPct val="50000"/>
              </a:spcBef>
            </a:pPr>
            <a:r>
              <a:rPr lang="es-ES_tradnl" b="1" u="sng" dirty="0"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2377440" y="7197655"/>
          <a:ext cx="8321040" cy="3258576"/>
        </p:xfrm>
        <a:graphic>
          <a:graphicData uri="http://schemas.openxmlformats.org/drawingml/2006/table">
            <a:tbl>
              <a:tblPr/>
              <a:tblGrid>
                <a:gridCol w="2876869"/>
                <a:gridCol w="2720021"/>
                <a:gridCol w="2724150"/>
              </a:tblGrid>
              <a:tr h="785199">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2E49D5"/>
                          </a:solidFill>
                          <a:effectLst/>
                          <a:latin typeface="Arial" charset="0"/>
                          <a:hlinkClick r:id="rId18"/>
                        </a:rPr>
                        <a:t>Dedicatorias</a:t>
                      </a:r>
                      <a:endParaRPr kumimoji="0" lang="es-ES_tradnl" sz="1900" b="1" i="0" u="none" strike="noStrike" cap="none" normalizeH="0" baseline="0" smtClean="0">
                        <a:ln>
                          <a:noFill/>
                        </a:ln>
                        <a:solidFill>
                          <a:srgbClr val="2E49D5"/>
                        </a:solidFill>
                        <a:effectLst/>
                        <a:latin typeface="Arial" charset="0"/>
                      </a:endParaRPr>
                    </a:p>
                  </a:txBody>
                  <a:tcPr marL="237744" marR="237744" marT="98150" marB="981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19"/>
                        </a:rPr>
                        <a:t>Fechas Especiales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0"/>
                        </a:rPr>
                        <a:t>Graciosos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844089">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1"/>
                        </a:rPr>
                        <a:t>Historia y Arte</a:t>
                      </a:r>
                      <a:endParaRPr kumimoji="0" lang="es-ES_tradnl" sz="1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2"/>
                        </a:rPr>
                        <a:t>Lugares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3"/>
                        </a:rPr>
                        <a:t>Musicales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785199">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4"/>
                        </a:rPr>
                        <a:t>Naturaleza y Ciencias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5"/>
                        </a:rPr>
                        <a:t>Política</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6"/>
                        </a:rPr>
                        <a:t>Reflexión</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844089">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7"/>
                        </a:rPr>
                        <a:t>Religiosos</a:t>
                      </a:r>
                      <a:endParaRPr kumimoji="0" lang="es-ES_tradnl" sz="1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8"/>
                        </a:rPr>
                        <a:t>Románticos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9"/>
                        </a:rPr>
                        <a:t>Salud</a:t>
                      </a:r>
                      <a:endParaRPr kumimoji="0" lang="es-ES_tradnl" sz="1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1584960" y="1472247"/>
            <a:ext cx="20604480" cy="2780912"/>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396240" y="5071077"/>
            <a:ext cx="23774400" cy="883801"/>
          </a:xfrm>
          <a:prstGeom prst="rect">
            <a:avLst/>
          </a:prstGeom>
          <a:noFill/>
          <a:ln w="9525">
            <a:noFill/>
            <a:miter lim="800000"/>
            <a:headEnd/>
            <a:tailEnd/>
          </a:ln>
          <a:effectLst/>
        </p:spPr>
        <p:txBody>
          <a:bodyPr lIns="219934" tIns="109967" rIns="219934" bIns="109967">
            <a:spAutoFit/>
          </a:bodyPr>
          <a:lstStyle/>
          <a:p>
            <a:pPr algn="ctr">
              <a:spcBef>
                <a:spcPct val="50000"/>
              </a:spcBef>
            </a:pPr>
            <a:r>
              <a:rPr lang="es-ES_tradnl" b="1" dirty="0"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SERÁ UN EXTRATERRESTRE">
  <a:themeElements>
    <a:clrScheme name="ROMANTICA ITALI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ROMANTICA ITALIA">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2209800" rtl="0" eaLnBrk="1" fontAlgn="base" latinLnBrk="0" hangingPunct="1">
          <a:lnSpc>
            <a:spcPct val="100000"/>
          </a:lnSpc>
          <a:spcBef>
            <a:spcPct val="0"/>
          </a:spcBef>
          <a:spcAft>
            <a:spcPct val="0"/>
          </a:spcAft>
          <a:buClrTx/>
          <a:buSzTx/>
          <a:buFontTx/>
          <a:buNone/>
          <a:tabLst/>
          <a:defRPr kumimoji="0" lang="en-US" sz="43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2209800" rtl="0" eaLnBrk="1" fontAlgn="base" latinLnBrk="0" hangingPunct="1">
          <a:lnSpc>
            <a:spcPct val="100000"/>
          </a:lnSpc>
          <a:spcBef>
            <a:spcPct val="0"/>
          </a:spcBef>
          <a:spcAft>
            <a:spcPct val="0"/>
          </a:spcAft>
          <a:buClrTx/>
          <a:buSzTx/>
          <a:buFontTx/>
          <a:buNone/>
          <a:tabLst/>
          <a:defRPr kumimoji="0" lang="en-US" sz="4300" b="0" i="0" u="none" strike="noStrike" cap="none" normalizeH="0" baseline="0" smtClean="0">
            <a:ln>
              <a:noFill/>
            </a:ln>
            <a:solidFill>
              <a:schemeClr val="tx1"/>
            </a:solidFill>
            <a:effectLst/>
            <a:latin typeface="Arial" charset="0"/>
          </a:defRPr>
        </a:defPPr>
      </a:lstStyle>
    </a:lnDef>
  </a:objectDefaults>
  <a:extraClrSchemeLst>
    <a:extraClrScheme>
      <a:clrScheme name="ROMANTICA ITALI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ROMANTICA ITALIA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ROMANTICA ITALIA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ROMANTICA ITALIA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ROMANTICA ITALIA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ROMANTICA ITALIA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ROMANTICA ITALIA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ROMANTICA ITALIA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ROMANTICA ITALIA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ROMANTICA ITALIA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ROMANTICA ITALIA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ROMANTICA ITALIA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¿SERÁ UN EXTRATERRESTRE</Template>
  <TotalTime>9</TotalTime>
  <Words>457</Words>
  <Application>Microsoft Office PowerPoint</Application>
  <PresentationFormat>Personalizado</PresentationFormat>
  <Paragraphs>52</Paragraphs>
  <Slides>22</Slides>
  <Notes>0</Notes>
  <HiddenSlides>0</HiddenSlides>
  <MMClips>0</MMClips>
  <ScaleCrop>false</ScaleCrop>
  <HeadingPairs>
    <vt:vector size="4" baseType="variant">
      <vt:variant>
        <vt:lpstr>Tema</vt:lpstr>
      </vt:variant>
      <vt:variant>
        <vt:i4>2</vt:i4>
      </vt:variant>
      <vt:variant>
        <vt:lpstr>Títulos de diapositiva</vt:lpstr>
      </vt:variant>
      <vt:variant>
        <vt:i4>22</vt:i4>
      </vt:variant>
    </vt:vector>
  </HeadingPairs>
  <TitlesOfParts>
    <vt:vector size="24" baseType="lpstr">
      <vt:lpstr>¿SERÁ UN EXTRATERRESTRE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2014-07-28T15:55:50Z</dcterms:created>
  <dcterms:modified xsi:type="dcterms:W3CDTF">2014-07-28T16:05:08Z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TAG2">
    <vt:lpwstr>000800da3f000000000001023620</vt:lpwstr>
  </property>
</Properties>
</file>