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7"/>
  </p:notesMasterIdLst>
  <p:sldIdLst>
    <p:sldId id="265" r:id="rId3"/>
    <p:sldId id="273" r:id="rId4"/>
    <p:sldId id="271" r:id="rId5"/>
    <p:sldId id="272" r:id="rId6"/>
    <p:sldId id="274" r:id="rId7"/>
    <p:sldId id="275" r:id="rId8"/>
    <p:sldId id="291" r:id="rId9"/>
    <p:sldId id="276" r:id="rId10"/>
    <p:sldId id="292" r:id="rId11"/>
    <p:sldId id="303" r:id="rId12"/>
    <p:sldId id="277" r:id="rId13"/>
    <p:sldId id="278" r:id="rId14"/>
    <p:sldId id="304" r:id="rId15"/>
    <p:sldId id="279" r:id="rId16"/>
    <p:sldId id="280" r:id="rId17"/>
    <p:sldId id="281" r:id="rId18"/>
    <p:sldId id="282" r:id="rId19"/>
    <p:sldId id="283" r:id="rId20"/>
    <p:sldId id="286" r:id="rId21"/>
    <p:sldId id="312" r:id="rId22"/>
    <p:sldId id="311" r:id="rId23"/>
    <p:sldId id="287" r:id="rId24"/>
    <p:sldId id="310" r:id="rId25"/>
    <p:sldId id="309" r:id="rId26"/>
    <p:sldId id="305" r:id="rId27"/>
    <p:sldId id="306" r:id="rId28"/>
    <p:sldId id="308" r:id="rId29"/>
    <p:sldId id="288" r:id="rId30"/>
    <p:sldId id="289" r:id="rId31"/>
    <p:sldId id="290" r:id="rId32"/>
    <p:sldId id="296" r:id="rId33"/>
    <p:sldId id="294" r:id="rId34"/>
    <p:sldId id="316" r:id="rId35"/>
    <p:sldId id="301" r:id="rId36"/>
    <p:sldId id="295" r:id="rId37"/>
    <p:sldId id="285" r:id="rId38"/>
    <p:sldId id="299" r:id="rId39"/>
    <p:sldId id="297" r:id="rId40"/>
    <p:sldId id="298" r:id="rId41"/>
    <p:sldId id="313" r:id="rId42"/>
    <p:sldId id="300" r:id="rId43"/>
    <p:sldId id="314" r:id="rId44"/>
    <p:sldId id="263" r:id="rId45"/>
    <p:sldId id="315" r:id="rId4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S5s+/LL6ipVg/wQQc3e68w==" hashData="v7hODx5tqCeMgU8qKA0O0yAxej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33"/>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615" autoAdjust="0"/>
    <p:restoredTop sz="86364" autoAdjust="0"/>
  </p:normalViewPr>
  <p:slideViewPr>
    <p:cSldViewPr>
      <p:cViewPr varScale="1">
        <p:scale>
          <a:sx n="72" d="100"/>
          <a:sy n="72" d="100"/>
        </p:scale>
        <p:origin x="-936" y="-84"/>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9E16A53-FF36-4ABE-B102-8D798BD1DFD3}" type="datetimeFigureOut">
              <a:rPr lang="es-ES" smtClean="0"/>
              <a:pPr/>
              <a:t>09/09/2014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D34361E-4046-4E36-A079-A0D72AD3521F}"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2C56402-3769-48A6-AFD9-FC4583785A55}" type="slidenum">
              <a:rPr lang="es-ES" smtClean="0"/>
              <a:pPr/>
              <a:t>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
          </a:p>
        </p:txBody>
      </p:sp>
      <p:sp>
        <p:nvSpPr>
          <p:cNvPr id="5" name="Marcador de pie de página 4"/>
          <p:cNvSpPr>
            <a:spLocks noGrp="1"/>
          </p:cNvSpPr>
          <p:nvPr>
            <p:ph type="ftr" sz="quarter" idx="11"/>
          </p:nvPr>
        </p:nvSpPr>
        <p:spPr/>
        <p:txBody>
          <a:bodyPr/>
          <a:lstStyle>
            <a:lvl1pPr>
              <a:defRPr/>
            </a:lvl1pPr>
          </a:lstStyle>
          <a:p>
            <a:endParaRPr lang="es-ES"/>
          </a:p>
        </p:txBody>
      </p:sp>
      <p:sp>
        <p:nvSpPr>
          <p:cNvPr id="6" name="Marcador de número de diapositiva 5"/>
          <p:cNvSpPr>
            <a:spLocks noGrp="1"/>
          </p:cNvSpPr>
          <p:nvPr>
            <p:ph type="sldNum" sz="quarter" idx="12"/>
          </p:nvPr>
        </p:nvSpPr>
        <p:spPr/>
        <p:txBody>
          <a:bodyPr/>
          <a:lstStyle>
            <a:lvl1pPr>
              <a:defRPr/>
            </a:lvl1pPr>
          </a:lstStyle>
          <a:p>
            <a:fld id="{6A2669B8-93E1-431F-BA52-C81265C0D6DA}" type="slidenum">
              <a:rPr lang="es-ES"/>
              <a:pPr/>
              <a:t>‹Nº›</a:t>
            </a:fld>
            <a:endParaRPr lang="es-ES"/>
          </a:p>
        </p:txBody>
      </p:sp>
    </p:spTree>
  </p:cSld>
  <p:clrMapOvr>
    <a:masterClrMapping/>
  </p:clrMapOvr>
  <p:transition spd="slow" advTm="5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endParaRPr lang="es-ES"/>
          </a:p>
        </p:txBody>
      </p:sp>
      <p:sp>
        <p:nvSpPr>
          <p:cNvPr id="5" name="Marcador de pie de página 4"/>
          <p:cNvSpPr>
            <a:spLocks noGrp="1"/>
          </p:cNvSpPr>
          <p:nvPr>
            <p:ph type="ftr" sz="quarter" idx="11"/>
          </p:nvPr>
        </p:nvSpPr>
        <p:spPr/>
        <p:txBody>
          <a:bodyPr/>
          <a:lstStyle>
            <a:lvl1pPr>
              <a:defRPr/>
            </a:lvl1pPr>
          </a:lstStyle>
          <a:p>
            <a:endParaRPr lang="es-ES"/>
          </a:p>
        </p:txBody>
      </p:sp>
      <p:sp>
        <p:nvSpPr>
          <p:cNvPr id="6" name="Marcador de número de diapositiva 5"/>
          <p:cNvSpPr>
            <a:spLocks noGrp="1"/>
          </p:cNvSpPr>
          <p:nvPr>
            <p:ph type="sldNum" sz="quarter" idx="12"/>
          </p:nvPr>
        </p:nvSpPr>
        <p:spPr/>
        <p:txBody>
          <a:bodyPr/>
          <a:lstStyle>
            <a:lvl1pPr>
              <a:defRPr/>
            </a:lvl1pPr>
          </a:lstStyle>
          <a:p>
            <a:fld id="{79523068-2E17-408A-AF95-D1BBD971AAE7}" type="slidenum">
              <a:rPr lang="es-ES"/>
              <a:pPr/>
              <a:t>‹Nº›</a:t>
            </a:fld>
            <a:endParaRPr lang="es-ES"/>
          </a:p>
        </p:txBody>
      </p:sp>
    </p:spTree>
  </p:cSld>
  <p:clrMapOvr>
    <a:masterClrMapping/>
  </p:clrMapOvr>
  <p:transition spd="slow" advTm="5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lvl1pPr>
              <a:defRPr/>
            </a:lvl1pPr>
          </a:lstStyle>
          <a:p>
            <a:endParaRPr lang="es-ES"/>
          </a:p>
        </p:txBody>
      </p:sp>
      <p:sp>
        <p:nvSpPr>
          <p:cNvPr id="5" name="Marcador de pie de página 4"/>
          <p:cNvSpPr>
            <a:spLocks noGrp="1"/>
          </p:cNvSpPr>
          <p:nvPr>
            <p:ph type="ftr" sz="quarter" idx="11"/>
          </p:nvPr>
        </p:nvSpPr>
        <p:spPr/>
        <p:txBody>
          <a:bodyPr/>
          <a:lstStyle>
            <a:lvl1pPr>
              <a:defRPr/>
            </a:lvl1pPr>
          </a:lstStyle>
          <a:p>
            <a:endParaRPr lang="es-ES"/>
          </a:p>
        </p:txBody>
      </p:sp>
      <p:sp>
        <p:nvSpPr>
          <p:cNvPr id="6" name="Marcador de número de diapositiva 5"/>
          <p:cNvSpPr>
            <a:spLocks noGrp="1"/>
          </p:cNvSpPr>
          <p:nvPr>
            <p:ph type="sldNum" sz="quarter" idx="12"/>
          </p:nvPr>
        </p:nvSpPr>
        <p:spPr/>
        <p:txBody>
          <a:bodyPr/>
          <a:lstStyle>
            <a:lvl1pPr>
              <a:defRPr/>
            </a:lvl1pPr>
          </a:lstStyle>
          <a:p>
            <a:fld id="{77483728-C6EC-43CB-AA82-4ED77A846E6B}" type="slidenum">
              <a:rPr lang="es-ES"/>
              <a:pPr/>
              <a:t>‹Nº›</a:t>
            </a:fld>
            <a:endParaRPr lang="es-ES"/>
          </a:p>
        </p:txBody>
      </p:sp>
    </p:spTree>
  </p:cSld>
  <p:clrMapOvr>
    <a:masterClrMapping/>
  </p:clrMapOvr>
  <p:transition spd="slow" advTm="5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lvl1pPr>
              <a:defRPr/>
            </a:lvl1pPr>
          </a:lstStyle>
          <a:p>
            <a:endParaRPr lang="es-ES"/>
          </a:p>
        </p:txBody>
      </p:sp>
      <p:sp>
        <p:nvSpPr>
          <p:cNvPr id="6" name="Marcador de pie de página 5"/>
          <p:cNvSpPr>
            <a:spLocks noGrp="1"/>
          </p:cNvSpPr>
          <p:nvPr>
            <p:ph type="ftr" sz="quarter" idx="11"/>
          </p:nvPr>
        </p:nvSpPr>
        <p:spPr/>
        <p:txBody>
          <a:bodyPr/>
          <a:lstStyle>
            <a:lvl1pPr>
              <a:defRPr/>
            </a:lvl1pPr>
          </a:lstStyle>
          <a:p>
            <a:endParaRPr lang="es-ES"/>
          </a:p>
        </p:txBody>
      </p:sp>
      <p:sp>
        <p:nvSpPr>
          <p:cNvPr id="7" name="Marcador de número de diapositiva 6"/>
          <p:cNvSpPr>
            <a:spLocks noGrp="1"/>
          </p:cNvSpPr>
          <p:nvPr>
            <p:ph type="sldNum" sz="quarter" idx="12"/>
          </p:nvPr>
        </p:nvSpPr>
        <p:spPr/>
        <p:txBody>
          <a:bodyPr/>
          <a:lstStyle>
            <a:lvl1pPr>
              <a:defRPr/>
            </a:lvl1pPr>
          </a:lstStyle>
          <a:p>
            <a:fld id="{DA4366DE-408B-4809-8110-85CADA51B492}" type="slidenum">
              <a:rPr lang="es-ES"/>
              <a:pPr/>
              <a:t>‹Nº›</a:t>
            </a:fld>
            <a:endParaRPr lang="es-ES"/>
          </a:p>
        </p:txBody>
      </p:sp>
    </p:spTree>
  </p:cSld>
  <p:clrMapOvr>
    <a:masterClrMapping/>
  </p:clrMapOvr>
  <p:transition spd="slow" advTm="5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lvl1pPr>
              <a:defRPr/>
            </a:lvl1pPr>
          </a:lstStyle>
          <a:p>
            <a:endParaRPr lang="es-ES"/>
          </a:p>
        </p:txBody>
      </p:sp>
      <p:sp>
        <p:nvSpPr>
          <p:cNvPr id="8" name="Marcador de pie de página 7"/>
          <p:cNvSpPr>
            <a:spLocks noGrp="1"/>
          </p:cNvSpPr>
          <p:nvPr>
            <p:ph type="ftr" sz="quarter" idx="11"/>
          </p:nvPr>
        </p:nvSpPr>
        <p:spPr/>
        <p:txBody>
          <a:bodyPr/>
          <a:lstStyle>
            <a:lvl1pPr>
              <a:defRPr/>
            </a:lvl1pPr>
          </a:lstStyle>
          <a:p>
            <a:endParaRPr lang="es-ES"/>
          </a:p>
        </p:txBody>
      </p:sp>
      <p:sp>
        <p:nvSpPr>
          <p:cNvPr id="9" name="Marcador de número de diapositiva 8"/>
          <p:cNvSpPr>
            <a:spLocks noGrp="1"/>
          </p:cNvSpPr>
          <p:nvPr>
            <p:ph type="sldNum" sz="quarter" idx="12"/>
          </p:nvPr>
        </p:nvSpPr>
        <p:spPr/>
        <p:txBody>
          <a:bodyPr/>
          <a:lstStyle>
            <a:lvl1pPr>
              <a:defRPr/>
            </a:lvl1pPr>
          </a:lstStyle>
          <a:p>
            <a:fld id="{4B10E389-AE03-43C1-A5E7-413A21A73845}" type="slidenum">
              <a:rPr lang="es-ES"/>
              <a:pPr/>
              <a:t>‹Nº›</a:t>
            </a:fld>
            <a:endParaRPr lang="es-ES"/>
          </a:p>
        </p:txBody>
      </p:sp>
    </p:spTree>
  </p:cSld>
  <p:clrMapOvr>
    <a:masterClrMapping/>
  </p:clrMapOvr>
  <p:transition spd="slow" advTm="5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lvl1pPr>
              <a:defRPr/>
            </a:lvl1pPr>
          </a:lstStyle>
          <a:p>
            <a:endParaRPr lang="es-ES"/>
          </a:p>
        </p:txBody>
      </p:sp>
      <p:sp>
        <p:nvSpPr>
          <p:cNvPr id="4" name="Marcador de pie de página 3"/>
          <p:cNvSpPr>
            <a:spLocks noGrp="1"/>
          </p:cNvSpPr>
          <p:nvPr>
            <p:ph type="ftr" sz="quarter" idx="11"/>
          </p:nvPr>
        </p:nvSpPr>
        <p:spPr/>
        <p:txBody>
          <a:bodyPr/>
          <a:lstStyle>
            <a:lvl1pPr>
              <a:defRPr/>
            </a:lvl1pPr>
          </a:lstStyle>
          <a:p>
            <a:endParaRPr lang="es-ES"/>
          </a:p>
        </p:txBody>
      </p:sp>
      <p:sp>
        <p:nvSpPr>
          <p:cNvPr id="5" name="Marcador de número de diapositiva 4"/>
          <p:cNvSpPr>
            <a:spLocks noGrp="1"/>
          </p:cNvSpPr>
          <p:nvPr>
            <p:ph type="sldNum" sz="quarter" idx="12"/>
          </p:nvPr>
        </p:nvSpPr>
        <p:spPr/>
        <p:txBody>
          <a:bodyPr/>
          <a:lstStyle>
            <a:lvl1pPr>
              <a:defRPr/>
            </a:lvl1pPr>
          </a:lstStyle>
          <a:p>
            <a:fld id="{7C68E931-C666-4AA7-B37F-2590CFDBB647}" type="slidenum">
              <a:rPr lang="es-ES"/>
              <a:pPr/>
              <a:t>‹Nº›</a:t>
            </a:fld>
            <a:endParaRPr lang="es-ES"/>
          </a:p>
        </p:txBody>
      </p:sp>
    </p:spTree>
  </p:cSld>
  <p:clrMapOvr>
    <a:masterClrMapping/>
  </p:clrMapOvr>
  <p:transition spd="slow" advTm="5000">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lvl1pPr>
              <a:defRPr/>
            </a:lvl1pPr>
          </a:lstStyle>
          <a:p>
            <a:endParaRPr lang="es-ES"/>
          </a:p>
        </p:txBody>
      </p:sp>
      <p:sp>
        <p:nvSpPr>
          <p:cNvPr id="3" name="Marcador de pie de página 2"/>
          <p:cNvSpPr>
            <a:spLocks noGrp="1"/>
          </p:cNvSpPr>
          <p:nvPr>
            <p:ph type="ftr" sz="quarter" idx="11"/>
          </p:nvPr>
        </p:nvSpPr>
        <p:spPr/>
        <p:txBody>
          <a:bodyPr/>
          <a:lstStyle>
            <a:lvl1pPr>
              <a:defRPr/>
            </a:lvl1pPr>
          </a:lstStyle>
          <a:p>
            <a:endParaRPr lang="es-ES"/>
          </a:p>
        </p:txBody>
      </p:sp>
      <p:sp>
        <p:nvSpPr>
          <p:cNvPr id="4" name="Marcador de número de diapositiva 3"/>
          <p:cNvSpPr>
            <a:spLocks noGrp="1"/>
          </p:cNvSpPr>
          <p:nvPr>
            <p:ph type="sldNum" sz="quarter" idx="12"/>
          </p:nvPr>
        </p:nvSpPr>
        <p:spPr/>
        <p:txBody>
          <a:bodyPr/>
          <a:lstStyle>
            <a:lvl1pPr>
              <a:defRPr/>
            </a:lvl1pPr>
          </a:lstStyle>
          <a:p>
            <a:fld id="{18F6DE42-2FE7-4BAB-9978-1DE98EEA513E}" type="slidenum">
              <a:rPr lang="es-ES"/>
              <a:pPr/>
              <a:t>‹Nº›</a:t>
            </a:fld>
            <a:endParaRPr lang="es-ES"/>
          </a:p>
        </p:txBody>
      </p:sp>
    </p:spTree>
  </p:cSld>
  <p:clrMapOvr>
    <a:masterClrMapping/>
  </p:clrMapOvr>
  <p:transition spd="slow" advTm="5000">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lvl1pPr>
              <a:defRPr/>
            </a:lvl1pPr>
          </a:lstStyle>
          <a:p>
            <a:endParaRPr lang="es-ES"/>
          </a:p>
        </p:txBody>
      </p:sp>
      <p:sp>
        <p:nvSpPr>
          <p:cNvPr id="6" name="Marcador de pie de página 5"/>
          <p:cNvSpPr>
            <a:spLocks noGrp="1"/>
          </p:cNvSpPr>
          <p:nvPr>
            <p:ph type="ftr" sz="quarter" idx="11"/>
          </p:nvPr>
        </p:nvSpPr>
        <p:spPr/>
        <p:txBody>
          <a:bodyPr/>
          <a:lstStyle>
            <a:lvl1pPr>
              <a:defRPr/>
            </a:lvl1pPr>
          </a:lstStyle>
          <a:p>
            <a:endParaRPr lang="es-ES"/>
          </a:p>
        </p:txBody>
      </p:sp>
      <p:sp>
        <p:nvSpPr>
          <p:cNvPr id="7" name="Marcador de número de diapositiva 6"/>
          <p:cNvSpPr>
            <a:spLocks noGrp="1"/>
          </p:cNvSpPr>
          <p:nvPr>
            <p:ph type="sldNum" sz="quarter" idx="12"/>
          </p:nvPr>
        </p:nvSpPr>
        <p:spPr/>
        <p:txBody>
          <a:bodyPr/>
          <a:lstStyle>
            <a:lvl1pPr>
              <a:defRPr/>
            </a:lvl1pPr>
          </a:lstStyle>
          <a:p>
            <a:fld id="{D2BD175D-3306-4F6C-9372-03FC4F91DD77}" type="slidenum">
              <a:rPr lang="es-ES"/>
              <a:pPr/>
              <a:t>‹Nº›</a:t>
            </a:fld>
            <a:endParaRPr lang="es-ES"/>
          </a:p>
        </p:txBody>
      </p:sp>
    </p:spTree>
  </p:cSld>
  <p:clrMapOvr>
    <a:masterClrMapping/>
  </p:clrMapOvr>
  <p:transition spd="slow" advTm="5000">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lvl1pPr>
              <a:defRPr/>
            </a:lvl1pPr>
          </a:lstStyle>
          <a:p>
            <a:endParaRPr lang="es-ES"/>
          </a:p>
        </p:txBody>
      </p:sp>
      <p:sp>
        <p:nvSpPr>
          <p:cNvPr id="6" name="Marcador de pie de página 5"/>
          <p:cNvSpPr>
            <a:spLocks noGrp="1"/>
          </p:cNvSpPr>
          <p:nvPr>
            <p:ph type="ftr" sz="quarter" idx="11"/>
          </p:nvPr>
        </p:nvSpPr>
        <p:spPr/>
        <p:txBody>
          <a:bodyPr/>
          <a:lstStyle>
            <a:lvl1pPr>
              <a:defRPr/>
            </a:lvl1pPr>
          </a:lstStyle>
          <a:p>
            <a:endParaRPr lang="es-ES"/>
          </a:p>
        </p:txBody>
      </p:sp>
      <p:sp>
        <p:nvSpPr>
          <p:cNvPr id="7" name="Marcador de número de diapositiva 6"/>
          <p:cNvSpPr>
            <a:spLocks noGrp="1"/>
          </p:cNvSpPr>
          <p:nvPr>
            <p:ph type="sldNum" sz="quarter" idx="12"/>
          </p:nvPr>
        </p:nvSpPr>
        <p:spPr/>
        <p:txBody>
          <a:bodyPr/>
          <a:lstStyle>
            <a:lvl1pPr>
              <a:defRPr/>
            </a:lvl1pPr>
          </a:lstStyle>
          <a:p>
            <a:fld id="{D5E83847-66F1-493E-BAB5-B75389E5FFDA}" type="slidenum">
              <a:rPr lang="es-ES"/>
              <a:pPr/>
              <a:t>‹Nº›</a:t>
            </a:fld>
            <a:endParaRPr lang="es-ES"/>
          </a:p>
        </p:txBody>
      </p:sp>
    </p:spTree>
  </p:cSld>
  <p:clrMapOvr>
    <a:masterClrMapping/>
  </p:clrMapOvr>
  <p:transition spd="slow" advTm="5000">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endParaRPr lang="es-ES"/>
          </a:p>
        </p:txBody>
      </p:sp>
      <p:sp>
        <p:nvSpPr>
          <p:cNvPr id="5" name="Marcador de pie de página 4"/>
          <p:cNvSpPr>
            <a:spLocks noGrp="1"/>
          </p:cNvSpPr>
          <p:nvPr>
            <p:ph type="ftr" sz="quarter" idx="11"/>
          </p:nvPr>
        </p:nvSpPr>
        <p:spPr/>
        <p:txBody>
          <a:bodyPr/>
          <a:lstStyle>
            <a:lvl1pPr>
              <a:defRPr/>
            </a:lvl1pPr>
          </a:lstStyle>
          <a:p>
            <a:endParaRPr lang="es-ES"/>
          </a:p>
        </p:txBody>
      </p:sp>
      <p:sp>
        <p:nvSpPr>
          <p:cNvPr id="6" name="Marcador de número de diapositiva 5"/>
          <p:cNvSpPr>
            <a:spLocks noGrp="1"/>
          </p:cNvSpPr>
          <p:nvPr>
            <p:ph type="sldNum" sz="quarter" idx="12"/>
          </p:nvPr>
        </p:nvSpPr>
        <p:spPr/>
        <p:txBody>
          <a:bodyPr/>
          <a:lstStyle>
            <a:lvl1pPr>
              <a:defRPr/>
            </a:lvl1pPr>
          </a:lstStyle>
          <a:p>
            <a:fld id="{EC4A768D-1BEB-413E-BEF9-6258F95BCA95}" type="slidenum">
              <a:rPr lang="es-ES"/>
              <a:pPr/>
              <a:t>‹Nº›</a:t>
            </a:fld>
            <a:endParaRPr lang="es-ES"/>
          </a:p>
        </p:txBody>
      </p:sp>
    </p:spTree>
  </p:cSld>
  <p:clrMapOvr>
    <a:masterClrMapping/>
  </p:clrMapOvr>
  <p:transition spd="slow" advTm="5000">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endParaRPr lang="es-ES"/>
          </a:p>
        </p:txBody>
      </p:sp>
      <p:sp>
        <p:nvSpPr>
          <p:cNvPr id="5" name="Marcador de pie de página 4"/>
          <p:cNvSpPr>
            <a:spLocks noGrp="1"/>
          </p:cNvSpPr>
          <p:nvPr>
            <p:ph type="ftr" sz="quarter" idx="11"/>
          </p:nvPr>
        </p:nvSpPr>
        <p:spPr/>
        <p:txBody>
          <a:bodyPr/>
          <a:lstStyle>
            <a:lvl1pPr>
              <a:defRPr/>
            </a:lvl1pPr>
          </a:lstStyle>
          <a:p>
            <a:endParaRPr lang="es-ES"/>
          </a:p>
        </p:txBody>
      </p:sp>
      <p:sp>
        <p:nvSpPr>
          <p:cNvPr id="6" name="Marcador de número de diapositiva 5"/>
          <p:cNvSpPr>
            <a:spLocks noGrp="1"/>
          </p:cNvSpPr>
          <p:nvPr>
            <p:ph type="sldNum" sz="quarter" idx="12"/>
          </p:nvPr>
        </p:nvSpPr>
        <p:spPr/>
        <p:txBody>
          <a:bodyPr/>
          <a:lstStyle>
            <a:lvl1pPr>
              <a:defRPr/>
            </a:lvl1pPr>
          </a:lstStyle>
          <a:p>
            <a:fld id="{FF2C922F-3BB6-4AA7-9B1B-963B48859EC1}" type="slidenum">
              <a:rPr lang="es-ES"/>
              <a:pPr/>
              <a:t>‹Nº›</a:t>
            </a:fld>
            <a:endParaRPr lang="es-ES"/>
          </a:p>
        </p:txBody>
      </p:sp>
    </p:spTree>
  </p:cSld>
  <p:clrMapOvr>
    <a:masterClrMapping/>
  </p:clrMapOvr>
  <p:transition spd="slow" advTm="5000">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547A1B7-EB8A-490A-B988-3E1C1BC0D34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lvl1pPr>
              <a:defRPr/>
            </a:lvl1pPr>
          </a:lstStyle>
          <a:p>
            <a:endParaRPr lang="es-ES"/>
          </a:p>
        </p:txBody>
      </p:sp>
      <p:sp>
        <p:nvSpPr>
          <p:cNvPr id="3" name="Marcador de pie de página 2"/>
          <p:cNvSpPr>
            <a:spLocks noGrp="1"/>
          </p:cNvSpPr>
          <p:nvPr>
            <p:ph type="ftr" sz="quarter" idx="11"/>
          </p:nvPr>
        </p:nvSpPr>
        <p:spPr/>
        <p:txBody>
          <a:bodyPr/>
          <a:lstStyle>
            <a:lvl1pPr>
              <a:defRPr/>
            </a:lvl1pPr>
          </a:lstStyle>
          <a:p>
            <a:endParaRPr lang="es-ES"/>
          </a:p>
        </p:txBody>
      </p:sp>
      <p:sp>
        <p:nvSpPr>
          <p:cNvPr id="4" name="Marcador de número de diapositiva 3"/>
          <p:cNvSpPr>
            <a:spLocks noGrp="1"/>
          </p:cNvSpPr>
          <p:nvPr>
            <p:ph type="sldNum" sz="quarter" idx="12"/>
          </p:nvPr>
        </p:nvSpPr>
        <p:spPr/>
        <p:txBody>
          <a:bodyPr/>
          <a:lstStyle>
            <a:lvl1pPr>
              <a:defRPr/>
            </a:lvl1pPr>
          </a:lstStyle>
          <a:p>
            <a:fld id="{18F6DE42-2FE7-4BAB-9978-1DE98EEA513E}" type="slidenum">
              <a:rPr lang="es-ES"/>
              <a:pPr/>
              <a:t>‹Nº›</a:t>
            </a:fld>
            <a:endParaRPr lang="es-ES"/>
          </a:p>
        </p:txBody>
      </p:sp>
    </p:spTree>
  </p:cSld>
  <p:clrMapOvr>
    <a:masterClrMapping/>
  </p:clrMapOvr>
  <p:transition spd="slow" advTm="5000">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99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D303FF8-F1BB-4FB9-8AF5-9DADC4AD0E63}"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randomBar dir="ver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C7B80D0-41CF-4747-B722-C15B1224E392}" type="slidenum">
              <a:rPr lang="es-ES_tradnl" smtClean="0">
                <a:solidFill>
                  <a:srgbClr val="000000"/>
                </a:solidFill>
                <a:cs typeface="+mn-cs"/>
              </a:rPr>
              <a:pPr/>
              <a:t>‹Nº›</a:t>
            </a:fld>
            <a:endParaRPr lang="es-ES_tradnl" smtClean="0">
              <a:solidFill>
                <a:srgbClr val="000000"/>
              </a:solidFill>
              <a:cs typeface="+mn-cs"/>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5.jpeg"/><Relationship Id="rId4" Type="http://schemas.openxmlformats.org/officeDocument/2006/relationships/image" Target="../media/image4.gif"/></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Dell\Escritorio\10967683.jpg"/>
          <p:cNvPicPr>
            <a:picLocks noChangeAspect="1" noChangeArrowheads="1"/>
          </p:cNvPicPr>
          <p:nvPr/>
        </p:nvPicPr>
        <p:blipFill>
          <a:blip r:embed="rId3" cstate="print"/>
          <a:srcRect/>
          <a:stretch>
            <a:fillRect/>
          </a:stretch>
        </p:blipFill>
        <p:spPr bwMode="auto">
          <a:xfrm>
            <a:off x="0" y="0"/>
            <a:ext cx="9213097" cy="6858000"/>
          </a:xfrm>
          <a:prstGeom prst="rect">
            <a:avLst/>
          </a:prstGeom>
          <a:noFill/>
        </p:spPr>
      </p:pic>
      <p:pic>
        <p:nvPicPr>
          <p:cNvPr id="10" name="Picture 3" descr="illusion-015"/>
          <p:cNvPicPr>
            <a:picLocks noChangeAspect="1" noChangeArrowheads="1" noCrop="1"/>
          </p:cNvPicPr>
          <p:nvPr/>
        </p:nvPicPr>
        <p:blipFill>
          <a:blip r:embed="rId4"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pic>
        <p:nvPicPr>
          <p:cNvPr id="13316" name="Picture 8"/>
          <p:cNvPicPr>
            <a:picLocks noChangeAspect="1" noChangeArrowheads="1"/>
          </p:cNvPicPr>
          <p:nvPr/>
        </p:nvPicPr>
        <p:blipFill>
          <a:blip r:embed="rId5"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7"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1403648" y="1772816"/>
            <a:ext cx="6462464" cy="3416320"/>
          </a:xfrm>
          <a:prstGeom prst="rect">
            <a:avLst/>
          </a:prstGeom>
        </p:spPr>
        <p:txBody>
          <a:bodyPr wrap="square">
            <a:spAutoFit/>
          </a:bodyPr>
          <a:lstStyle/>
          <a:p>
            <a:pPr algn="ctr"/>
            <a:r>
              <a:rPr lang="es-ES" sz="72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Pueblo Fantasma </a:t>
            </a:r>
          </a:p>
          <a:p>
            <a:pPr algn="ctr"/>
            <a:r>
              <a:rPr lang="es-ES" sz="72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Aldea Maldita</a:t>
            </a:r>
            <a:endParaRPr lang="es-ES" sz="7200" b="1" i="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cSld>
  <p:clrMapOvr>
    <a:masterClrMapping/>
  </p:clrMapOvr>
  <p:transition spd="slow" advTm="11000">
    <p:randomBar dir="vert"/>
    <p:sndAc>
      <p:stSnd loop="1">
        <p:snd r:embed="rId2" name="el exorcista1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par>
                          <p:cTn id="8" fill="hold">
                            <p:stCondLst>
                              <p:cond delay="0"/>
                            </p:stCondLst>
                            <p:childTnLst>
                              <p:par>
                                <p:cTn id="9" presetID="55"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0" fill="hold"/>
                                        <p:tgtEl>
                                          <p:spTgt spid="11"/>
                                        </p:tgtEl>
                                        <p:attrNameLst>
                                          <p:attrName>ppt_w</p:attrName>
                                        </p:attrNameLst>
                                      </p:cBhvr>
                                      <p:tavLst>
                                        <p:tav tm="0">
                                          <p:val>
                                            <p:strVal val="#ppt_w*0.70"/>
                                          </p:val>
                                        </p:tav>
                                        <p:tav tm="100000">
                                          <p:val>
                                            <p:strVal val="#ppt_w"/>
                                          </p:val>
                                        </p:tav>
                                      </p:tavLst>
                                    </p:anim>
                                    <p:anim calcmode="lin" valueType="num">
                                      <p:cBhvr>
                                        <p:cTn id="12" dur="5000" fill="hold"/>
                                        <p:tgtEl>
                                          <p:spTgt spid="11"/>
                                        </p:tgtEl>
                                        <p:attrNameLst>
                                          <p:attrName>ppt_h</p:attrName>
                                        </p:attrNameLst>
                                      </p:cBhvr>
                                      <p:tavLst>
                                        <p:tav tm="0">
                                          <p:val>
                                            <p:strVal val="#ppt_h"/>
                                          </p:val>
                                        </p:tav>
                                        <p:tav tm="100000">
                                          <p:val>
                                            <p:strVal val="#ppt_h"/>
                                          </p:val>
                                        </p:tav>
                                      </p:tavLst>
                                    </p:anim>
                                    <p:animEffect transition="in" filter="fade">
                                      <p:cBhvr>
                                        <p:cTn id="13" dur="5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cornudill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
        <p:nvSpPr>
          <p:cNvPr id="2" name="1 Rectángulo"/>
          <p:cNvSpPr/>
          <p:nvPr/>
        </p:nvSpPr>
        <p:spPr>
          <a:xfrm>
            <a:off x="683568" y="1052736"/>
            <a:ext cx="8087470" cy="1446550"/>
          </a:xfrm>
          <a:prstGeom prst="rect">
            <a:avLst/>
          </a:prstGeom>
        </p:spPr>
        <p:txBody>
          <a:bodyPr wrap="none">
            <a:spAutoFit/>
          </a:bodyPr>
          <a:lstStyle/>
          <a:p>
            <a:pPr algn="ctr"/>
            <a:r>
              <a:rPr lang="es-ES" sz="8800" b="1" i="1"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rPr>
              <a:t>La Cornudilla: </a:t>
            </a:r>
          </a:p>
        </p:txBody>
      </p:sp>
      <p:sp>
        <p:nvSpPr>
          <p:cNvPr id="3" name="2 Rectángulo"/>
          <p:cNvSpPr/>
          <p:nvPr/>
        </p:nvSpPr>
        <p:spPr>
          <a:xfrm>
            <a:off x="1115616" y="2852936"/>
            <a:ext cx="6858000" cy="3139321"/>
          </a:xfrm>
          <a:prstGeom prst="rect">
            <a:avLst/>
          </a:prstGeom>
        </p:spPr>
        <p:txBody>
          <a:bodyPr wrap="square">
            <a:spAutoFit/>
          </a:bodyPr>
          <a:lstStyle/>
          <a:p>
            <a:pPr algn="ctr"/>
            <a:r>
              <a:rPr lang="es-ES" sz="66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Pueblo Fantasma. </a:t>
            </a:r>
          </a:p>
          <a:p>
            <a:pPr algn="ctr"/>
            <a:r>
              <a:rPr lang="es-ES" sz="66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Aldea maldita</a:t>
            </a:r>
            <a:endParaRPr lang="es-ES" sz="6600" b="1" i="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cSld>
  <p:clrMapOvr>
    <a:masterClrMapping/>
  </p:clrMapOvr>
  <p:transition spd="slow" advTm="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10967683.jpg"/>
          <p:cNvPicPr>
            <a:picLocks noChangeAspect="1" noChangeArrowheads="1"/>
          </p:cNvPicPr>
          <p:nvPr/>
        </p:nvPicPr>
        <p:blipFill>
          <a:blip r:embed="rId2" cstate="print"/>
          <a:srcRect/>
          <a:stretch>
            <a:fillRect/>
          </a:stretch>
        </p:blipFill>
        <p:spPr bwMode="auto">
          <a:xfrm>
            <a:off x="0" y="0"/>
            <a:ext cx="9213097"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3"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
        <p:nvSpPr>
          <p:cNvPr id="2" name="1 Rectángulo"/>
          <p:cNvSpPr/>
          <p:nvPr/>
        </p:nvSpPr>
        <p:spPr>
          <a:xfrm>
            <a:off x="1115616" y="1700808"/>
            <a:ext cx="7182544" cy="4093428"/>
          </a:xfrm>
          <a:prstGeom prst="rect">
            <a:avLst/>
          </a:prstGeom>
        </p:spPr>
        <p:txBody>
          <a:bodyPr wrap="square">
            <a:spAutoFit/>
          </a:bodyPr>
          <a:lstStyle/>
          <a:p>
            <a:r>
              <a:rPr lang="es-ES" sz="3200" b="1" i="1" dirty="0" smtClean="0"/>
              <a:t>En los años 50 los habitantes de este pequeño pueblo valenciano en España tuvieron que abandonar sus hogares rápidamente debido a unos extraños y violentos sucesos paranormales que acontecieron en el pueblo.</a:t>
            </a:r>
          </a:p>
          <a:p>
            <a:r>
              <a:rPr lang="es-ES" dirty="0" smtClean="0"/>
              <a:t/>
            </a:r>
            <a:br>
              <a:rPr lang="es-ES" dirty="0" smtClean="0"/>
            </a:br>
            <a:endParaRPr lang="es-ES" dirty="0"/>
          </a:p>
        </p:txBody>
      </p:sp>
    </p:spTree>
  </p:cSld>
  <p:clrMapOvr>
    <a:masterClrMapping/>
  </p:clrMapOvr>
  <p:transition spd="slow" advTm="1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casa-de-los-ruido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pic>
        <p:nvPicPr>
          <p:cNvPr id="2050" name="Picture 2" descr="C:\Documents and Settings\Dell\Escritorio\szdsda.png"/>
          <p:cNvPicPr>
            <a:picLocks noChangeAspect="1" noChangeArrowheads="1"/>
          </p:cNvPicPr>
          <p:nvPr/>
        </p:nvPicPr>
        <p:blipFill>
          <a:blip r:embed="rId3" cstate="print"/>
          <a:srcRect/>
          <a:stretch>
            <a:fillRect/>
          </a:stretch>
        </p:blipFill>
        <p:spPr bwMode="auto">
          <a:xfrm>
            <a:off x="1331640" y="620688"/>
            <a:ext cx="6647267" cy="5517232"/>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
        <p:nvSpPr>
          <p:cNvPr id="2" name="1 Rectángulo"/>
          <p:cNvSpPr/>
          <p:nvPr/>
        </p:nvSpPr>
        <p:spPr>
          <a:xfrm>
            <a:off x="1259632" y="1340768"/>
            <a:ext cx="6732240" cy="4955203"/>
          </a:xfrm>
          <a:prstGeom prst="rect">
            <a:avLst/>
          </a:prstGeom>
        </p:spPr>
        <p:txBody>
          <a:bodyPr wrap="square">
            <a:spAutoFit/>
          </a:bodyPr>
          <a:lstStyle/>
          <a:p>
            <a:r>
              <a:rPr lang="es-ES" sz="2800" b="1" i="1" dirty="0" smtClean="0"/>
              <a:t>Los vecinos de La Cornudilla estaban aterrorizados. Se cuenta que era frecuente escuchar en el interior de las casas murmullos, ruidos o voces procedentes de no se sabe dónde. Se veían sombras que deambulaban de un sitio para otro y ruidos nocturnos. Todos estos acontecimientos llevaron el terror a los habitantes, nadie sabía qué ocurría ni por qué.</a:t>
            </a:r>
          </a:p>
          <a:p>
            <a:r>
              <a:rPr lang="es-ES" dirty="0" smtClean="0"/>
              <a:t/>
            </a:r>
            <a:br>
              <a:rPr lang="es-ES" dirty="0" smtClean="0"/>
            </a:br>
            <a:endParaRPr lang="es-ES" dirty="0"/>
          </a:p>
        </p:txBody>
      </p:sp>
    </p:spTree>
  </p:cSld>
  <p:clrMapOvr>
    <a:masterClrMapping/>
  </p:clrMapOvr>
  <p:transition spd="slow" advTm="3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4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casa-ruido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
        <p:nvSpPr>
          <p:cNvPr id="2" name="1 Rectángulo"/>
          <p:cNvSpPr/>
          <p:nvPr/>
        </p:nvSpPr>
        <p:spPr>
          <a:xfrm>
            <a:off x="1187624" y="1124744"/>
            <a:ext cx="7182544" cy="4524315"/>
          </a:xfrm>
          <a:prstGeom prst="rect">
            <a:avLst/>
          </a:prstGeom>
        </p:spPr>
        <p:txBody>
          <a:bodyPr wrap="square">
            <a:spAutoFit/>
          </a:bodyPr>
          <a:lstStyle/>
          <a:p>
            <a:r>
              <a:rPr lang="es-ES" sz="2800" b="1" i="1" dirty="0" smtClean="0"/>
              <a:t>Estas misteriosas manifestaciones se esfumaron del mismo modo en que aparecieron, sin explicación alguna, excepto en una casa. Una casa que estaba algo separada de las demás, …allí seguían ocurriendo fenómenos inexplicables…. Esa casa fue conocida por los lugareños cómo… La Casa del Ruido.</a:t>
            </a:r>
          </a:p>
          <a:p>
            <a:r>
              <a:rPr lang="es-ES" dirty="0" smtClean="0"/>
              <a:t/>
            </a:r>
            <a:br>
              <a:rPr lang="es-ES" dirty="0" smtClean="0"/>
            </a:br>
            <a:endParaRPr lang="es-ES" dirty="0"/>
          </a:p>
        </p:txBody>
      </p:sp>
    </p:spTree>
  </p:cSld>
  <p:clrMapOvr>
    <a:masterClrMapping/>
  </p:clrMapOvr>
  <p:transition spd="slow" advTm="1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DSC01226.jpg"/>
          <p:cNvPicPr>
            <a:picLocks noChangeAspect="1" noChangeArrowheads="1"/>
          </p:cNvPicPr>
          <p:nvPr/>
        </p:nvPicPr>
        <p:blipFill>
          <a:blip r:embed="rId2" cstate="print"/>
          <a:srcRect/>
          <a:stretch>
            <a:fillRect/>
          </a:stretch>
        </p:blipFill>
        <p:spPr bwMode="auto">
          <a:xfrm>
            <a:off x="-1" y="0"/>
            <a:ext cx="9418713"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lugar5.jpg"/>
          <p:cNvPicPr>
            <a:picLocks noChangeAspect="1" noChangeArrowheads="1"/>
          </p:cNvPicPr>
          <p:nvPr/>
        </p:nvPicPr>
        <p:blipFill>
          <a:blip r:embed="rId2" cstate="print"/>
          <a:srcRect/>
          <a:stretch>
            <a:fillRect/>
          </a:stretch>
        </p:blipFill>
        <p:spPr bwMode="auto">
          <a:xfrm>
            <a:off x="0" y="0"/>
            <a:ext cx="9144001"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
        <p:nvSpPr>
          <p:cNvPr id="4" name="3 Rectángulo"/>
          <p:cNvSpPr/>
          <p:nvPr/>
        </p:nvSpPr>
        <p:spPr>
          <a:xfrm>
            <a:off x="755576" y="1196752"/>
            <a:ext cx="7488832" cy="4955203"/>
          </a:xfrm>
          <a:prstGeom prst="rect">
            <a:avLst/>
          </a:prstGeom>
        </p:spPr>
        <p:txBody>
          <a:bodyPr wrap="square">
            <a:spAutoFit/>
          </a:bodyPr>
          <a:lstStyle/>
          <a:p>
            <a:r>
              <a:rPr lang="es-ES" sz="2800" b="1" i="1" dirty="0" smtClean="0"/>
              <a:t>La Casa del Ruido </a:t>
            </a:r>
          </a:p>
          <a:p>
            <a:r>
              <a:rPr lang="es-ES" sz="2800" b="1" i="1" dirty="0" smtClean="0"/>
              <a:t/>
            </a:r>
            <a:br>
              <a:rPr lang="es-ES" sz="2800" b="1" i="1" dirty="0" smtClean="0"/>
            </a:br>
            <a:r>
              <a:rPr lang="es-ES" sz="2800" b="1" i="1" dirty="0" smtClean="0"/>
              <a:t>La Casa del Ruido, o la casa maldita,  era una casa pequeña separada del pueblo. Se cuenta que en ella se oía al caer la noche ruidos estremecedores y estruendosos de todo tipo procedentes del pozo interior de la vivienda. En el piso de arriba se escuchaba el ruido de cadenas agitadas contra el suelo.</a:t>
            </a:r>
          </a:p>
          <a:p>
            <a:r>
              <a:rPr lang="es-ES" dirty="0" smtClean="0"/>
              <a:t/>
            </a:r>
            <a:br>
              <a:rPr lang="es-ES" dirty="0" smtClean="0"/>
            </a:br>
            <a:endParaRPr lang="es-ES" dirty="0"/>
          </a:p>
        </p:txBody>
      </p:sp>
    </p:spTree>
  </p:cSld>
  <p:clrMapOvr>
    <a:masterClrMapping/>
  </p:clrMapOvr>
  <p:transition spd="slow" advTm="1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Horror-Wallpapers-29.jpg"/>
          <p:cNvPicPr>
            <a:picLocks noChangeAspect="1" noChangeArrowheads="1"/>
          </p:cNvPicPr>
          <p:nvPr/>
        </p:nvPicPr>
        <p:blipFill>
          <a:blip r:embed="rId2" cstate="print"/>
          <a:srcRect/>
          <a:stretch>
            <a:fillRect/>
          </a:stretch>
        </p:blipFill>
        <p:spPr bwMode="auto">
          <a:xfrm>
            <a:off x="0" y="0"/>
            <a:ext cx="9144000" cy="7101408"/>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
        <p:nvSpPr>
          <p:cNvPr id="2" name="1 Rectángulo"/>
          <p:cNvSpPr/>
          <p:nvPr/>
        </p:nvSpPr>
        <p:spPr>
          <a:xfrm>
            <a:off x="1043608" y="1268760"/>
            <a:ext cx="7254552" cy="4708981"/>
          </a:xfrm>
          <a:prstGeom prst="rect">
            <a:avLst/>
          </a:prstGeom>
        </p:spPr>
        <p:txBody>
          <a:bodyPr wrap="square">
            <a:spAutoFit/>
          </a:bodyPr>
          <a:lstStyle/>
          <a:p>
            <a:r>
              <a:rPr lang="es-ES" sz="2400" b="1" i="1" dirty="0" smtClean="0"/>
              <a:t>Interior de lo que queda, hoy en día ya derruido, de la denominada Casa del ruido</a:t>
            </a:r>
          </a:p>
          <a:p>
            <a:r>
              <a:rPr lang="es-ES" sz="2400" b="1" i="1" dirty="0" smtClean="0"/>
              <a:t/>
            </a:r>
            <a:br>
              <a:rPr lang="es-ES" sz="2400" b="1" i="1" dirty="0" smtClean="0"/>
            </a:br>
            <a:r>
              <a:rPr lang="es-ES" sz="2400" b="1" i="1" dirty="0" smtClean="0"/>
              <a:t> </a:t>
            </a:r>
          </a:p>
          <a:p>
            <a:r>
              <a:rPr lang="es-ES" sz="2400" b="1" i="1" dirty="0" smtClean="0"/>
              <a:t/>
            </a:r>
            <a:br>
              <a:rPr lang="es-ES" sz="2400" b="1" i="1" dirty="0" smtClean="0"/>
            </a:br>
            <a:r>
              <a:rPr lang="es-ES" sz="2400" b="1" i="1" dirty="0" smtClean="0"/>
              <a:t>También eran frecuentes fenómenos poltergeist dónde objetos eran arrojados contra las paredes sin ningún motivo aparente. Los animales también parecían notar la maldición que caía sobre aquella casa se cernía. Tanto los perros como los caballos se inquietaban y agitaban.</a:t>
            </a:r>
          </a:p>
          <a:p>
            <a:r>
              <a:rPr lang="es-ES" dirty="0" smtClean="0"/>
              <a:t/>
            </a:r>
            <a:br>
              <a:rPr lang="es-ES" dirty="0" smtClean="0"/>
            </a:br>
            <a:endParaRPr lang="es-ES" dirty="0"/>
          </a:p>
        </p:txBody>
      </p:sp>
    </p:spTree>
  </p:cSld>
  <p:clrMapOvr>
    <a:masterClrMapping/>
  </p:clrMapOvr>
  <p:transition spd="slow" advTm="2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ultimate-horror-movies-pictur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
        <p:nvSpPr>
          <p:cNvPr id="2" name="1 Rectángulo"/>
          <p:cNvSpPr/>
          <p:nvPr/>
        </p:nvSpPr>
        <p:spPr>
          <a:xfrm>
            <a:off x="1331640" y="1628800"/>
            <a:ext cx="7326560" cy="3970318"/>
          </a:xfrm>
          <a:prstGeom prst="rect">
            <a:avLst/>
          </a:prstGeom>
        </p:spPr>
        <p:txBody>
          <a:bodyPr wrap="square">
            <a:spAutoFit/>
          </a:bodyPr>
          <a:lstStyle/>
          <a:p>
            <a:r>
              <a:rPr lang="es-ES" sz="2400" b="1" i="1" dirty="0" smtClean="0"/>
              <a:t>No fue hasta el año 2000 cuando después de un estudio muy completo de aquellos </a:t>
            </a:r>
            <a:r>
              <a:rPr lang="es-ES" sz="2400" b="1" i="1" dirty="0" err="1" smtClean="0"/>
              <a:t>fenomenos</a:t>
            </a:r>
            <a:r>
              <a:rPr lang="es-ES" sz="2400" b="1" i="1" dirty="0" smtClean="0"/>
              <a:t> paranormales ocurridos años atrás, se descubrió el caso de poltergeist (supuesto fenómeno parapsicológico consistente por lo general en ruidos o movimiento de objetos, atribuidos a espíritus, entidades malignas u otras causas no científicas) que vivieron los aldeanos de la época. </a:t>
            </a:r>
          </a:p>
          <a:p>
            <a:r>
              <a:rPr lang="es-ES" dirty="0" smtClean="0"/>
              <a:t/>
            </a:r>
            <a:br>
              <a:rPr lang="es-ES" dirty="0" smtClean="0"/>
            </a:br>
            <a:endParaRPr lang="es-ES" dirty="0"/>
          </a:p>
        </p:txBody>
      </p:sp>
    </p:spTree>
  </p:cSld>
  <p:clrMapOvr>
    <a:masterClrMapping/>
  </p:clrMapOvr>
  <p:transition spd="slow" advTm="1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cornudill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1 Rectángulo"/>
          <p:cNvSpPr/>
          <p:nvPr/>
        </p:nvSpPr>
        <p:spPr>
          <a:xfrm>
            <a:off x="4427984" y="260648"/>
            <a:ext cx="3635896" cy="1200329"/>
          </a:xfrm>
          <a:prstGeom prst="rect">
            <a:avLst/>
          </a:prstGeom>
        </p:spPr>
        <p:txBody>
          <a:bodyPr wrap="square">
            <a:spAutoFit/>
          </a:bodyPr>
          <a:lstStyle/>
          <a:p>
            <a:pPr algn="ctr"/>
            <a:r>
              <a:rPr lang="es-ES" b="1" i="1" dirty="0" smtClean="0"/>
              <a:t>Iglesia, hoy en ruinas, del pueblo de La Cornudilla</a:t>
            </a:r>
            <a:endParaRPr lang="es-ES" i="1" dirty="0" smtClean="0"/>
          </a:p>
          <a:p>
            <a:pPr algn="ctr"/>
            <a:r>
              <a:rPr lang="es-ES" i="1" dirty="0" smtClean="0"/>
              <a:t/>
            </a:r>
            <a:br>
              <a:rPr lang="es-ES" i="1" dirty="0" smtClean="0"/>
            </a:br>
            <a:endParaRPr lang="es-ES" i="1" dirty="0"/>
          </a:p>
        </p:txBody>
      </p:sp>
    </p:spTree>
  </p:cSld>
  <p:clrMapOvr>
    <a:masterClrMapping/>
  </p:clrMapOvr>
  <p:transition spd="slow" advTm="10000">
    <p:randomBa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Ochate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Ochate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0"/>
            <a:ext cx="9144000" cy="6877050"/>
          </a:xfrm>
          <a:prstGeom prst="rect">
            <a:avLst/>
          </a:prstGeom>
          <a:noFill/>
        </p:spPr>
      </p:pic>
      <p:sp>
        <p:nvSpPr>
          <p:cNvPr id="2" name="1 Rectángulo"/>
          <p:cNvSpPr/>
          <p:nvPr/>
        </p:nvSpPr>
        <p:spPr>
          <a:xfrm>
            <a:off x="1187624" y="2132856"/>
            <a:ext cx="7002016" cy="3108543"/>
          </a:xfrm>
          <a:prstGeom prst="rect">
            <a:avLst/>
          </a:prstGeom>
        </p:spPr>
        <p:txBody>
          <a:bodyPr wrap="square">
            <a:spAutoFit/>
          </a:bodyPr>
          <a:lstStyle/>
          <a:p>
            <a:r>
              <a:rPr lang="es-ES" sz="2800" b="1" i="1" dirty="0" smtClean="0"/>
              <a:t>En la actualidad casi no queda nada de ese centenario pueblo, más que muros y restos de lo que un día fue un pueblo feliz. Pero allí, misteriosa y oscura, aún encontramos la casa del ruido.</a:t>
            </a:r>
          </a:p>
          <a:p>
            <a:endParaRPr lang="es-ES" sz="2800" b="1" i="1" dirty="0" smtClean="0"/>
          </a:p>
          <a:p>
            <a:endParaRPr lang="es-ES" sz="2800" b="1" i="1" dirty="0" smtClean="0"/>
          </a:p>
        </p:txBody>
      </p:sp>
    </p:spTree>
  </p:cSld>
  <p:clrMapOvr>
    <a:masterClrMapping/>
  </p:clrMapOvr>
  <p:transition spd="slow" advTm="14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Ochate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Ochate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4-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dsc05579id.jpg"/>
          <p:cNvPicPr>
            <a:picLocks noChangeAspect="1" noChangeArrowheads="1"/>
          </p:cNvPicPr>
          <p:nvPr/>
        </p:nvPicPr>
        <p:blipFill>
          <a:blip r:embed="rId2" cstate="print"/>
          <a:srcRect/>
          <a:stretch>
            <a:fillRect/>
          </a:stretch>
        </p:blipFill>
        <p:spPr bwMode="auto">
          <a:xfrm>
            <a:off x="-1" y="0"/>
            <a:ext cx="10254953"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la-cornudilla-0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la-cornudilla-03.jpg"/>
          <p:cNvPicPr>
            <a:picLocks noChangeAspect="1" noChangeArrowheads="1"/>
          </p:cNvPicPr>
          <p:nvPr/>
        </p:nvPicPr>
        <p:blipFill>
          <a:blip r:embed="rId2" cstate="print"/>
          <a:srcRect/>
          <a:stretch>
            <a:fillRect/>
          </a:stretch>
        </p:blipFill>
        <p:spPr bwMode="auto">
          <a:xfrm>
            <a:off x="1835696" y="0"/>
            <a:ext cx="5143500" cy="6858000"/>
          </a:xfrm>
          <a:prstGeom prst="rect">
            <a:avLst/>
          </a:prstGeom>
          <a:noFill/>
        </p:spPr>
      </p:pic>
      <p:pic>
        <p:nvPicPr>
          <p:cNvPr id="4" name="Picture 3" descr="illusion-015"/>
          <p:cNvPicPr>
            <a:picLocks noChangeAspect="1" noChangeArrowheads="1" noCrop="1"/>
          </p:cNvPicPr>
          <p:nvPr/>
        </p:nvPicPr>
        <p:blipFill>
          <a:blip r:embed="rId3"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Tree>
  </p:cSld>
  <p:clrMapOvr>
    <a:masterClrMapping/>
  </p:clrMapOvr>
  <p:transition spd="slow" advTm="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
        <p:nvSpPr>
          <p:cNvPr id="3" name="2 Rectángulo"/>
          <p:cNvSpPr/>
          <p:nvPr/>
        </p:nvSpPr>
        <p:spPr>
          <a:xfrm>
            <a:off x="755576" y="980728"/>
            <a:ext cx="7776864" cy="5262979"/>
          </a:xfrm>
          <a:prstGeom prst="rect">
            <a:avLst/>
          </a:prstGeom>
        </p:spPr>
        <p:txBody>
          <a:bodyPr wrap="square">
            <a:spAutoFit/>
          </a:bodyPr>
          <a:lstStyle/>
          <a:p>
            <a:r>
              <a:rPr lang="es-ES" sz="2400" b="1" i="1" dirty="0" smtClean="0"/>
              <a:t>“Los  duendes”</a:t>
            </a:r>
            <a:endParaRPr lang="es-ES" sz="2400" i="1" dirty="0" smtClean="0"/>
          </a:p>
          <a:p>
            <a:r>
              <a:rPr lang="es-ES" sz="2400" i="1" dirty="0" smtClean="0"/>
              <a:t>Las  Cornudillas enteras sufrió un breve fenómeno polstergeist hasta que fue totalmente desocupada, los fenómenos paranormales que allí acontecían eran explicados por los habitantes por los duendes sobre todo en la “casa de los ruidos” o cada de los duendes, la geografía española tiene muchos lugares encantados llamados de forma semejante como la casa de los duendes de Chiclana de la frontera.</a:t>
            </a:r>
          </a:p>
          <a:p>
            <a:r>
              <a:rPr lang="es-ES" sz="2400" b="1" i="1" dirty="0" smtClean="0"/>
              <a:t>Los fenómenos en todo el pueblo</a:t>
            </a:r>
            <a:endParaRPr lang="es-ES" sz="2400" i="1" dirty="0" smtClean="0"/>
          </a:p>
          <a:p>
            <a:r>
              <a:rPr lang="es-ES" sz="2400" i="1" dirty="0" smtClean="0"/>
              <a:t>Los testimonios de habitantes de Las Cornudillas son difíciles de conseguir ya que la mayoría que podría hablarnos de ello eran niños por aquel entonces y otros prefieren hacerlo de forma anónima.</a:t>
            </a:r>
            <a:endParaRPr lang="es-ES" sz="2400" i="1" dirty="0"/>
          </a:p>
        </p:txBody>
      </p:sp>
    </p:spTree>
  </p:cSld>
  <p:clrMapOvr>
    <a:masterClrMapping/>
  </p:clrMapOvr>
  <p:transition spd="slow" advTm="44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4-1ds.jpg"/>
          <p:cNvPicPr>
            <a:picLocks noChangeAspect="1" noChangeArrowheads="1"/>
          </p:cNvPicPr>
          <p:nvPr/>
        </p:nvPicPr>
        <p:blipFill>
          <a:blip r:embed="rId2" cstate="print"/>
          <a:srcRect/>
          <a:stretch>
            <a:fillRect/>
          </a:stretch>
        </p:blipFill>
        <p:spPr bwMode="auto">
          <a:xfrm>
            <a:off x="2195736" y="332656"/>
            <a:ext cx="4237946" cy="6253386"/>
          </a:xfrm>
          <a:prstGeom prst="rect">
            <a:avLst/>
          </a:prstGeom>
          <a:noFill/>
        </p:spPr>
      </p:pic>
      <p:pic>
        <p:nvPicPr>
          <p:cNvPr id="3" name="Picture 3" descr="illusion-015"/>
          <p:cNvPicPr>
            <a:picLocks noChangeAspect="1" noChangeArrowheads="1" noCrop="1"/>
          </p:cNvPicPr>
          <p:nvPr/>
        </p:nvPicPr>
        <p:blipFill>
          <a:blip r:embed="rId3"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10.jpg"/>
          <p:cNvPicPr>
            <a:picLocks noChangeAspect="1" noChangeArrowheads="1"/>
          </p:cNvPicPr>
          <p:nvPr/>
        </p:nvPicPr>
        <p:blipFill>
          <a:blip r:embed="rId2" cstate="print"/>
          <a:srcRect t="10186"/>
          <a:stretch>
            <a:fillRect/>
          </a:stretch>
        </p:blipFill>
        <p:spPr bwMode="auto">
          <a:xfrm>
            <a:off x="-28704" y="0"/>
            <a:ext cx="9172704"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
        <p:nvSpPr>
          <p:cNvPr id="5121" name="Rectangle 1"/>
          <p:cNvSpPr>
            <a:spLocks noChangeArrowheads="1"/>
          </p:cNvSpPr>
          <p:nvPr/>
        </p:nvSpPr>
        <p:spPr bwMode="auto">
          <a:xfrm>
            <a:off x="1403648" y="1124744"/>
            <a:ext cx="6228184" cy="47089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000" b="0" i="1" strike="noStrike" cap="none" normalizeH="0" baseline="0" dirty="0" smtClean="0">
                <a:ln>
                  <a:noFill/>
                </a:ln>
                <a:effectLst/>
                <a:latin typeface="Arial" charset="0"/>
              </a:rPr>
              <a:t>Los testimonios de la gente local dicen que el lugar se veía altamente influenciado por RACS  y fenómeno polstergeist.</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000" b="1" i="1" strike="noStrike" cap="none" normalizeH="0" baseline="0" dirty="0" smtClean="0">
                <a:ln>
                  <a:noFill/>
                </a:ln>
                <a:effectLst/>
                <a:latin typeface="Arial" charset="0"/>
              </a:rPr>
              <a:t>“Los habitantes afirmaban escuchas conversaciones en mitad de la noche y susurros sin procedencia, junto a alaridos, fuertes golpes y chasquidos de cadena”</a:t>
            </a:r>
            <a:endParaRPr kumimoji="0" lang="es-ES" sz="2000" b="0" i="1" strike="noStrike" cap="none" normalizeH="0" baseline="0" dirty="0" smtClean="0">
              <a:ln>
                <a:noFill/>
              </a:ln>
              <a:effectLst/>
              <a:latin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000" b="1" i="1" strike="noStrike" cap="none" normalizeH="0" baseline="0" dirty="0" smtClean="0">
                <a:ln>
                  <a:noFill/>
                </a:ln>
                <a:effectLst/>
                <a:latin typeface="Arial" charset="0"/>
              </a:rPr>
              <a:t>Los animales cuando caía la noche enloquecían y querían huir a sus casas</a:t>
            </a:r>
            <a:endParaRPr kumimoji="0" lang="es-ES" sz="2000" b="0" i="1" strike="noStrike" cap="none" normalizeH="0" baseline="0" dirty="0" smtClean="0">
              <a:ln>
                <a:noFill/>
              </a:ln>
              <a:effectLst/>
              <a:latin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000" b="1" i="1" strike="noStrike" cap="none" normalizeH="0" baseline="0" dirty="0" smtClean="0">
                <a:ln>
                  <a:noFill/>
                </a:ln>
                <a:effectLst/>
                <a:latin typeface="Arial" charset="0"/>
              </a:rPr>
              <a:t>Algunos objetos salían proyectados y se </a:t>
            </a:r>
            <a:endParaRPr kumimoji="0" lang="es-ES" sz="2000" b="0" i="1" strike="noStrike" cap="none" normalizeH="0" baseline="0" dirty="0" smtClean="0">
              <a:ln>
                <a:noFill/>
              </a:ln>
              <a:effectLst/>
              <a:latin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000" b="1" i="1" strike="noStrike" cap="none" normalizeH="0" baseline="0" dirty="0" smtClean="0">
                <a:ln>
                  <a:noFill/>
                </a:ln>
                <a:effectLst/>
                <a:latin typeface="Arial" charset="0"/>
              </a:rPr>
              <a:t>movían</a:t>
            </a:r>
            <a:endParaRPr kumimoji="0" lang="es-ES" sz="2000" b="0" i="1" strike="noStrike" cap="none" normalizeH="0" baseline="0" dirty="0" smtClean="0">
              <a:ln>
                <a:noFill/>
              </a:ln>
              <a:effectLst/>
              <a:latin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000" b="0" i="1" strike="noStrike" cap="none" normalizeH="0" baseline="0" dirty="0" smtClean="0">
                <a:ln>
                  <a:noFill/>
                </a:ln>
                <a:effectLst/>
                <a:latin typeface="Arial" charset="0"/>
              </a:rPr>
              <a:t>Por suerte todos estos fenómenos desaparecieron cuando todo el mundo abandono las cornudillas ahora demás de para la investigación paranormal hay quien lo usa de botellodromo.</a:t>
            </a:r>
          </a:p>
        </p:txBody>
      </p:sp>
    </p:spTree>
  </p:cSld>
  <p:clrMapOvr>
    <a:masterClrMapping/>
  </p:clrMapOvr>
  <p:transition spd="slow" advTm="4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10967683.jpg"/>
          <p:cNvPicPr>
            <a:picLocks noChangeAspect="1" noChangeArrowheads="1"/>
          </p:cNvPicPr>
          <p:nvPr/>
        </p:nvPicPr>
        <p:blipFill>
          <a:blip r:embed="rId2" cstate="print"/>
          <a:srcRect/>
          <a:stretch>
            <a:fillRect/>
          </a:stretch>
        </p:blipFill>
        <p:spPr bwMode="auto">
          <a:xfrm>
            <a:off x="0" y="0"/>
            <a:ext cx="9213097" cy="6858000"/>
          </a:xfrm>
          <a:prstGeom prst="rect">
            <a:avLst/>
          </a:prstGeom>
          <a:noFill/>
        </p:spPr>
      </p:pic>
    </p:spTree>
  </p:cSld>
  <p:clrMapOvr>
    <a:masterClrMapping/>
  </p:clrMapOvr>
  <p:transition spd="slow" advTm="5000">
    <p:randomBa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44.jpg"/>
          <p:cNvPicPr>
            <a:picLocks noChangeAspect="1" noChangeArrowheads="1"/>
          </p:cNvPicPr>
          <p:nvPr/>
        </p:nvPicPr>
        <p:blipFill>
          <a:blip r:embed="rId2" cstate="print"/>
          <a:srcRect r="19370"/>
          <a:stretch>
            <a:fillRect/>
          </a:stretch>
        </p:blipFill>
        <p:spPr bwMode="auto">
          <a:xfrm>
            <a:off x="-1" y="0"/>
            <a:ext cx="9144001" cy="6858000"/>
          </a:xfrm>
          <a:prstGeom prst="rect">
            <a:avLst/>
          </a:prstGeom>
          <a:noFill/>
        </p:spPr>
      </p:pic>
      <p:pic>
        <p:nvPicPr>
          <p:cNvPr id="3" name="Picture 3" descr="illusion-010"/>
          <p:cNvPicPr>
            <a:picLocks noChangeAspect="1" noChangeArrowheads="1"/>
          </p:cNvPicPr>
          <p:nvPr/>
        </p:nvPicPr>
        <p:blipFill>
          <a:blip r:embed="rId3" cstate="print">
            <a:duotone>
              <a:schemeClr val="bg2">
                <a:shade val="45000"/>
                <a:satMod val="135000"/>
              </a:schemeClr>
              <a:prstClr val="white"/>
            </a:duotone>
          </a:blip>
          <a:srcRect/>
          <a:stretch>
            <a:fillRect/>
          </a:stretch>
        </p:blipFill>
        <p:spPr bwMode="auto">
          <a:xfrm>
            <a:off x="0" y="-90488"/>
            <a:ext cx="9144000" cy="6948488"/>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pic>
        <p:nvPicPr>
          <p:cNvPr id="1026" name="Picture 2" descr="C:\Documents and Settings\Dell\Escritorio\11111.jpg"/>
          <p:cNvPicPr>
            <a:picLocks noChangeAspect="1" noChangeArrowheads="1"/>
          </p:cNvPicPr>
          <p:nvPr/>
        </p:nvPicPr>
        <p:blipFill>
          <a:blip r:embed="rId3" cstate="print"/>
          <a:srcRect b="13429"/>
          <a:stretch>
            <a:fillRect/>
          </a:stretch>
        </p:blipFill>
        <p:spPr bwMode="auto">
          <a:xfrm>
            <a:off x="1763688" y="-132588"/>
            <a:ext cx="5364088" cy="6990588"/>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
        <p:nvSpPr>
          <p:cNvPr id="2" name="1 Rectángulo"/>
          <p:cNvSpPr/>
          <p:nvPr/>
        </p:nvSpPr>
        <p:spPr>
          <a:xfrm>
            <a:off x="1475656" y="1772816"/>
            <a:ext cx="6606480" cy="3970318"/>
          </a:xfrm>
          <a:prstGeom prst="rect">
            <a:avLst/>
          </a:prstGeom>
        </p:spPr>
        <p:txBody>
          <a:bodyPr wrap="square">
            <a:spAutoFit/>
          </a:bodyPr>
          <a:lstStyle/>
          <a:p>
            <a:r>
              <a:rPr lang="es-ES" sz="2400" b="1" i="1" dirty="0" smtClean="0"/>
              <a:t>A día de hoy, casi no queda nada de ese centenario pueblo, más que muros y restos de lo que un día fue un pueblo habitado. Pero allí, misteriosa y oscura, aún encontramos la casa del ruido. ¿Qué secretos guardará esa casa?¿Os atreveríais a pasar allí una noche? A nosotros, nos gustaría comprobar si estos sucesos siguen ocurriendo....</a:t>
            </a:r>
          </a:p>
          <a:p>
            <a:r>
              <a:rPr lang="es-ES" dirty="0" smtClean="0"/>
              <a:t/>
            </a:r>
            <a:br>
              <a:rPr lang="es-ES" dirty="0" smtClean="0"/>
            </a:br>
            <a:endParaRPr lang="es-ES" dirty="0"/>
          </a:p>
        </p:txBody>
      </p:sp>
    </p:spTree>
  </p:cSld>
  <p:clrMapOvr>
    <a:masterClrMapping/>
  </p:clrMapOvr>
  <p:transition spd="slow" advTm="23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88.jpg"/>
          <p:cNvPicPr>
            <a:picLocks noChangeAspect="1" noChangeArrowheads="1"/>
          </p:cNvPicPr>
          <p:nvPr/>
        </p:nvPicPr>
        <p:blipFill>
          <a:blip r:embed="rId2" cstate="print"/>
          <a:srcRect b="14452"/>
          <a:stretch>
            <a:fillRect/>
          </a:stretch>
        </p:blipFill>
        <p:spPr bwMode="auto">
          <a:xfrm>
            <a:off x="-1" y="0"/>
            <a:ext cx="9328433" cy="6858000"/>
          </a:xfrm>
          <a:prstGeom prst="rect">
            <a:avLst/>
          </a:prstGeom>
          <a:noFill/>
        </p:spPr>
      </p:pic>
      <p:pic>
        <p:nvPicPr>
          <p:cNvPr id="3" name="Picture 3" descr="illusion-010"/>
          <p:cNvPicPr>
            <a:picLocks noChangeAspect="1" noChangeArrowheads="1"/>
          </p:cNvPicPr>
          <p:nvPr/>
        </p:nvPicPr>
        <p:blipFill>
          <a:blip r:embed="rId3" cstate="print">
            <a:duotone>
              <a:schemeClr val="bg2">
                <a:shade val="45000"/>
                <a:satMod val="135000"/>
              </a:schemeClr>
              <a:prstClr val="white"/>
            </a:duotone>
          </a:blip>
          <a:srcRect/>
          <a:stretch>
            <a:fillRect/>
          </a:stretch>
        </p:blipFill>
        <p:spPr bwMode="auto">
          <a:xfrm>
            <a:off x="0" y="-90488"/>
            <a:ext cx="9144000" cy="6948488"/>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77.jpg"/>
          <p:cNvPicPr>
            <a:picLocks noChangeAspect="1" noChangeArrowheads="1"/>
          </p:cNvPicPr>
          <p:nvPr/>
        </p:nvPicPr>
        <p:blipFill>
          <a:blip r:embed="rId2" cstate="print"/>
          <a:srcRect b="17938"/>
          <a:stretch>
            <a:fillRect/>
          </a:stretch>
        </p:blipFill>
        <p:spPr bwMode="auto">
          <a:xfrm>
            <a:off x="-1" y="0"/>
            <a:ext cx="9144001" cy="6858000"/>
          </a:xfrm>
          <a:prstGeom prst="rect">
            <a:avLst/>
          </a:prstGeom>
          <a:noFill/>
        </p:spPr>
      </p:pic>
      <p:pic>
        <p:nvPicPr>
          <p:cNvPr id="3" name="Picture 3" descr="illusion-010"/>
          <p:cNvPicPr>
            <a:picLocks noChangeAspect="1" noChangeArrowheads="1"/>
          </p:cNvPicPr>
          <p:nvPr/>
        </p:nvPicPr>
        <p:blipFill>
          <a:blip r:embed="rId3" cstate="print">
            <a:duotone>
              <a:schemeClr val="bg2">
                <a:shade val="45000"/>
                <a:satMod val="135000"/>
              </a:schemeClr>
              <a:prstClr val="white"/>
            </a:duotone>
          </a:blip>
          <a:srcRect/>
          <a:stretch>
            <a:fillRect/>
          </a:stretch>
        </p:blipFill>
        <p:spPr bwMode="auto">
          <a:xfrm>
            <a:off x="0" y="-90488"/>
            <a:ext cx="9144000" cy="6948488"/>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33.jpg"/>
          <p:cNvPicPr>
            <a:picLocks noChangeAspect="1" noChangeArrowheads="1"/>
          </p:cNvPicPr>
          <p:nvPr/>
        </p:nvPicPr>
        <p:blipFill>
          <a:blip r:embed="rId2" cstate="print"/>
          <a:srcRect b="13901"/>
          <a:stretch>
            <a:fillRect/>
          </a:stretch>
        </p:blipFill>
        <p:spPr bwMode="auto">
          <a:xfrm>
            <a:off x="0" y="0"/>
            <a:ext cx="9144000" cy="6858000"/>
          </a:xfrm>
          <a:prstGeom prst="rect">
            <a:avLst/>
          </a:prstGeom>
          <a:noFill/>
        </p:spPr>
      </p:pic>
      <p:pic>
        <p:nvPicPr>
          <p:cNvPr id="3" name="Picture 3" descr="illusion-010"/>
          <p:cNvPicPr>
            <a:picLocks noChangeAspect="1" noChangeArrowheads="1"/>
          </p:cNvPicPr>
          <p:nvPr/>
        </p:nvPicPr>
        <p:blipFill>
          <a:blip r:embed="rId3" cstate="print">
            <a:duotone>
              <a:schemeClr val="bg2">
                <a:shade val="45000"/>
                <a:satMod val="135000"/>
              </a:schemeClr>
              <a:prstClr val="white"/>
            </a:duotone>
          </a:blip>
          <a:srcRect/>
          <a:stretch>
            <a:fillRect/>
          </a:stretch>
        </p:blipFill>
        <p:spPr bwMode="auto">
          <a:xfrm>
            <a:off x="0" y="-90488"/>
            <a:ext cx="9144000" cy="6948488"/>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221.jpg"/>
          <p:cNvPicPr>
            <a:picLocks noChangeAspect="1" noChangeArrowheads="1"/>
          </p:cNvPicPr>
          <p:nvPr/>
        </p:nvPicPr>
        <p:blipFill>
          <a:blip r:embed="rId2" cstate="print"/>
          <a:srcRect t="12201"/>
          <a:stretch>
            <a:fillRect/>
          </a:stretch>
        </p:blipFill>
        <p:spPr bwMode="auto">
          <a:xfrm>
            <a:off x="-245502" y="0"/>
            <a:ext cx="9389502" cy="6858000"/>
          </a:xfrm>
          <a:prstGeom prst="rect">
            <a:avLst/>
          </a:prstGeom>
          <a:noFill/>
        </p:spPr>
      </p:pic>
      <p:pic>
        <p:nvPicPr>
          <p:cNvPr id="3" name="Picture 3" descr="illusion-010"/>
          <p:cNvPicPr>
            <a:picLocks noChangeAspect="1" noChangeArrowheads="1"/>
          </p:cNvPicPr>
          <p:nvPr/>
        </p:nvPicPr>
        <p:blipFill>
          <a:blip r:embed="rId3" cstate="print">
            <a:duotone>
              <a:schemeClr val="bg2">
                <a:shade val="45000"/>
                <a:satMod val="135000"/>
              </a:schemeClr>
              <a:prstClr val="white"/>
            </a:duotone>
          </a:blip>
          <a:srcRect/>
          <a:stretch>
            <a:fillRect/>
          </a:stretch>
        </p:blipFill>
        <p:spPr bwMode="auto">
          <a:xfrm>
            <a:off x="0" y="-90488"/>
            <a:ext cx="9144000" cy="6948488"/>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66.jpg"/>
          <p:cNvPicPr>
            <a:picLocks noChangeAspect="1" noChangeArrowheads="1"/>
          </p:cNvPicPr>
          <p:nvPr/>
        </p:nvPicPr>
        <p:blipFill>
          <a:blip r:embed="rId2" cstate="print"/>
          <a:srcRect t="15461"/>
          <a:stretch>
            <a:fillRect/>
          </a:stretch>
        </p:blipFill>
        <p:spPr bwMode="auto">
          <a:xfrm>
            <a:off x="1" y="0"/>
            <a:ext cx="9144000" cy="6858000"/>
          </a:xfrm>
          <a:prstGeom prst="rect">
            <a:avLst/>
          </a:prstGeom>
          <a:noFill/>
        </p:spPr>
      </p:pic>
      <p:pic>
        <p:nvPicPr>
          <p:cNvPr id="3" name="Picture 3" descr="illusion-010"/>
          <p:cNvPicPr>
            <a:picLocks noChangeAspect="1" noChangeArrowheads="1"/>
          </p:cNvPicPr>
          <p:nvPr/>
        </p:nvPicPr>
        <p:blipFill>
          <a:blip r:embed="rId3" cstate="print">
            <a:duotone>
              <a:schemeClr val="bg2">
                <a:shade val="45000"/>
                <a:satMod val="135000"/>
              </a:schemeClr>
              <a:prstClr val="white"/>
            </a:duotone>
          </a:blip>
          <a:srcRect/>
          <a:stretch>
            <a:fillRect/>
          </a:stretch>
        </p:blipFill>
        <p:spPr bwMode="auto">
          <a:xfrm>
            <a:off x="0" y="-90488"/>
            <a:ext cx="9144000" cy="6948488"/>
          </a:xfrm>
          <a:prstGeom prst="rect">
            <a:avLst/>
          </a:prstGeom>
          <a:noFill/>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11.jpg"/>
          <p:cNvPicPr>
            <a:picLocks noChangeAspect="1" noChangeArrowheads="1"/>
          </p:cNvPicPr>
          <p:nvPr/>
        </p:nvPicPr>
        <p:blipFill>
          <a:blip r:embed="rId2" cstate="print"/>
          <a:srcRect t="12388"/>
          <a:stretch>
            <a:fillRect/>
          </a:stretch>
        </p:blipFill>
        <p:spPr bwMode="auto">
          <a:xfrm>
            <a:off x="0" y="0"/>
            <a:ext cx="9232425" cy="6858000"/>
          </a:xfrm>
          <a:prstGeom prst="rect">
            <a:avLst/>
          </a:prstGeom>
          <a:noFill/>
        </p:spPr>
      </p:pic>
      <p:pic>
        <p:nvPicPr>
          <p:cNvPr id="3" name="Picture 3" descr="illusion-010"/>
          <p:cNvPicPr>
            <a:picLocks noChangeAspect="1" noChangeArrowheads="1"/>
          </p:cNvPicPr>
          <p:nvPr/>
        </p:nvPicPr>
        <p:blipFill>
          <a:blip r:embed="rId3" cstate="print">
            <a:duotone>
              <a:schemeClr val="bg2">
                <a:shade val="45000"/>
                <a:satMod val="135000"/>
              </a:schemeClr>
              <a:prstClr val="white"/>
            </a:duotone>
          </a:blip>
          <a:srcRect/>
          <a:stretch>
            <a:fillRect/>
          </a:stretch>
        </p:blipFill>
        <p:spPr bwMode="auto">
          <a:xfrm>
            <a:off x="0" y="-90488"/>
            <a:ext cx="9144000" cy="6948488"/>
          </a:xfrm>
          <a:prstGeom prst="rect">
            <a:avLst/>
          </a:prstGeom>
          <a:noFill/>
        </p:spPr>
      </p:pic>
    </p:spTree>
  </p:cSld>
  <p:clrMapOvr>
    <a:masterClrMapping/>
  </p:clrMapOvr>
  <p:transition spd="slow" advTm="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10967683.jpg"/>
          <p:cNvPicPr>
            <a:picLocks noChangeAspect="1" noChangeArrowheads="1"/>
          </p:cNvPicPr>
          <p:nvPr/>
        </p:nvPicPr>
        <p:blipFill>
          <a:blip r:embed="rId2" cstate="print"/>
          <a:srcRect/>
          <a:stretch>
            <a:fillRect/>
          </a:stretch>
        </p:blipFill>
        <p:spPr bwMode="auto">
          <a:xfrm>
            <a:off x="0" y="0"/>
            <a:ext cx="9213097" cy="6858000"/>
          </a:xfrm>
          <a:prstGeom prst="rect">
            <a:avLst/>
          </a:prstGeom>
          <a:noFill/>
        </p:spPr>
      </p:pic>
      <p:pic>
        <p:nvPicPr>
          <p:cNvPr id="9" name="Picture 3" descr="illusion-015"/>
          <p:cNvPicPr>
            <a:picLocks noChangeAspect="1" noChangeArrowheads="1" noCrop="1"/>
          </p:cNvPicPr>
          <p:nvPr/>
        </p:nvPicPr>
        <p:blipFill>
          <a:blip r:embed="rId3" cstate="print">
            <a:duotone>
              <a:prstClr val="black"/>
              <a:srgbClr val="D9C3A5">
                <a:tint val="50000"/>
                <a:satMod val="180000"/>
              </a:srgbClr>
            </a:duotone>
            <a:lum bright="87000" contrast="-49000"/>
          </a:blip>
          <a:srcRect/>
          <a:stretch>
            <a:fillRect/>
          </a:stretch>
        </p:blipFill>
        <p:spPr bwMode="auto">
          <a:xfrm>
            <a:off x="0" y="-19050"/>
            <a:ext cx="9144000" cy="6877050"/>
          </a:xfrm>
          <a:prstGeom prst="rect">
            <a:avLst/>
          </a:prstGeom>
          <a:noFill/>
        </p:spPr>
      </p:pic>
      <p:sp>
        <p:nvSpPr>
          <p:cNvPr id="6" name="5 Rectángulo"/>
          <p:cNvSpPr/>
          <p:nvPr/>
        </p:nvSpPr>
        <p:spPr>
          <a:xfrm>
            <a:off x="-612576" y="476672"/>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1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mtClean="0">
              <a:solidFill>
                <a:srgbClr val="000000"/>
              </a:solidFill>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mtClean="0">
              <a:solidFill>
                <a:srgbClr val="000000"/>
              </a:solidFill>
              <a:cs typeface="+mn-cs"/>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cs typeface="+mn-cs"/>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UEBLO FANTASMA - ALDEA MALDITA">
  <a:themeElements>
    <a:clrScheme name="MOVIMIENTO PARA MONTA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VIMIENTO PARA MONTAR">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VIMIENTO PARA MONTA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VIMIENTO PARA MONTA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VIMIENTO PARA MONTA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VIMIENTO PARA MONTA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VIMIENTO PARA MONTA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VIMIENTO PARA MONTA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VIMIENTO PARA MONTA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VIMIENTO PARA MONTA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VIMIENTO PARA MONTA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VIMIENTO PARA MONTA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VIMIENTO PARA MONTA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VIMIENTO PARA MONTA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PUEBLO FANTASMA - ALDEA MALDITA</Template>
  <TotalTime>3</TotalTime>
  <Words>459</Words>
  <Application>Microsoft Office PowerPoint</Application>
  <PresentationFormat>Presentación en pantalla (4:3)</PresentationFormat>
  <Paragraphs>68</Paragraphs>
  <Slides>44</Slides>
  <Notes>1</Notes>
  <HiddenSlides>0</HiddenSlides>
  <MMClips>0</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PUEBLO FANTASMA - ALDEA MALDITA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2014-09-09T20:49:10Z</dcterms:created>
  <dcterms:modified xsi:type="dcterms:W3CDTF">2014-09-09T20:52:37Z</dcterms:modified>
</cp:coreProperties>
</file>