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1"/>
  </p:notesMasterIdLst>
  <p:sldIdLst>
    <p:sldId id="314" r:id="rId3"/>
    <p:sldId id="257" r:id="rId4"/>
    <p:sldId id="258" r:id="rId5"/>
    <p:sldId id="297" r:id="rId6"/>
    <p:sldId id="259" r:id="rId7"/>
    <p:sldId id="299" r:id="rId8"/>
    <p:sldId id="303" r:id="rId9"/>
    <p:sldId id="302" r:id="rId10"/>
    <p:sldId id="304" r:id="rId11"/>
    <p:sldId id="284" r:id="rId12"/>
    <p:sldId id="260" r:id="rId13"/>
    <p:sldId id="275" r:id="rId14"/>
    <p:sldId id="269" r:id="rId15"/>
    <p:sldId id="286" r:id="rId16"/>
    <p:sldId id="294" r:id="rId17"/>
    <p:sldId id="300" r:id="rId18"/>
    <p:sldId id="270" r:id="rId19"/>
    <p:sldId id="271" r:id="rId20"/>
    <p:sldId id="268" r:id="rId21"/>
    <p:sldId id="272" r:id="rId22"/>
    <p:sldId id="273" r:id="rId23"/>
    <p:sldId id="274" r:id="rId24"/>
    <p:sldId id="276" r:id="rId25"/>
    <p:sldId id="278" r:id="rId26"/>
    <p:sldId id="279" r:id="rId27"/>
    <p:sldId id="280" r:id="rId28"/>
    <p:sldId id="281" r:id="rId29"/>
    <p:sldId id="283" r:id="rId30"/>
    <p:sldId id="287" r:id="rId31"/>
    <p:sldId id="288" r:id="rId32"/>
    <p:sldId id="289" r:id="rId33"/>
    <p:sldId id="290" r:id="rId34"/>
    <p:sldId id="313" r:id="rId35"/>
    <p:sldId id="261" r:id="rId36"/>
    <p:sldId id="310" r:id="rId37"/>
    <p:sldId id="263" r:id="rId38"/>
    <p:sldId id="292" r:id="rId39"/>
    <p:sldId id="293" r:id="rId40"/>
    <p:sldId id="311" r:id="rId41"/>
    <p:sldId id="305" r:id="rId42"/>
    <p:sldId id="267" r:id="rId43"/>
    <p:sldId id="307" r:id="rId44"/>
    <p:sldId id="312" r:id="rId45"/>
    <p:sldId id="308" r:id="rId46"/>
    <p:sldId id="309" r:id="rId47"/>
    <p:sldId id="262" r:id="rId48"/>
    <p:sldId id="317" r:id="rId49"/>
    <p:sldId id="318" r:id="rId5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gT/o3ldzeJLmSxZXQcQOug==" hashData="IFb6nfe2GIJUbWtsK9hE18ia9rM="/>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8DF6BD5-1CCA-47F5-A695-F06B68FA86A1}" type="datetimeFigureOut">
              <a:rPr lang="es-ES" smtClean="0"/>
              <a:pPr/>
              <a:t>05/11/2014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2115B6F-D2E1-4029-8D39-E8C4B6BCD6B1}"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72115B6F-D2E1-4029-8D39-E8C4B6BCD6B1}" type="slidenum">
              <a:rPr lang="es-ES" smtClean="0"/>
              <a:pPr/>
              <a:t>7</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5F7FF681-4F3F-478A-81C9-660016E50B05}" type="datetimeFigureOut">
              <a:rPr lang="es-ES" smtClean="0"/>
              <a:pPr/>
              <a:t>05/11/2014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AB6C739-EC21-433C-B718-27922C24B9A9}" type="slidenum">
              <a:rPr lang="es-ES" smtClean="0"/>
              <a:pPr/>
              <a:t>‹Nº›</a:t>
            </a:fld>
            <a:endParaRPr lang="es-ES"/>
          </a:p>
        </p:txBody>
      </p:sp>
    </p:spTree>
  </p:cSld>
  <p:clrMapOvr>
    <a:masterClrMapping/>
  </p:clrMapOvr>
  <p:transition spd="slow" advTm="5000">
    <p:blinds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F7FF681-4F3F-478A-81C9-660016E50B05}" type="datetimeFigureOut">
              <a:rPr lang="es-ES" smtClean="0"/>
              <a:pPr/>
              <a:t>05/11/2014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AB6C739-EC21-433C-B718-27922C24B9A9}" type="slidenum">
              <a:rPr lang="es-ES" smtClean="0"/>
              <a:pPr/>
              <a:t>‹Nº›</a:t>
            </a:fld>
            <a:endParaRPr lang="es-ES"/>
          </a:p>
        </p:txBody>
      </p:sp>
    </p:spTree>
  </p:cSld>
  <p:clrMapOvr>
    <a:masterClrMapping/>
  </p:clrMapOvr>
  <p:transition spd="slow" advTm="5000">
    <p:blinds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5F7FF681-4F3F-478A-81C9-660016E50B05}" type="datetimeFigureOut">
              <a:rPr lang="es-ES" smtClean="0"/>
              <a:pPr/>
              <a:t>05/11/2014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AB6C739-EC21-433C-B718-27922C24B9A9}" type="slidenum">
              <a:rPr lang="es-ES" smtClean="0"/>
              <a:pPr/>
              <a:t>‹Nº›</a:t>
            </a:fld>
            <a:endParaRPr lang="es-ES"/>
          </a:p>
        </p:txBody>
      </p:sp>
    </p:spTree>
  </p:cSld>
  <p:clrMapOvr>
    <a:masterClrMapping/>
  </p:clrMapOvr>
  <p:transition spd="slow" advTm="5000">
    <p:blinds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5F7FF681-4F3F-478A-81C9-660016E50B05}" type="datetimeFigureOut">
              <a:rPr lang="es-ES" smtClean="0"/>
              <a:pPr/>
              <a:t>05/11/2014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AB6C739-EC21-433C-B718-27922C24B9A9}" type="slidenum">
              <a:rPr lang="es-ES" smtClean="0"/>
              <a:pPr/>
              <a:t>‹Nº›</a:t>
            </a:fld>
            <a:endParaRPr lang="es-ES"/>
          </a:p>
        </p:txBody>
      </p:sp>
    </p:spTree>
  </p:cSld>
  <p:clrMapOvr>
    <a:masterClrMapping/>
  </p:clrMapOvr>
  <p:transition spd="slow" advTm="5000">
    <p:blinds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5F7FF681-4F3F-478A-81C9-660016E50B05}" type="datetimeFigureOut">
              <a:rPr lang="es-ES" smtClean="0"/>
              <a:pPr/>
              <a:t>05/11/2014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3AB6C739-EC21-433C-B718-27922C24B9A9}" type="slidenum">
              <a:rPr lang="es-ES" smtClean="0"/>
              <a:pPr/>
              <a:t>‹Nº›</a:t>
            </a:fld>
            <a:endParaRPr lang="es-ES"/>
          </a:p>
        </p:txBody>
      </p:sp>
    </p:spTree>
  </p:cSld>
  <p:clrMapOvr>
    <a:masterClrMapping/>
  </p:clrMapOvr>
  <p:transition spd="slow" advTm="5000">
    <p:blinds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5F7FF681-4F3F-478A-81C9-660016E50B05}" type="datetimeFigureOut">
              <a:rPr lang="es-ES" smtClean="0"/>
              <a:pPr/>
              <a:t>05/11/2014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3AB6C739-EC21-433C-B718-27922C24B9A9}" type="slidenum">
              <a:rPr lang="es-ES" smtClean="0"/>
              <a:pPr/>
              <a:t>‹Nº›</a:t>
            </a:fld>
            <a:endParaRPr lang="es-ES"/>
          </a:p>
        </p:txBody>
      </p:sp>
    </p:spTree>
  </p:cSld>
  <p:clrMapOvr>
    <a:masterClrMapping/>
  </p:clrMapOvr>
  <p:transition spd="slow" advTm="5000">
    <p:blinds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5F7FF681-4F3F-478A-81C9-660016E50B05}" type="datetimeFigureOut">
              <a:rPr lang="es-ES" smtClean="0"/>
              <a:pPr/>
              <a:t>05/11/2014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3AB6C739-EC21-433C-B718-27922C24B9A9}" type="slidenum">
              <a:rPr lang="es-ES" smtClean="0"/>
              <a:pPr/>
              <a:t>‹Nº›</a:t>
            </a:fld>
            <a:endParaRPr lang="es-ES"/>
          </a:p>
        </p:txBody>
      </p:sp>
    </p:spTree>
  </p:cSld>
  <p:clrMapOvr>
    <a:masterClrMapping/>
  </p:clrMapOvr>
  <p:transition spd="slow" advTm="5000">
    <p:blinds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F7FF681-4F3F-478A-81C9-660016E50B05}" type="datetimeFigureOut">
              <a:rPr lang="es-ES" smtClean="0"/>
              <a:pPr/>
              <a:t>05/11/2014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AB6C739-EC21-433C-B718-27922C24B9A9}" type="slidenum">
              <a:rPr lang="es-ES" smtClean="0"/>
              <a:pPr/>
              <a:t>‹Nº›</a:t>
            </a:fld>
            <a:endParaRPr lang="es-ES"/>
          </a:p>
        </p:txBody>
      </p:sp>
    </p:spTree>
  </p:cSld>
  <p:clrMapOvr>
    <a:masterClrMapping/>
  </p:clrMapOvr>
  <p:transition spd="slow" advTm="5000">
    <p:blinds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F7FF681-4F3F-478A-81C9-660016E50B05}" type="datetimeFigureOut">
              <a:rPr lang="es-ES" smtClean="0"/>
              <a:pPr/>
              <a:t>05/11/2014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AB6C739-EC21-433C-B718-27922C24B9A9}" type="slidenum">
              <a:rPr lang="es-ES" smtClean="0"/>
              <a:pPr/>
              <a:t>‹Nº›</a:t>
            </a:fld>
            <a:endParaRPr lang="es-ES"/>
          </a:p>
        </p:txBody>
      </p:sp>
    </p:spTree>
  </p:cSld>
  <p:clrMapOvr>
    <a:masterClrMapping/>
  </p:clrMapOvr>
  <p:transition spd="slow" advTm="5000">
    <p:blinds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F7FF681-4F3F-478A-81C9-660016E50B05}" type="datetimeFigureOut">
              <a:rPr lang="es-ES" smtClean="0"/>
              <a:pPr/>
              <a:t>05/11/2014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AB6C739-EC21-433C-B718-27922C24B9A9}" type="slidenum">
              <a:rPr lang="es-ES" smtClean="0"/>
              <a:pPr/>
              <a:t>‹Nº›</a:t>
            </a:fld>
            <a:endParaRPr lang="es-ES"/>
          </a:p>
        </p:txBody>
      </p:sp>
    </p:spTree>
  </p:cSld>
  <p:clrMapOvr>
    <a:masterClrMapping/>
  </p:clrMapOvr>
  <p:transition spd="slow" advTm="5000">
    <p:blinds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F7FF681-4F3F-478A-81C9-660016E50B05}" type="datetimeFigureOut">
              <a:rPr lang="es-ES" smtClean="0"/>
              <a:pPr/>
              <a:t>05/11/2014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AB6C739-EC21-433C-B718-27922C24B9A9}" type="slidenum">
              <a:rPr lang="es-ES" smtClean="0"/>
              <a:pPr/>
              <a:t>‹Nº›</a:t>
            </a:fld>
            <a:endParaRPr lang="es-ES"/>
          </a:p>
        </p:txBody>
      </p:sp>
    </p:spTree>
  </p:cSld>
  <p:clrMapOvr>
    <a:masterClrMapping/>
  </p:clrMapOvr>
  <p:transition spd="slow" advTm="5000">
    <p:blinds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ACBB489F-10BE-4B9E-8E1C-42D841351189}"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F7FF681-4F3F-478A-81C9-660016E50B05}" type="datetimeFigureOut">
              <a:rPr lang="es-ES" smtClean="0"/>
              <a:pPr/>
              <a:t>05/11/2014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AB6C739-EC21-433C-B718-27922C24B9A9}"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5000">
    <p:blinds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ADADFF52-54C1-47E7-9C73-8381372A7E9D}"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48.jpeg"/><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jpeg"/></Relationships>
</file>

<file path=ppt/slides/_rels/slide48.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9.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0.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12 Rectángulo"/>
          <p:cNvSpPr/>
          <p:nvPr/>
        </p:nvSpPr>
        <p:spPr>
          <a:xfrm>
            <a:off x="0" y="0"/>
            <a:ext cx="9144000" cy="685800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7" name="Picture 3" descr="illusion-017"/>
          <p:cNvPicPr>
            <a:picLocks noChangeAspect="1" noChangeArrowheads="1" noCrop="1"/>
          </p:cNvPicPr>
          <p:nvPr/>
        </p:nvPicPr>
        <p:blipFill>
          <a:blip r:embed="rId3"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pic>
        <p:nvPicPr>
          <p:cNvPr id="13316" name="Picture 8"/>
          <p:cNvPicPr>
            <a:picLocks noChangeAspect="1" noChangeArrowheads="1"/>
          </p:cNvPicPr>
          <p:nvPr/>
        </p:nvPicPr>
        <p:blipFill>
          <a:blip r:embed="rId4" cstate="print"/>
          <a:srcRect/>
          <a:stretch>
            <a:fillRect/>
          </a:stretch>
        </p:blipFill>
        <p:spPr bwMode="auto">
          <a:xfrm>
            <a:off x="214313" y="285750"/>
            <a:ext cx="1025525" cy="723900"/>
          </a:xfrm>
          <a:prstGeom prst="rect">
            <a:avLst/>
          </a:prstGeom>
          <a:noFill/>
          <a:ln w="9525">
            <a:noFill/>
            <a:round/>
            <a:headEnd/>
            <a:tailEnd/>
          </a:ln>
        </p:spPr>
      </p:pic>
      <p:pic>
        <p:nvPicPr>
          <p:cNvPr id="13317" name="Image 2" descr="swirlrainbw3.gif"/>
          <p:cNvPicPr>
            <a:picLocks noChangeAspect="1"/>
          </p:cNvPicPr>
          <p:nvPr/>
        </p:nvPicPr>
        <p:blipFill>
          <a:blip r:embed="rId5" cstate="print"/>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5" cstate="print"/>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5"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5"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6" cstate="print"/>
          <a:srcRect/>
          <a:stretch>
            <a:fillRect/>
          </a:stretch>
        </p:blipFill>
        <p:spPr bwMode="auto">
          <a:xfrm>
            <a:off x="214313" y="5500688"/>
            <a:ext cx="1000125" cy="1052512"/>
          </a:xfrm>
          <a:prstGeom prst="rect">
            <a:avLst/>
          </a:prstGeom>
          <a:noFill/>
          <a:ln w="38100">
            <a:solidFill>
              <a:srgbClr val="1CDEF8"/>
            </a:solidFill>
            <a:miter lim="800000"/>
            <a:headEnd/>
            <a:tailEnd/>
          </a:ln>
        </p:spPr>
      </p:pic>
      <p:sp>
        <p:nvSpPr>
          <p:cNvPr id="15" name="14 Rectángulo"/>
          <p:cNvSpPr/>
          <p:nvPr/>
        </p:nvSpPr>
        <p:spPr>
          <a:xfrm>
            <a:off x="1071538" y="600076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LUIS</a:t>
            </a:r>
          </a:p>
        </p:txBody>
      </p:sp>
      <p:sp>
        <p:nvSpPr>
          <p:cNvPr id="12" name="11 Rectángulo"/>
          <p:cNvSpPr/>
          <p:nvPr/>
        </p:nvSpPr>
        <p:spPr>
          <a:xfrm>
            <a:off x="395536" y="2276872"/>
            <a:ext cx="8094352" cy="1446550"/>
          </a:xfrm>
          <a:prstGeom prst="rect">
            <a:avLst/>
          </a:prstGeom>
        </p:spPr>
        <p:txBody>
          <a:bodyPr wrap="square">
            <a:spAutoFit/>
          </a:bodyPr>
          <a:lstStyle/>
          <a:p>
            <a:pPr algn="ctr"/>
            <a:r>
              <a:rPr lang="es-ES" sz="88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O</a:t>
            </a:r>
            <a:r>
              <a:rPr lang="es-ES" sz="8800" b="1" kern="10" dirty="0" smtClean="0">
                <a:ln w="9525">
                  <a:solidFill>
                    <a:srgbClr val="1CDEF8"/>
                  </a:solidFill>
                  <a:round/>
                  <a:headEnd/>
                  <a:tailEnd/>
                </a:ln>
                <a:solidFill>
                  <a:srgbClr val="FFFF00"/>
                </a:solidFill>
                <a:effectLst>
                  <a:outerShdw dist="35921" dir="2700000" algn="ctr" rotWithShape="0">
                    <a:schemeClr val="folHlink">
                      <a:alpha val="80000"/>
                    </a:schemeClr>
                  </a:outerShdw>
                </a:effectLst>
                <a:latin typeface="Snap ITC"/>
              </a:rPr>
              <a:t>j</a:t>
            </a:r>
            <a:r>
              <a:rPr lang="es-ES" sz="88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O</a:t>
            </a:r>
            <a:r>
              <a:rPr lang="es-ES" sz="66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 </a:t>
            </a:r>
            <a:r>
              <a:rPr lang="es-ES" sz="2800" b="1" i="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CON  EL </a:t>
            </a:r>
            <a:r>
              <a:rPr lang="es-ES" sz="8800" b="1" i="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O</a:t>
            </a:r>
            <a:r>
              <a:rPr lang="es-ES" sz="8800" b="1" i="1" kern="10" dirty="0" smtClean="0">
                <a:ln w="9525">
                  <a:solidFill>
                    <a:srgbClr val="1CDEF8"/>
                  </a:solidFill>
                  <a:round/>
                  <a:headEnd/>
                  <a:tailEnd/>
                </a:ln>
                <a:solidFill>
                  <a:srgbClr val="FFFF00"/>
                </a:solidFill>
                <a:effectLst>
                  <a:outerShdw dist="35921" dir="2700000" algn="ctr" rotWithShape="0">
                    <a:schemeClr val="folHlink">
                      <a:alpha val="80000"/>
                    </a:schemeClr>
                  </a:outerShdw>
                </a:effectLst>
                <a:latin typeface="Snap ITC"/>
              </a:rPr>
              <a:t>j</a:t>
            </a:r>
            <a:r>
              <a:rPr lang="es-ES" sz="8800" b="1" i="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O</a:t>
            </a:r>
            <a:endParaRPr lang="es-ES" sz="8800" b="1" i="1" dirty="0" smtClean="0">
              <a:solidFill>
                <a:srgbClr val="FFFF00"/>
              </a:solidFill>
            </a:endParaRPr>
          </a:p>
        </p:txBody>
      </p:sp>
    </p:spTree>
  </p:cSld>
  <p:clrMapOvr>
    <a:masterClrMapping/>
  </p:clrMapOvr>
  <p:transition spd="slow" advTm="9000">
    <p:blinds dir="vert"/>
    <p:sndAc>
      <p:stSnd>
        <p:snd r:embed="rId2" name="sound005.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afterEffect">
                                  <p:stCondLst>
                                    <p:cond delay="0"/>
                                  </p:stCondLst>
                                  <p:iterate type="lt">
                                    <p:tmPct val="50000"/>
                                  </p:iterate>
                                  <p:childTnLst>
                                    <p:set>
                                      <p:cBhvr>
                                        <p:cTn id="6" dur="1" fill="hold">
                                          <p:stCondLst>
                                            <p:cond delay="0"/>
                                          </p:stCondLst>
                                        </p:cTn>
                                        <p:tgtEl>
                                          <p:spTgt spid="12">
                                            <p:txEl>
                                              <p:pRg st="0" end="0"/>
                                            </p:txEl>
                                          </p:spTgt>
                                        </p:tgtEl>
                                        <p:attrNameLst>
                                          <p:attrName>style.visibility</p:attrName>
                                        </p:attrNameLst>
                                      </p:cBhvr>
                                      <p:to>
                                        <p:strVal val="visible"/>
                                      </p:to>
                                    </p:set>
                                    <p:anim calcmode="discrete" valueType="clr">
                                      <p:cBhvr override="childStyle">
                                        <p:cTn id="7" dur="3000"/>
                                        <p:tgtEl>
                                          <p:spTgt spid="12">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3000"/>
                                        <p:tgtEl>
                                          <p:spTgt spid="12">
                                            <p:txEl>
                                              <p:pRg st="0" end="0"/>
                                            </p:txEl>
                                          </p:spTgt>
                                        </p:tgtEl>
                                        <p:attrNameLst>
                                          <p:attrName>fillcolor</p:attrName>
                                        </p:attrNameLst>
                                      </p:cBhvr>
                                      <p:tavLst>
                                        <p:tav tm="0">
                                          <p:val>
                                            <p:clrVal>
                                              <a:schemeClr val="accent2"/>
                                            </p:clrVal>
                                          </p:val>
                                        </p:tav>
                                        <p:tav tm="50000">
                                          <p:val>
                                            <p:clrVal>
                                              <a:schemeClr val="hlink"/>
                                            </p:clrVal>
                                          </p:val>
                                        </p:tav>
                                      </p:tavLst>
                                    </p:anim>
                                    <p:set>
                                      <p:cBhvr>
                                        <p:cTn id="9" dur="3000"/>
                                        <p:tgtEl>
                                          <p:spTgt spid="12">
                                            <p:txEl>
                                              <p:pRg st="0" end="0"/>
                                            </p:txEl>
                                          </p:spTgt>
                                        </p:tgtEl>
                                        <p:attrNameLst>
                                          <p:attrName>fill.type</p:attrName>
                                        </p:attrNameLst>
                                      </p:cBhvr>
                                      <p:to>
                                        <p:strVal val="solid"/>
                                      </p:to>
                                    </p:set>
                                  </p:childTnLst>
                                </p:cTn>
                              </p:par>
                            </p:childTnLst>
                          </p:cTn>
                        </p:par>
                        <p:par>
                          <p:cTn id="10" fill="hold">
                            <p:stCondLst>
                              <p:cond delay="18000"/>
                            </p:stCondLst>
                            <p:childTnLst>
                              <p:par>
                                <p:cTn id="11" presetID="9" presetClass="emph" presetSubtype="0" nodeType="afterEffect">
                                  <p:stCondLst>
                                    <p:cond delay="0"/>
                                  </p:stCondLst>
                                  <p:childTnLst>
                                    <p:set>
                                      <p:cBhvr rctx="PPT">
                                        <p:cTn id="12" dur="indefinite"/>
                                        <p:tgtEl>
                                          <p:spTgt spid="17"/>
                                        </p:tgtEl>
                                        <p:attrNameLst>
                                          <p:attrName>style.opacity</p:attrName>
                                        </p:attrNameLst>
                                      </p:cBhvr>
                                      <p:to>
                                        <p:strVal val="0.25"/>
                                      </p:to>
                                    </p:set>
                                    <p:animEffect filter="image" prLst="opacity: 0.25">
                                      <p:cBhvr rctx="IE">
                                        <p:cTn id="13" dur="indefinite"/>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lum bright="58000" contrast="-71000"/>
          </a:blip>
          <a:srcRect/>
          <a:stretch>
            <a:fillRect/>
          </a:stretch>
        </p:blipFill>
        <p:spPr bwMode="auto">
          <a:xfrm>
            <a:off x="0" y="0"/>
            <a:ext cx="9144000" cy="6877050"/>
          </a:xfrm>
          <a:prstGeom prst="rect">
            <a:avLst/>
          </a:prstGeom>
          <a:noFill/>
        </p:spPr>
      </p:pic>
      <p:sp>
        <p:nvSpPr>
          <p:cNvPr id="2" name="1 Rectángulo"/>
          <p:cNvSpPr/>
          <p:nvPr/>
        </p:nvSpPr>
        <p:spPr>
          <a:xfrm>
            <a:off x="3779912" y="764704"/>
            <a:ext cx="4913784" cy="5693866"/>
          </a:xfrm>
          <a:prstGeom prst="rect">
            <a:avLst/>
          </a:prstGeom>
        </p:spPr>
        <p:txBody>
          <a:bodyPr wrap="square">
            <a:spAutoFit/>
          </a:bodyPr>
          <a:lstStyle/>
          <a:p>
            <a:pPr algn="r"/>
            <a:r>
              <a:rPr lang="es-ES" sz="2800" b="1" i="1" dirty="0" smtClean="0">
                <a:solidFill>
                  <a:srgbClr val="FFFF00"/>
                </a:solidFill>
              </a:rPr>
              <a:t>Los tatuajes en la cornea del ojo se vienen practicando desde finales del siglo XIX para ocultar cicatrices corneales y leucomas. Con la llegada de las lentillas, han quedado relegados al ámbito de la estética y las modificaciones corporales,  cada vez más radicales y a las que se le ha unido una nueva moda igual de peligrosa, la de insertar joyas en la córnea.</a:t>
            </a:r>
            <a:endParaRPr lang="es-ES" sz="2800" b="1" i="1" dirty="0">
              <a:solidFill>
                <a:srgbClr val="FFFF00"/>
              </a:solidFill>
            </a:endParaRPr>
          </a:p>
        </p:txBody>
      </p:sp>
      <p:pic>
        <p:nvPicPr>
          <p:cNvPr id="3" name="Picture 2" descr="C:\Documents and Settings\Dell\Escritorio\tatuaje.jpg"/>
          <p:cNvPicPr>
            <a:picLocks noChangeAspect="1" noChangeArrowheads="1"/>
          </p:cNvPicPr>
          <p:nvPr/>
        </p:nvPicPr>
        <p:blipFill>
          <a:blip r:embed="rId3" cstate="print"/>
          <a:srcRect/>
          <a:stretch>
            <a:fillRect/>
          </a:stretch>
        </p:blipFill>
        <p:spPr bwMode="auto">
          <a:xfrm>
            <a:off x="0" y="0"/>
            <a:ext cx="2915816" cy="6919278"/>
          </a:xfrm>
          <a:prstGeom prst="rect">
            <a:avLst/>
          </a:prstGeom>
          <a:noFill/>
        </p:spPr>
      </p:pic>
    </p:spTree>
  </p:cSld>
  <p:clrMapOvr>
    <a:masterClrMapping/>
  </p:clrMapOvr>
  <p:transition spd="slow" advTm="2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lum bright="58000" contrast="-71000"/>
          </a:blip>
          <a:srcRect/>
          <a:stretch>
            <a:fillRect/>
          </a:stretch>
        </p:blipFill>
        <p:spPr bwMode="auto">
          <a:xfrm>
            <a:off x="0" y="0"/>
            <a:ext cx="9144000" cy="6877050"/>
          </a:xfrm>
          <a:prstGeom prst="rect">
            <a:avLst/>
          </a:prstGeom>
          <a:noFill/>
        </p:spPr>
      </p:pic>
      <p:sp>
        <p:nvSpPr>
          <p:cNvPr id="2" name="1 Rectángulo"/>
          <p:cNvSpPr/>
          <p:nvPr/>
        </p:nvSpPr>
        <p:spPr>
          <a:xfrm>
            <a:off x="5004048" y="476672"/>
            <a:ext cx="3726160" cy="6124754"/>
          </a:xfrm>
          <a:prstGeom prst="rect">
            <a:avLst/>
          </a:prstGeom>
        </p:spPr>
        <p:txBody>
          <a:bodyPr wrap="square">
            <a:spAutoFit/>
          </a:bodyPr>
          <a:lstStyle/>
          <a:p>
            <a:pPr algn="r"/>
            <a:r>
              <a:rPr lang="es-ES" sz="2800" b="1" i="1" dirty="0" smtClean="0">
                <a:solidFill>
                  <a:srgbClr val="FFFF00"/>
                </a:solidFill>
              </a:rPr>
              <a:t>El primero en tatuarse la esclerótica (la parte blanca del ojo) como único fin de modificación corporal fue hace unos años Shannon Larratt .</a:t>
            </a:r>
          </a:p>
          <a:p>
            <a:pPr algn="r"/>
            <a:r>
              <a:rPr lang="es-ES" sz="2800" b="1" i="1" dirty="0" smtClean="0">
                <a:solidFill>
                  <a:srgbClr val="FFFF00"/>
                </a:solidFill>
              </a:rPr>
              <a:t> Esta peligrosa práctica que los expertos aseguran puede causar ceguera total, se está popularizando sobre todo en las cárceles    americanas. </a:t>
            </a:r>
            <a:endParaRPr lang="es-ES" sz="2800" b="1" i="1" dirty="0">
              <a:solidFill>
                <a:srgbClr val="FFFF00"/>
              </a:solidFill>
            </a:endParaRPr>
          </a:p>
        </p:txBody>
      </p:sp>
      <p:pic>
        <p:nvPicPr>
          <p:cNvPr id="3" name="Picture 2" descr="C:\Documents and Settings\Dell\Escritorio\tatuaje_extremo.jpg"/>
          <p:cNvPicPr>
            <a:picLocks noChangeAspect="1" noChangeArrowheads="1"/>
          </p:cNvPicPr>
          <p:nvPr/>
        </p:nvPicPr>
        <p:blipFill>
          <a:blip r:embed="rId3" cstate="print"/>
          <a:srcRect/>
          <a:stretch>
            <a:fillRect/>
          </a:stretch>
        </p:blipFill>
        <p:spPr bwMode="auto">
          <a:xfrm>
            <a:off x="0" y="0"/>
            <a:ext cx="4572000" cy="6858000"/>
          </a:xfrm>
          <a:prstGeom prst="rect">
            <a:avLst/>
          </a:prstGeom>
          <a:noFill/>
        </p:spPr>
      </p:pic>
    </p:spTree>
  </p:cSld>
  <p:clrMapOvr>
    <a:masterClrMapping/>
  </p:clrMapOvr>
  <p:transition spd="slow" advTm="2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eyeball-tattoo.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lum bright="58000" contrast="-71000"/>
          </a:blip>
          <a:srcRect/>
          <a:stretch>
            <a:fillRect/>
          </a:stretch>
        </p:blipFill>
        <p:spPr bwMode="auto">
          <a:xfrm>
            <a:off x="0" y="0"/>
            <a:ext cx="9144000" cy="6877050"/>
          </a:xfrm>
          <a:prstGeom prst="rect">
            <a:avLst/>
          </a:prstGeom>
          <a:noFill/>
        </p:spPr>
      </p:pic>
      <p:sp>
        <p:nvSpPr>
          <p:cNvPr id="2" name="1 Rectángulo"/>
          <p:cNvSpPr/>
          <p:nvPr/>
        </p:nvSpPr>
        <p:spPr>
          <a:xfrm>
            <a:off x="5652120" y="260648"/>
            <a:ext cx="3275856" cy="6124754"/>
          </a:xfrm>
          <a:prstGeom prst="rect">
            <a:avLst/>
          </a:prstGeom>
        </p:spPr>
        <p:txBody>
          <a:bodyPr wrap="square">
            <a:spAutoFit/>
          </a:bodyPr>
          <a:lstStyle/>
          <a:p>
            <a:pPr algn="r"/>
            <a:r>
              <a:rPr lang="es-ES" sz="2800" b="1" i="1" dirty="0" smtClean="0">
                <a:solidFill>
                  <a:srgbClr val="FFFF00"/>
                </a:solidFill>
              </a:rPr>
              <a:t>Un canadiense llamado Pauly Unstoppable voluntariamente aceptó que le inyectaran tinta azul en su córnea hasta que su ojo se viera totalmente azul. Aparentemente el proceso toma unas 40 inyecciones hasta que se complete el objetivo.</a:t>
            </a:r>
            <a:endParaRPr lang="es-ES" sz="2800" b="1" i="1" dirty="0">
              <a:solidFill>
                <a:srgbClr val="FFFF00"/>
              </a:solidFill>
            </a:endParaRPr>
          </a:p>
        </p:txBody>
      </p:sp>
      <p:pic>
        <p:nvPicPr>
          <p:cNvPr id="3" name="Picture 2" descr="C:\Documents and Settings\Dell\Escritorio\tatuaje_ocular.jpg"/>
          <p:cNvPicPr>
            <a:picLocks noChangeAspect="1" noChangeArrowheads="1"/>
          </p:cNvPicPr>
          <p:nvPr/>
        </p:nvPicPr>
        <p:blipFill>
          <a:blip r:embed="rId3" cstate="print"/>
          <a:srcRect/>
          <a:stretch>
            <a:fillRect/>
          </a:stretch>
        </p:blipFill>
        <p:spPr bwMode="auto">
          <a:xfrm>
            <a:off x="0" y="0"/>
            <a:ext cx="5724128" cy="7009136"/>
          </a:xfrm>
          <a:prstGeom prst="rect">
            <a:avLst/>
          </a:prstGeom>
          <a:noFill/>
        </p:spPr>
      </p:pic>
    </p:spTree>
  </p:cSld>
  <p:clrMapOvr>
    <a:masterClrMapping/>
  </p:clrMapOvr>
  <p:transition spd="slow" advTm="22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tinta_ojo.jpg"/>
          <p:cNvPicPr>
            <a:picLocks noChangeAspect="1" noChangeArrowheads="1"/>
          </p:cNvPicPr>
          <p:nvPr/>
        </p:nvPicPr>
        <p:blipFill>
          <a:blip r:embed="rId2" cstate="print"/>
          <a:srcRect/>
          <a:stretch>
            <a:fillRect/>
          </a:stretch>
        </p:blipFill>
        <p:spPr bwMode="auto">
          <a:xfrm>
            <a:off x="0" y="0"/>
            <a:ext cx="9324528" cy="7149886"/>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tatuajes%20en%20los%20ojos.jpg"/>
          <p:cNvPicPr>
            <a:picLocks noChangeAspect="1" noChangeArrowheads="1"/>
          </p:cNvPicPr>
          <p:nvPr/>
        </p:nvPicPr>
        <p:blipFill>
          <a:blip r:embed="rId3" cstate="print"/>
          <a:srcRect t="73209" r="51107"/>
          <a:stretch>
            <a:fillRect/>
          </a:stretch>
        </p:blipFill>
        <p:spPr bwMode="auto">
          <a:xfrm>
            <a:off x="-1" y="0"/>
            <a:ext cx="9218597" cy="6858000"/>
          </a:xfrm>
          <a:prstGeom prst="rect">
            <a:avLst/>
          </a:prstGeom>
          <a:noFill/>
        </p:spPr>
      </p:pic>
    </p:spTree>
  </p:cSld>
  <p:clrMapOvr>
    <a:masterClrMapping/>
  </p:clrMapOvr>
  <p:transition spd="slow" advTm="4000">
    <p:blinds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tatuajes%20en%20los%20ojos.jpg"/>
          <p:cNvPicPr>
            <a:picLocks noChangeAspect="1" noChangeArrowheads="1"/>
          </p:cNvPicPr>
          <p:nvPr/>
        </p:nvPicPr>
        <p:blipFill>
          <a:blip r:embed="rId2" cstate="print"/>
          <a:srcRect l="51029" t="72435"/>
          <a:stretch>
            <a:fillRect/>
          </a:stretch>
        </p:blipFill>
        <p:spPr bwMode="auto">
          <a:xfrm>
            <a:off x="-1" y="0"/>
            <a:ext cx="9086703"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tatuajes%20en%20los%20ojos.jpg"/>
          <p:cNvPicPr>
            <a:picLocks noChangeAspect="1" noChangeArrowheads="1"/>
          </p:cNvPicPr>
          <p:nvPr/>
        </p:nvPicPr>
        <p:blipFill>
          <a:blip r:embed="rId2" cstate="print"/>
          <a:srcRect l="50311" t="38240" b="33036"/>
          <a:stretch>
            <a:fillRect/>
          </a:stretch>
        </p:blipFill>
        <p:spPr bwMode="auto">
          <a:xfrm>
            <a:off x="-324544" y="0"/>
            <a:ext cx="9721210" cy="6858000"/>
          </a:xfrm>
          <a:prstGeom prst="rect">
            <a:avLst/>
          </a:prstGeom>
          <a:noFill/>
        </p:spPr>
      </p:pic>
    </p:spTree>
  </p:cSld>
  <p:clrMapOvr>
    <a:masterClrMapping/>
  </p:clrMapOvr>
  <p:transition spd="slow" advTm="4000">
    <p:blinds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pic>
        <p:nvPicPr>
          <p:cNvPr id="17410" name="Picture 2" descr="C:\Documents and Settings\Dell\Escritorio\tatuajes%20en%20los%20ojos.jpg"/>
          <p:cNvPicPr>
            <a:picLocks noChangeAspect="1" noChangeArrowheads="1"/>
          </p:cNvPicPr>
          <p:nvPr/>
        </p:nvPicPr>
        <p:blipFill>
          <a:blip r:embed="rId3" cstate="print"/>
          <a:srcRect/>
          <a:stretch>
            <a:fillRect/>
          </a:stretch>
        </p:blipFill>
        <p:spPr bwMode="auto">
          <a:xfrm>
            <a:off x="1547664" y="1"/>
            <a:ext cx="6042290" cy="6857999"/>
          </a:xfrm>
          <a:prstGeom prst="rect">
            <a:avLst/>
          </a:prstGeom>
          <a:noFill/>
        </p:spPr>
      </p:pic>
    </p:spTree>
  </p:cSld>
  <p:clrMapOvr>
    <a:masterClrMapping/>
  </p:clrMapOvr>
  <p:transition spd="slow" advTm="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lum bright="58000" contrast="-71000"/>
          </a:blip>
          <a:srcRect/>
          <a:stretch>
            <a:fillRect/>
          </a:stretch>
        </p:blipFill>
        <p:spPr bwMode="auto">
          <a:xfrm>
            <a:off x="0" y="0"/>
            <a:ext cx="9144000" cy="6877050"/>
          </a:xfrm>
          <a:prstGeom prst="rect">
            <a:avLst/>
          </a:prstGeom>
          <a:noFill/>
        </p:spPr>
      </p:pic>
      <p:sp>
        <p:nvSpPr>
          <p:cNvPr id="2" name="1 Rectángulo"/>
          <p:cNvSpPr/>
          <p:nvPr/>
        </p:nvSpPr>
        <p:spPr>
          <a:xfrm>
            <a:off x="5868144" y="302359"/>
            <a:ext cx="3059832" cy="6370975"/>
          </a:xfrm>
          <a:prstGeom prst="rect">
            <a:avLst/>
          </a:prstGeom>
        </p:spPr>
        <p:txBody>
          <a:bodyPr wrap="square">
            <a:spAutoFit/>
          </a:bodyPr>
          <a:lstStyle/>
          <a:p>
            <a:pPr algn="r"/>
            <a:r>
              <a:rPr lang="es-ES" sz="2400" b="1" i="1" dirty="0" smtClean="0">
                <a:solidFill>
                  <a:srgbClr val="FFFF00"/>
                </a:solidFill>
              </a:rPr>
              <a:t>El Experimento fue llevado a cabo por la compañía canadiense ModProm, que aseguran que Pauly no se quedará ciego, el costo no es revelado.</a:t>
            </a:r>
            <a:br>
              <a:rPr lang="es-ES" sz="2400" b="1" i="1" dirty="0" smtClean="0">
                <a:solidFill>
                  <a:srgbClr val="FFFF00"/>
                </a:solidFill>
              </a:rPr>
            </a:br>
            <a:r>
              <a:rPr lang="es-ES" sz="2400" b="1" i="1" dirty="0" smtClean="0">
                <a:solidFill>
                  <a:srgbClr val="FFFF00"/>
                </a:solidFill>
              </a:rPr>
              <a:t>Una opción más, para aquellos que ya no tienen ni un espacio en la piel sin tatuar, por simple excentricidad o si siempre pensaron que debían tener el blanco de los ojos de otro color.</a:t>
            </a:r>
            <a:endParaRPr lang="es-ES" sz="2400" b="1" i="1" dirty="0">
              <a:solidFill>
                <a:srgbClr val="FFFF00"/>
              </a:solidFill>
            </a:endParaRPr>
          </a:p>
        </p:txBody>
      </p:sp>
      <p:pic>
        <p:nvPicPr>
          <p:cNvPr id="3" name="Picture 2" descr="C:\Documents and Settings\Dell\Escritorio\eye_tatoo.jpg"/>
          <p:cNvPicPr>
            <a:picLocks noChangeAspect="1" noChangeArrowheads="1"/>
          </p:cNvPicPr>
          <p:nvPr/>
        </p:nvPicPr>
        <p:blipFill>
          <a:blip r:embed="rId3" cstate="print"/>
          <a:srcRect l="31975"/>
          <a:stretch>
            <a:fillRect/>
          </a:stretch>
        </p:blipFill>
        <p:spPr bwMode="auto">
          <a:xfrm>
            <a:off x="0" y="0"/>
            <a:ext cx="5796136" cy="6858000"/>
          </a:xfrm>
          <a:prstGeom prst="rect">
            <a:avLst/>
          </a:prstGeom>
          <a:noFill/>
        </p:spPr>
      </p:pic>
    </p:spTree>
  </p:cSld>
  <p:clrMapOvr>
    <a:masterClrMapping/>
  </p:clrMapOvr>
  <p:transition spd="slow" advTm="24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A88.jpg"/>
          <p:cNvPicPr>
            <a:picLocks noChangeAspect="1" noChangeArrowheads="1"/>
          </p:cNvPicPr>
          <p:nvPr/>
        </p:nvPicPr>
        <p:blipFill>
          <a:blip r:embed="rId2" cstate="print"/>
          <a:srcRect/>
          <a:stretch>
            <a:fillRect/>
          </a:stretch>
        </p:blipFill>
        <p:spPr bwMode="auto">
          <a:xfrm>
            <a:off x="0" y="0"/>
            <a:ext cx="9190046"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C16.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E01.jpg"/>
          <p:cNvPicPr>
            <a:picLocks noChangeAspect="1" noChangeArrowheads="1"/>
          </p:cNvPicPr>
          <p:nvPr/>
        </p:nvPicPr>
        <p:blipFill>
          <a:blip r:embed="rId2" cstate="print"/>
          <a:srcRect/>
          <a:stretch>
            <a:fillRect/>
          </a:stretch>
        </p:blipFill>
        <p:spPr bwMode="auto">
          <a:xfrm>
            <a:off x="0" y="0"/>
            <a:ext cx="9291214"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tatuajes-ojos-color-1.jpg"/>
          <p:cNvPicPr>
            <a:picLocks noChangeAspect="1" noChangeArrowheads="1"/>
          </p:cNvPicPr>
          <p:nvPr/>
        </p:nvPicPr>
        <p:blipFill>
          <a:blip r:embed="rId2" cstate="print"/>
          <a:srcRect/>
          <a:stretch>
            <a:fillRect/>
          </a:stretch>
        </p:blipFill>
        <p:spPr bwMode="auto">
          <a:xfrm>
            <a:off x="0" y="0"/>
            <a:ext cx="9190716"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tatuajes-ojos-color-7.jpg"/>
          <p:cNvPicPr>
            <a:picLocks noChangeAspect="1" noChangeArrowheads="1"/>
          </p:cNvPicPr>
          <p:nvPr/>
        </p:nvPicPr>
        <p:blipFill>
          <a:blip r:embed="rId2" cstate="print"/>
          <a:srcRect/>
          <a:stretch>
            <a:fillRect/>
          </a:stretch>
        </p:blipFill>
        <p:spPr bwMode="auto">
          <a:xfrm>
            <a:off x="-1404664" y="0"/>
            <a:ext cx="11377263" cy="7101408"/>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784.jpg"/>
          <p:cNvPicPr>
            <a:picLocks noChangeAspect="1" noChangeArrowheads="1"/>
          </p:cNvPicPr>
          <p:nvPr/>
        </p:nvPicPr>
        <p:blipFill>
          <a:blip r:embed="rId2" cstate="print"/>
          <a:srcRect/>
          <a:stretch>
            <a:fillRect/>
          </a:stretch>
        </p:blipFill>
        <p:spPr bwMode="auto">
          <a:xfrm>
            <a:off x="0" y="-747464"/>
            <a:ext cx="9144000" cy="792088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B87.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11A.png"/>
          <p:cNvPicPr>
            <a:picLocks noChangeAspect="1" noChangeArrowheads="1"/>
          </p:cNvPicPr>
          <p:nvPr/>
        </p:nvPicPr>
        <p:blipFill>
          <a:blip r:embed="rId2" cstate="print"/>
          <a:srcRect/>
          <a:stretch>
            <a:fillRect/>
          </a:stretch>
        </p:blipFill>
        <p:spPr bwMode="auto">
          <a:xfrm>
            <a:off x="-2" y="0"/>
            <a:ext cx="9217741"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FD5.jpg"/>
          <p:cNvPicPr>
            <a:picLocks noChangeAspect="1" noChangeArrowheads="1"/>
          </p:cNvPicPr>
          <p:nvPr/>
        </p:nvPicPr>
        <p:blipFill>
          <a:blip r:embed="rId2" cstate="print"/>
          <a:srcRect/>
          <a:stretch>
            <a:fillRect/>
          </a:stretch>
        </p:blipFill>
        <p:spPr bwMode="auto">
          <a:xfrm>
            <a:off x="-1" y="0"/>
            <a:ext cx="9449307"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1E8.jpg"/>
          <p:cNvPicPr>
            <a:picLocks noChangeAspect="1" noChangeArrowheads="1"/>
          </p:cNvPicPr>
          <p:nvPr/>
        </p:nvPicPr>
        <p:blipFill>
          <a:blip r:embed="rId2" cstate="print"/>
          <a:srcRect/>
          <a:stretch>
            <a:fillRect/>
          </a:stretch>
        </p:blipFill>
        <p:spPr bwMode="auto">
          <a:xfrm>
            <a:off x="-1" y="0"/>
            <a:ext cx="9128533"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pic>
        <p:nvPicPr>
          <p:cNvPr id="7170" name="Picture 2" descr="C:\Documents and Settings\Dell\Escritorio\264.jpg"/>
          <p:cNvPicPr>
            <a:picLocks noChangeAspect="1" noChangeArrowheads="1"/>
          </p:cNvPicPr>
          <p:nvPr/>
        </p:nvPicPr>
        <p:blipFill>
          <a:blip r:embed="rId3" cstate="print"/>
          <a:srcRect/>
          <a:stretch>
            <a:fillRect/>
          </a:stretch>
        </p:blipFill>
        <p:spPr bwMode="auto">
          <a:xfrm>
            <a:off x="1187624" y="0"/>
            <a:ext cx="6660232" cy="6873359"/>
          </a:xfrm>
          <a:prstGeom prst="rect">
            <a:avLst/>
          </a:prstGeom>
          <a:noFill/>
        </p:spPr>
      </p:pic>
    </p:spTree>
  </p:cSld>
  <p:clrMapOvr>
    <a:masterClrMapping/>
  </p:clrMapOvr>
  <p:transition spd="slow" advTm="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1DA.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ransition spd="slow" advTm="5000">
    <p:blinds dir="vert"/>
    <p:sndAc>
      <p:stSnd loop="1">
        <p:snd r:embed="rId2" name="sound003.wav"/>
      </p:stSnd>
    </p:sndAc>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pic>
        <p:nvPicPr>
          <p:cNvPr id="11266" name="Picture 2" descr="C:\Documents and Settings\Dell\Escritorio\F65.jpg"/>
          <p:cNvPicPr>
            <a:picLocks noChangeAspect="1" noChangeArrowheads="1"/>
          </p:cNvPicPr>
          <p:nvPr/>
        </p:nvPicPr>
        <p:blipFill>
          <a:blip r:embed="rId3" cstate="print"/>
          <a:srcRect/>
          <a:stretch>
            <a:fillRect/>
          </a:stretch>
        </p:blipFill>
        <p:spPr bwMode="auto">
          <a:xfrm>
            <a:off x="1187624" y="0"/>
            <a:ext cx="6876256" cy="6876256"/>
          </a:xfrm>
          <a:prstGeom prst="rect">
            <a:avLst/>
          </a:prstGeom>
          <a:noFill/>
        </p:spPr>
      </p:pic>
    </p:spTree>
  </p:cSld>
  <p:clrMapOvr>
    <a:masterClrMapping/>
  </p:clrMapOvr>
  <p:transition spd="slow" advTm="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0CE.jpg"/>
          <p:cNvPicPr>
            <a:picLocks noChangeAspect="1" noChangeArrowheads="1"/>
          </p:cNvPicPr>
          <p:nvPr/>
        </p:nvPicPr>
        <p:blipFill>
          <a:blip r:embed="rId2" cstate="print"/>
          <a:srcRect/>
          <a:stretch>
            <a:fillRect/>
          </a:stretch>
        </p:blipFill>
        <p:spPr bwMode="auto">
          <a:xfrm>
            <a:off x="0" y="-1395536"/>
            <a:ext cx="9144000" cy="8467344"/>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pic>
        <p:nvPicPr>
          <p:cNvPr id="13314" name="Picture 2" descr="C:\Documents and Settings\Dell\Escritorio\42D.jpg"/>
          <p:cNvPicPr>
            <a:picLocks noChangeAspect="1" noChangeArrowheads="1"/>
          </p:cNvPicPr>
          <p:nvPr/>
        </p:nvPicPr>
        <p:blipFill>
          <a:blip r:embed="rId3" cstate="print"/>
          <a:srcRect/>
          <a:stretch>
            <a:fillRect/>
          </a:stretch>
        </p:blipFill>
        <p:spPr bwMode="auto">
          <a:xfrm>
            <a:off x="1331639" y="0"/>
            <a:ext cx="5912069" cy="6858000"/>
          </a:xfrm>
          <a:prstGeom prst="rect">
            <a:avLst/>
          </a:prstGeom>
          <a:noFill/>
        </p:spPr>
      </p:pic>
    </p:spTree>
  </p:cSld>
  <p:clrMapOvr>
    <a:masterClrMapping/>
  </p:clrMapOvr>
  <p:transition spd="slow" advTm="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pic>
        <p:nvPicPr>
          <p:cNvPr id="14338" name="Picture 2" descr="C:\Documents and Settings\Dell\Escritorio\CDB.jpg"/>
          <p:cNvPicPr>
            <a:picLocks noChangeAspect="1" noChangeArrowheads="1"/>
          </p:cNvPicPr>
          <p:nvPr/>
        </p:nvPicPr>
        <p:blipFill>
          <a:blip r:embed="rId3" cstate="print"/>
          <a:srcRect/>
          <a:stretch>
            <a:fillRect/>
          </a:stretch>
        </p:blipFill>
        <p:spPr bwMode="auto">
          <a:xfrm>
            <a:off x="1547664" y="0"/>
            <a:ext cx="6084168" cy="7142815"/>
          </a:xfrm>
          <a:prstGeom prst="rect">
            <a:avLst/>
          </a:prstGeom>
          <a:noFill/>
        </p:spPr>
      </p:pic>
    </p:spTree>
  </p:cSld>
  <p:clrMapOvr>
    <a:masterClrMapping/>
  </p:clrMapOvr>
  <p:transition spd="slow" advTm="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tatuajes.jpg"/>
          <p:cNvPicPr>
            <a:picLocks noChangeAspect="1" noChangeArrowheads="1"/>
          </p:cNvPicPr>
          <p:nvPr/>
        </p:nvPicPr>
        <p:blipFill>
          <a:blip r:embed="rId2" cstate="print"/>
          <a:srcRect/>
          <a:stretch>
            <a:fillRect/>
          </a:stretch>
        </p:blipFill>
        <p:spPr bwMode="auto">
          <a:xfrm>
            <a:off x="0" y="-1"/>
            <a:ext cx="9144000" cy="6863169"/>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600.jpg"/>
          <p:cNvPicPr>
            <a:picLocks noChangeAspect="1" noChangeArrowheads="1"/>
          </p:cNvPicPr>
          <p:nvPr/>
        </p:nvPicPr>
        <p:blipFill>
          <a:blip r:embed="rId2" cstate="print"/>
          <a:srcRect/>
          <a:stretch>
            <a:fillRect/>
          </a:stretch>
        </p:blipFill>
        <p:spPr bwMode="auto">
          <a:xfrm>
            <a:off x="0" y="0"/>
            <a:ext cx="9186370"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BE6.jpg"/>
          <p:cNvPicPr>
            <a:picLocks noChangeAspect="1" noChangeArrowheads="1"/>
          </p:cNvPicPr>
          <p:nvPr/>
        </p:nvPicPr>
        <p:blipFill>
          <a:blip r:embed="rId2" cstate="print"/>
          <a:srcRect/>
          <a:stretch>
            <a:fillRect/>
          </a:stretch>
        </p:blipFill>
        <p:spPr bwMode="auto">
          <a:xfrm>
            <a:off x="0" y="0"/>
            <a:ext cx="4552950" cy="6858000"/>
          </a:xfrm>
          <a:prstGeom prst="rect">
            <a:avLst/>
          </a:prstGeom>
          <a:noFill/>
        </p:spPr>
      </p:pic>
      <p:pic>
        <p:nvPicPr>
          <p:cNvPr id="3" name="Picture 2" descr="C:\Documents and Settings\Dell\Escritorio\59A.jpg"/>
          <p:cNvPicPr>
            <a:picLocks noChangeAspect="1" noChangeArrowheads="1"/>
          </p:cNvPicPr>
          <p:nvPr/>
        </p:nvPicPr>
        <p:blipFill>
          <a:blip r:embed="rId3" cstate="print"/>
          <a:srcRect/>
          <a:stretch>
            <a:fillRect/>
          </a:stretch>
        </p:blipFill>
        <p:spPr bwMode="auto">
          <a:xfrm>
            <a:off x="4381500" y="0"/>
            <a:ext cx="4762500" cy="714375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pic>
        <p:nvPicPr>
          <p:cNvPr id="22530" name="Picture 2" descr="C:\Documents and Settings\Dell\Escritorio\3D5.jpg"/>
          <p:cNvPicPr>
            <a:picLocks noChangeAspect="1" noChangeArrowheads="1"/>
          </p:cNvPicPr>
          <p:nvPr/>
        </p:nvPicPr>
        <p:blipFill>
          <a:blip r:embed="rId3" cstate="print"/>
          <a:srcRect/>
          <a:stretch>
            <a:fillRect/>
          </a:stretch>
        </p:blipFill>
        <p:spPr bwMode="auto">
          <a:xfrm>
            <a:off x="1331640" y="0"/>
            <a:ext cx="6421348" cy="6858000"/>
          </a:xfrm>
          <a:prstGeom prst="rect">
            <a:avLst/>
          </a:prstGeom>
          <a:noFill/>
        </p:spPr>
      </p:pic>
    </p:spTree>
  </p:cSld>
  <p:clrMapOvr>
    <a:masterClrMapping/>
  </p:clrMapOvr>
  <p:transition spd="slow" advTm="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tatuajesenlacorneadelojo.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Dell\Escritorio\tatuajes-ojos-color-2.jpg"/>
          <p:cNvPicPr>
            <a:picLocks noChangeAspect="1" noChangeArrowheads="1"/>
          </p:cNvPicPr>
          <p:nvPr/>
        </p:nvPicPr>
        <p:blipFill>
          <a:blip r:embed="rId2" cstate="print"/>
          <a:srcRect/>
          <a:stretch>
            <a:fillRect/>
          </a:stretch>
        </p:blipFill>
        <p:spPr bwMode="auto">
          <a:xfrm>
            <a:off x="-1" y="0"/>
            <a:ext cx="9355967"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cstate="print">
            <a:lum bright="58000" contrast="-71000"/>
          </a:blip>
          <a:srcRect/>
          <a:stretch>
            <a:fillRect/>
          </a:stretch>
        </p:blipFill>
        <p:spPr bwMode="auto">
          <a:xfrm>
            <a:off x="0" y="0"/>
            <a:ext cx="9144000" cy="6877050"/>
          </a:xfrm>
          <a:prstGeom prst="rect">
            <a:avLst/>
          </a:prstGeom>
          <a:noFill/>
        </p:spPr>
      </p:pic>
      <p:sp>
        <p:nvSpPr>
          <p:cNvPr id="2" name="1 Rectángulo"/>
          <p:cNvSpPr/>
          <p:nvPr/>
        </p:nvSpPr>
        <p:spPr>
          <a:xfrm>
            <a:off x="539552" y="4365104"/>
            <a:ext cx="8208912" cy="2308324"/>
          </a:xfrm>
          <a:prstGeom prst="rect">
            <a:avLst/>
          </a:prstGeom>
        </p:spPr>
        <p:txBody>
          <a:bodyPr wrap="square">
            <a:spAutoFit/>
          </a:bodyPr>
          <a:lstStyle/>
          <a:p>
            <a:r>
              <a:rPr lang="es-ES" sz="2400" b="1" i="1" dirty="0" smtClean="0">
                <a:solidFill>
                  <a:srgbClr val="FFFF00"/>
                </a:solidFill>
              </a:rPr>
              <a:t>Por otro lado, el Instituto para la Cirugía Ocular Innovadora ha desarrollado una técnica que permite implantar pequeñas joyas en el globo ocular. Estas joyas tienen un espesor de 3 mm. y están hechas de platino. El procedimiento se realiza en 15 minutos y cuesta unos 750 dólares. Disponen de cinco joyas de diferentes formas, llamadas </a:t>
            </a:r>
            <a:r>
              <a:rPr lang="es-ES" sz="2400" b="1" i="1" dirty="0" err="1" smtClean="0">
                <a:solidFill>
                  <a:srgbClr val="FFFF00"/>
                </a:solidFill>
              </a:rPr>
              <a:t>Jewel</a:t>
            </a:r>
            <a:r>
              <a:rPr lang="es-ES" sz="2400" b="1" i="1" dirty="0" smtClean="0">
                <a:solidFill>
                  <a:srgbClr val="FFFF00"/>
                </a:solidFill>
              </a:rPr>
              <a:t> </a:t>
            </a:r>
            <a:r>
              <a:rPr lang="es-ES" sz="2400" b="1" i="1" dirty="0" err="1" smtClean="0">
                <a:solidFill>
                  <a:srgbClr val="FFFF00"/>
                </a:solidFill>
              </a:rPr>
              <a:t>Eye</a:t>
            </a:r>
            <a:r>
              <a:rPr lang="es-ES" sz="2400" b="1" i="1" dirty="0" smtClean="0">
                <a:solidFill>
                  <a:srgbClr val="FFFF00"/>
                </a:solidFill>
              </a:rPr>
              <a:t>.</a:t>
            </a:r>
            <a:endParaRPr lang="es-ES" sz="2400" b="1" i="1" dirty="0">
              <a:solidFill>
                <a:srgbClr val="FFFF00"/>
              </a:solidFill>
            </a:endParaRPr>
          </a:p>
        </p:txBody>
      </p:sp>
      <p:pic>
        <p:nvPicPr>
          <p:cNvPr id="4" name="Picture 2" descr="C:\Documents and Settings\Dell\Escritorio\168.jpg"/>
          <p:cNvPicPr>
            <a:picLocks noChangeAspect="1" noChangeArrowheads="1"/>
          </p:cNvPicPr>
          <p:nvPr/>
        </p:nvPicPr>
        <p:blipFill>
          <a:blip r:embed="rId3" cstate="print"/>
          <a:srcRect/>
          <a:stretch>
            <a:fillRect/>
          </a:stretch>
        </p:blipFill>
        <p:spPr bwMode="auto">
          <a:xfrm>
            <a:off x="0" y="0"/>
            <a:ext cx="9158605" cy="4293096"/>
          </a:xfrm>
          <a:prstGeom prst="rect">
            <a:avLst/>
          </a:prstGeom>
          <a:noFill/>
        </p:spPr>
      </p:pic>
    </p:spTree>
  </p:cSld>
  <p:clrMapOvr>
    <a:masterClrMapping/>
  </p:clrMapOvr>
  <p:transition spd="slow" advTm="23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joyitas_0.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lum bright="58000" contrast="-71000"/>
          </a:blip>
          <a:srcRect/>
          <a:stretch>
            <a:fillRect/>
          </a:stretch>
        </p:blipFill>
        <p:spPr bwMode="auto">
          <a:xfrm>
            <a:off x="0" y="0"/>
            <a:ext cx="9144000" cy="6877050"/>
          </a:xfrm>
          <a:prstGeom prst="rect">
            <a:avLst/>
          </a:prstGeom>
          <a:noFill/>
        </p:spPr>
      </p:pic>
      <p:sp>
        <p:nvSpPr>
          <p:cNvPr id="2" name="1 Rectángulo"/>
          <p:cNvSpPr/>
          <p:nvPr/>
        </p:nvSpPr>
        <p:spPr>
          <a:xfrm>
            <a:off x="1043608" y="692696"/>
            <a:ext cx="7398568" cy="5878532"/>
          </a:xfrm>
          <a:prstGeom prst="rect">
            <a:avLst/>
          </a:prstGeom>
        </p:spPr>
        <p:txBody>
          <a:bodyPr wrap="square">
            <a:spAutoFit/>
          </a:bodyPr>
          <a:lstStyle/>
          <a:p>
            <a:r>
              <a:rPr lang="es-ES" sz="2000" b="1" i="1" dirty="0" smtClean="0">
                <a:solidFill>
                  <a:srgbClr val="FFFF00"/>
                </a:solidFill>
              </a:rPr>
              <a:t>El implante del ojo fue desarrollado por primera vez en los Países Bajos como una nueva forma radical de la modificación del cuerpo en 2002. Fue diseñado por primera vez en el Instituto Holandés para la Cirugía Ocular Innovadora y se comercializa allí bajo el nombre JewelEye . El procedimiento es completamente legal en el Países Bajos , con tal de que se lleva a cabo por una licencia oftalmólogo bajo condiciones estériles. El costo actual es de aproximadamente € 750. </a:t>
            </a:r>
            <a:br>
              <a:rPr lang="es-ES" sz="2000" b="1" i="1" dirty="0" smtClean="0">
                <a:solidFill>
                  <a:srgbClr val="FFFF00"/>
                </a:solidFill>
              </a:rPr>
            </a:br>
            <a:r>
              <a:rPr lang="es-ES" sz="2000" b="1" i="1" dirty="0" smtClean="0">
                <a:solidFill>
                  <a:srgbClr val="FFFF00"/>
                </a:solidFill>
              </a:rPr>
              <a:t/>
            </a:r>
            <a:br>
              <a:rPr lang="es-ES" sz="2000" b="1" i="1" dirty="0" smtClean="0">
                <a:solidFill>
                  <a:srgbClr val="FFFF00"/>
                </a:solidFill>
              </a:rPr>
            </a:br>
            <a:r>
              <a:rPr lang="es-ES" sz="2000" b="1" i="1" dirty="0" smtClean="0">
                <a:solidFill>
                  <a:srgbClr val="FFFF00"/>
                </a:solidFill>
              </a:rPr>
              <a:t>Si ya había puesto cosas extremas como tatuarse el glóbulo ocular , este las supera aún mas, se trata de implantarse piezas de joyería dentro de la superficie del glóbulo ocular. </a:t>
            </a:r>
            <a:br>
              <a:rPr lang="es-ES" sz="2000" b="1" i="1" dirty="0" smtClean="0">
                <a:solidFill>
                  <a:srgbClr val="FFFF00"/>
                </a:solidFill>
              </a:rPr>
            </a:br>
            <a:r>
              <a:rPr lang="es-ES" sz="2000" b="1" i="1" dirty="0" smtClean="0">
                <a:solidFill>
                  <a:srgbClr val="FFFF00"/>
                </a:solidFill>
              </a:rPr>
              <a:t/>
            </a:r>
            <a:br>
              <a:rPr lang="es-ES" sz="2000" b="1" i="1" dirty="0" smtClean="0">
                <a:solidFill>
                  <a:srgbClr val="FFFF00"/>
                </a:solidFill>
              </a:rPr>
            </a:br>
            <a:r>
              <a:rPr lang="es-ES" sz="2000" b="1" i="1" dirty="0" smtClean="0">
                <a:solidFill>
                  <a:srgbClr val="FFFF00"/>
                </a:solidFill>
              </a:rPr>
              <a:t>Desde el 2004, en el </a:t>
            </a:r>
            <a:r>
              <a:rPr lang="es-ES" sz="2000" b="1" i="1" dirty="0" err="1" smtClean="0">
                <a:solidFill>
                  <a:srgbClr val="FFFF00"/>
                </a:solidFill>
              </a:rPr>
              <a:t>Netherlands</a:t>
            </a:r>
            <a:r>
              <a:rPr lang="es-ES" sz="2000" b="1" i="1" dirty="0" smtClean="0">
                <a:solidFill>
                  <a:srgbClr val="FFFF00"/>
                </a:solidFill>
              </a:rPr>
              <a:t> </a:t>
            </a:r>
            <a:r>
              <a:rPr lang="es-ES" sz="2000" b="1" i="1" dirty="0" err="1" smtClean="0">
                <a:solidFill>
                  <a:srgbClr val="FFFF00"/>
                </a:solidFill>
              </a:rPr>
              <a:t>Institute</a:t>
            </a:r>
            <a:r>
              <a:rPr lang="es-ES" sz="2000" b="1" i="1" dirty="0" smtClean="0">
                <a:solidFill>
                  <a:srgbClr val="FFFF00"/>
                </a:solidFill>
              </a:rPr>
              <a:t> </a:t>
            </a:r>
            <a:r>
              <a:rPr lang="es-ES" sz="2000" b="1" i="1" dirty="0" err="1" smtClean="0">
                <a:solidFill>
                  <a:srgbClr val="FFFF00"/>
                </a:solidFill>
              </a:rPr>
              <a:t>for</a:t>
            </a:r>
            <a:r>
              <a:rPr lang="es-ES" sz="2000" b="1" i="1" dirty="0" smtClean="0">
                <a:solidFill>
                  <a:srgbClr val="FFFF00"/>
                </a:solidFill>
              </a:rPr>
              <a:t> </a:t>
            </a:r>
            <a:r>
              <a:rPr lang="es-ES" sz="2000" b="1" i="1" dirty="0" err="1" smtClean="0">
                <a:solidFill>
                  <a:srgbClr val="FFFF00"/>
                </a:solidFill>
              </a:rPr>
              <a:t>Innovative</a:t>
            </a:r>
            <a:r>
              <a:rPr lang="es-ES" sz="2000" b="1" i="1" dirty="0" smtClean="0">
                <a:solidFill>
                  <a:srgbClr val="FFFF00"/>
                </a:solidFill>
              </a:rPr>
              <a:t> Ocular </a:t>
            </a:r>
            <a:r>
              <a:rPr lang="es-ES" sz="2000" b="1" i="1" dirty="0" err="1" smtClean="0">
                <a:solidFill>
                  <a:srgbClr val="FFFF00"/>
                </a:solidFill>
              </a:rPr>
              <a:t>Surgery</a:t>
            </a:r>
            <a:r>
              <a:rPr lang="es-ES" sz="2000" b="1" i="1" dirty="0" smtClean="0">
                <a:solidFill>
                  <a:srgbClr val="FFFF00"/>
                </a:solidFill>
              </a:rPr>
              <a:t>, cirujanos han estado </a:t>
            </a:r>
            <a:r>
              <a:rPr lang="es-ES" sz="2000" b="1" i="1" dirty="0" err="1" smtClean="0">
                <a:solidFill>
                  <a:srgbClr val="FFFF00"/>
                </a:solidFill>
              </a:rPr>
              <a:t>implantanto</a:t>
            </a:r>
            <a:r>
              <a:rPr lang="es-ES" sz="2000" b="1" i="1" dirty="0" smtClean="0">
                <a:solidFill>
                  <a:srgbClr val="FFFF00"/>
                </a:solidFill>
              </a:rPr>
              <a:t> pequeñas piezas de joyería llamadas </a:t>
            </a:r>
            <a:r>
              <a:rPr lang="es-ES" sz="2000" b="1" i="1" dirty="0" err="1" smtClean="0">
                <a:solidFill>
                  <a:srgbClr val="FFFF00"/>
                </a:solidFill>
              </a:rPr>
              <a:t>Jewel</a:t>
            </a:r>
            <a:r>
              <a:rPr lang="es-ES" sz="2000" b="1" i="1" dirty="0" smtClean="0">
                <a:solidFill>
                  <a:srgbClr val="FFFF00"/>
                </a:solidFill>
              </a:rPr>
              <a:t> </a:t>
            </a:r>
            <a:r>
              <a:rPr lang="es-ES" sz="2000" b="1" i="1" dirty="0" err="1" smtClean="0">
                <a:solidFill>
                  <a:srgbClr val="FFFF00"/>
                </a:solidFill>
              </a:rPr>
              <a:t>Eye</a:t>
            </a:r>
            <a:r>
              <a:rPr lang="es-ES" sz="2000" b="1" i="1" dirty="0" smtClean="0">
                <a:solidFill>
                  <a:srgbClr val="FFFF00"/>
                </a:solidFill>
              </a:rPr>
              <a:t> debajo de la superficie del ojo con diferentes formas como corazones por ejemplo. </a:t>
            </a:r>
            <a:r>
              <a:rPr lang="es-ES" b="1" dirty="0" smtClean="0"/>
              <a:t/>
            </a:r>
            <a:br>
              <a:rPr lang="es-ES" b="1" dirty="0" smtClean="0"/>
            </a:br>
            <a:r>
              <a:rPr lang="es-ES" b="1" dirty="0" smtClean="0"/>
              <a:t/>
            </a:r>
            <a:br>
              <a:rPr lang="es-ES" b="1" dirty="0" smtClean="0"/>
            </a:br>
            <a:endParaRPr lang="es-ES" dirty="0"/>
          </a:p>
        </p:txBody>
      </p:sp>
    </p:spTree>
  </p:cSld>
  <p:clrMapOvr>
    <a:masterClrMapping/>
  </p:clrMapOvr>
  <p:transition spd="slow" advTm="48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joyas_en_los_ojos.jpg"/>
          <p:cNvPicPr>
            <a:picLocks noChangeAspect="1" noChangeArrowheads="1"/>
          </p:cNvPicPr>
          <p:nvPr/>
        </p:nvPicPr>
        <p:blipFill>
          <a:blip r:embed="rId2" cstate="print"/>
          <a:srcRect/>
          <a:stretch>
            <a:fillRect/>
          </a:stretch>
        </p:blipFill>
        <p:spPr bwMode="auto">
          <a:xfrm>
            <a:off x="0" y="0"/>
            <a:ext cx="9247956"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implantesenelgloboocular.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joyitas_1-600x450.jpg"/>
          <p:cNvPicPr>
            <a:picLocks noChangeAspect="1" noChangeArrowheads="1"/>
          </p:cNvPicPr>
          <p:nvPr/>
        </p:nvPicPr>
        <p:blipFill>
          <a:blip r:embed="rId2" cstate="print"/>
          <a:srcRect l="15739" t="24150" b="12201"/>
          <a:stretch>
            <a:fillRect/>
          </a:stretch>
        </p:blipFill>
        <p:spPr bwMode="auto">
          <a:xfrm>
            <a:off x="0" y="404664"/>
            <a:ext cx="9230074" cy="5904656"/>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ECE.jpg"/>
          <p:cNvPicPr>
            <a:picLocks noChangeAspect="1" noChangeArrowheads="1"/>
          </p:cNvPicPr>
          <p:nvPr/>
        </p:nvPicPr>
        <p:blipFill>
          <a:blip r:embed="rId2" cstate="print"/>
          <a:srcRect/>
          <a:stretch>
            <a:fillRect/>
          </a:stretch>
        </p:blipFill>
        <p:spPr bwMode="auto">
          <a:xfrm>
            <a:off x="0" y="0"/>
            <a:ext cx="9262566"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EB8.jpg"/>
          <p:cNvPicPr>
            <a:picLocks noChangeAspect="1" noChangeArrowheads="1"/>
          </p:cNvPicPr>
          <p:nvPr/>
        </p:nvPicPr>
        <p:blipFill>
          <a:blip r:embed="rId2" cstate="print"/>
          <a:srcRect/>
          <a:stretch>
            <a:fillRect/>
          </a:stretch>
        </p:blipFill>
        <p:spPr bwMode="auto">
          <a:xfrm>
            <a:off x="-1" y="0"/>
            <a:ext cx="9299265"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descr="C:\Documents and Settings\Dell\Escritorio\untitled.bmp"/>
          <p:cNvPicPr>
            <a:picLocks noChangeAspect="1" noChangeArrowheads="1"/>
          </p:cNvPicPr>
          <p:nvPr/>
        </p:nvPicPr>
        <p:blipFill>
          <a:blip r:embed="rId2" cstate="print"/>
          <a:srcRect/>
          <a:stretch>
            <a:fillRect/>
          </a:stretch>
        </p:blipFill>
        <p:spPr bwMode="auto">
          <a:xfrm>
            <a:off x="-1" y="0"/>
            <a:ext cx="9284395"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F96.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untitledTYY.bmp"/>
          <p:cNvPicPr>
            <a:picLocks noChangeAspect="1" noChangeArrowheads="1"/>
          </p:cNvPicPr>
          <p:nvPr/>
        </p:nvPicPr>
        <p:blipFill>
          <a:blip r:embed="rId2" cstate="print"/>
          <a:srcRect/>
          <a:stretch>
            <a:fillRect/>
          </a:stretch>
        </p:blipFill>
        <p:spPr bwMode="auto">
          <a:xfrm>
            <a:off x="0" y="0"/>
            <a:ext cx="9181944"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joyitas_2-600x450.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sp>
        <p:nvSpPr>
          <p:cNvPr id="2" name="1 Rectángulo"/>
          <p:cNvSpPr/>
          <p:nvPr/>
        </p:nvSpPr>
        <p:spPr>
          <a:xfrm>
            <a:off x="1259632" y="764704"/>
            <a:ext cx="6498976" cy="4154984"/>
          </a:xfrm>
          <a:prstGeom prst="rect">
            <a:avLst/>
          </a:prstGeom>
        </p:spPr>
        <p:txBody>
          <a:bodyPr wrap="square">
            <a:spAutoFit/>
          </a:bodyPr>
          <a:lstStyle/>
          <a:p>
            <a:pPr algn="ctr"/>
            <a:endParaRPr lang="es-ES" sz="6600" b="1" i="1" dirty="0"/>
          </a:p>
          <a:p>
            <a:pPr algn="ctr"/>
            <a:r>
              <a:rPr lang="es-ES" sz="6600" b="1" i="1" dirty="0" smtClean="0">
                <a:solidFill>
                  <a:srgbClr val="FFFF00"/>
                </a:solidFill>
              </a:rPr>
              <a:t>Yo lo dejo caer por si no sabéis que regalar.</a:t>
            </a:r>
            <a:endParaRPr lang="es-ES" sz="6600" b="1" i="1" dirty="0">
              <a:solidFill>
                <a:srgbClr val="FFFF00"/>
              </a:solidFill>
            </a:endParaRPr>
          </a:p>
        </p:txBody>
      </p:sp>
    </p:spTree>
  </p:cSld>
  <p:clrMapOvr>
    <a:masterClrMapping/>
  </p:clrMapOvr>
  <p:transition spd="slow" advTm="9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olorspiralillusion-in-color1"/>
          <p:cNvPicPr>
            <a:picLocks noChangeAspect="1" noChangeArrowheads="1"/>
          </p:cNvPicPr>
          <p:nvPr/>
        </p:nvPicPr>
        <p:blipFill>
          <a:blip r:embed="rId2" cstate="print"/>
          <a:srcRect/>
          <a:stretch>
            <a:fillRect/>
          </a:stretch>
        </p:blipFill>
        <p:spPr bwMode="auto">
          <a:xfrm>
            <a:off x="-2052736" y="-1755576"/>
            <a:ext cx="14113568" cy="11449272"/>
          </a:xfrm>
          <a:prstGeom prst="rect">
            <a:avLst/>
          </a:prstGeom>
          <a:noFill/>
        </p:spPr>
      </p:pic>
      <p:sp>
        <p:nvSpPr>
          <p:cNvPr id="6" name="5 Rectángulo"/>
          <p:cNvSpPr/>
          <p:nvPr/>
        </p:nvSpPr>
        <p:spPr>
          <a:xfrm>
            <a:off x="-714412" y="357166"/>
            <a:ext cx="4572000" cy="2308306"/>
          </a:xfrm>
          <a:prstGeom prst="rect">
            <a:avLst/>
          </a:prstGeom>
        </p:spPr>
        <p:txBody>
          <a:bodyPr lIns="91422" tIns="45711" rIns="91422" bIns="45711">
            <a:spAutoFit/>
          </a:bodyPr>
          <a:lstStyle/>
          <a:p>
            <a:pPr lvl="1" algn="ctr">
              <a:defRPr/>
            </a:pPr>
            <a:r>
              <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 BUEN 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LUIS</a:t>
            </a:r>
          </a:p>
        </p:txBody>
      </p:sp>
    </p:spTree>
  </p:cSld>
  <p:clrMapOvr>
    <a:masterClrMapping/>
  </p:clrMapOvr>
  <p:transition spd="slow" advTm="8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2000" fill="hold" nodeType="afterEffect">
                                  <p:stCondLst>
                                    <p:cond delay="0"/>
                                  </p:stCondLst>
                                  <p:childTnLst>
                                    <p:animRot by="21600000">
                                      <p:cBhvr>
                                        <p:cTn id="6" dur="5000" fill="hold"/>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JO CON EL OJ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OJO CON EL OJO</Template>
  <TotalTime>6</TotalTime>
  <Words>394</Words>
  <Application>Microsoft Office PowerPoint</Application>
  <PresentationFormat>Presentación en pantalla (4:3)</PresentationFormat>
  <Paragraphs>43</Paragraphs>
  <Slides>48</Slides>
  <Notes>1</Notes>
  <HiddenSlides>0</HiddenSlides>
  <MMClips>0</MMClips>
  <ScaleCrop>false</ScaleCrop>
  <HeadingPairs>
    <vt:vector size="4" baseType="variant">
      <vt:variant>
        <vt:lpstr>Tema</vt:lpstr>
      </vt:variant>
      <vt:variant>
        <vt:i4>2</vt:i4>
      </vt:variant>
      <vt:variant>
        <vt:lpstr>Títulos de diapositiva</vt:lpstr>
      </vt:variant>
      <vt:variant>
        <vt:i4>48</vt:i4>
      </vt:variant>
    </vt:vector>
  </HeadingPairs>
  <TitlesOfParts>
    <vt:vector size="50" baseType="lpstr">
      <vt:lpstr>OJO CON EL OJO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2014-11-05T15:13:27Z</dcterms:created>
  <dcterms:modified xsi:type="dcterms:W3CDTF">2014-11-05T15:19:37Z</dcterms:modified>
</cp:coreProperties>
</file>