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352" r:id="rId3"/>
    <p:sldId id="325" r:id="rId4"/>
    <p:sldId id="361" r:id="rId5"/>
    <p:sldId id="358" r:id="rId6"/>
    <p:sldId id="332" r:id="rId7"/>
    <p:sldId id="304" r:id="rId8"/>
    <p:sldId id="340" r:id="rId9"/>
    <p:sldId id="302" r:id="rId10"/>
    <p:sldId id="365" r:id="rId11"/>
    <p:sldId id="362" r:id="rId12"/>
    <p:sldId id="363" r:id="rId13"/>
    <p:sldId id="360" r:id="rId14"/>
    <p:sldId id="359" r:id="rId15"/>
    <p:sldId id="322" r:id="rId16"/>
    <p:sldId id="311" r:id="rId17"/>
    <p:sldId id="305" r:id="rId18"/>
    <p:sldId id="312" r:id="rId19"/>
    <p:sldId id="314" r:id="rId20"/>
    <p:sldId id="338" r:id="rId21"/>
    <p:sldId id="308" r:id="rId22"/>
    <p:sldId id="329" r:id="rId23"/>
    <p:sldId id="357" r:id="rId24"/>
    <p:sldId id="356" r:id="rId25"/>
    <p:sldId id="370" r:id="rId26"/>
    <p:sldId id="369" r:id="rId27"/>
    <p:sldId id="319" r:id="rId28"/>
    <p:sldId id="368" r:id="rId29"/>
    <p:sldId id="333" r:id="rId30"/>
    <p:sldId id="353" r:id="rId31"/>
    <p:sldId id="371" r:id="rId32"/>
  </p:sldIdLst>
  <p:sldSz cx="9144000" cy="6858000" type="screen4x3"/>
  <p:notesSz cx="6858000" cy="9144000"/>
  <p:defaultTextStyle>
    <a:defPPr>
      <a:defRPr lang="es-ES_tradnl"/>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WZ6fpYtxDu7OHTOVvvTbgA" hashData="xFIqywTi8CsNW+kSERKtlkbzn6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9900"/>
    <a:srgbClr val="12EE4C"/>
    <a:srgbClr val="FF00FF"/>
    <a:srgbClr val="37CBFF"/>
    <a:srgbClr val="04265C"/>
    <a:srgbClr val="2E49D5"/>
    <a:srgbClr val="F6F6F6"/>
    <a:srgbClr val="C0D7F5"/>
    <a:srgbClr val="C6D8D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950" y="-9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BC41E0-C66F-435A-BF55-98582D16000D}" type="datetimeFigureOut">
              <a:rPr lang="es-ES" smtClean="0"/>
              <a:pPr/>
              <a:t>27/07/2015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DDDA175-73A3-4A9C-B405-B6A276573C6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AAB3610-5117-4B22-BEEA-6CFF6F8A7BFE}"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87E772F-1C7F-4ACB-A39C-AA6BA8CF4361}"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967092D-5063-4E77-B382-B010B72B34A0}"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7993AD0C-992F-42E7-BF67-F7DF7104463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46497881-6370-4881-9F36-25535D070E55}"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B0CAEE34-ADF2-4ABE-9C31-6F7D7E5288D8}"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3117E0F9-1EE9-4D49-9FCB-6127FAAA2356}"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BF1EB19A-0F6B-4858-9E74-56250018432D}"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6AFE9834-E35D-4C04-903C-EE89832370FD}"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521DF1F-5775-4744-93C4-4B46AE10B505}"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99A94D2-AA3C-4C85-BBBB-D928D956D79E}" type="slidenum">
              <a:rPr lang="es-ES_tradnl"/>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2EE4C"/>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53689EE-2238-438F-85EE-D2BDEEBE991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www.google.es/url?sa=i&amp;rct=j&amp;q=&amp;esrc=s&amp;source=images&amp;cd=&amp;cad=rja&amp;uact=8&amp;ved=0CAcQjRxqFQoTCNP0jofK78YCFcfVFAodOlIAKA&amp;url=http://www.youtube.com/watch?v=xVhD4oUUYVk&amp;ei=LP2vVdOuLMerU7qkgcAC&amp;bvm=bv.98197061,d.d24&amp;psig=AFQjCNG7aLRnVpiaDA4NRDyQL9Dda9VGYg&amp;ust=1437683349831470" TargetMode="External"/><Relationship Id="rId1" Type="http://schemas.openxmlformats.org/officeDocument/2006/relationships/slideLayout" Target="../slideLayouts/slideLayout7.xml"/><Relationship Id="rId4" Type="http://schemas.openxmlformats.org/officeDocument/2006/relationships/image" Target="../media/image31.gif"/></Relationships>
</file>

<file path=ppt/slides/_rels/slide2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3.gif"/><Relationship Id="rId1" Type="http://schemas.openxmlformats.org/officeDocument/2006/relationships/slideLayout" Target="../slideLayouts/slideLayout7.xml"/><Relationship Id="rId5" Type="http://schemas.openxmlformats.org/officeDocument/2006/relationships/image" Target="../media/image35.gif"/><Relationship Id="rId4" Type="http://schemas.openxmlformats.org/officeDocument/2006/relationships/image" Target="../media/image34.jpeg"/></Relationships>
</file>

<file path=ppt/slides/_rels/slide30.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5">
                <a:shade val="45000"/>
                <a:satMod val="135000"/>
              </a:schemeClr>
              <a:prstClr val="white"/>
            </a:duotone>
            <a:lum bright="9000"/>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500702"/>
            <a:ext cx="794853" cy="997034"/>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77281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785786" y="1500174"/>
            <a:ext cx="7572428" cy="3785652"/>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rgbClr val="00B050"/>
                </a:solidFill>
                <a:effectLst>
                  <a:outerShdw blurRad="25500" dist="23000" dir="7020000" algn="tl">
                    <a:srgbClr val="000000">
                      <a:alpha val="50000"/>
                    </a:srgbClr>
                  </a:outerShdw>
                </a:effectLst>
                <a:latin typeface="Bauhaus 93" pitchFamily="82" charset="0"/>
              </a:rPr>
              <a:t> MISTERIOSA IGLESIA ABANDONADA</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8" name="17 CuadroTexto"/>
          <p:cNvSpPr txBox="1"/>
          <p:nvPr/>
        </p:nvSpPr>
        <p:spPr>
          <a:xfrm>
            <a:off x="1115616" y="476672"/>
            <a:ext cx="184731" cy="461665"/>
          </a:xfrm>
          <a:prstGeom prst="rect">
            <a:avLst/>
          </a:prstGeom>
          <a:noFill/>
        </p:spPr>
        <p:txBody>
          <a:bodyPr wrap="none" rtlCol="0">
            <a:spAutoFit/>
          </a:bodyPr>
          <a:lstStyle/>
          <a:p>
            <a:endParaRPr lang="es-ES" sz="2400" b="1" dirty="0">
              <a:solidFill>
                <a:srgbClr val="FF0000"/>
              </a:solidFill>
            </a:endParaRPr>
          </a:p>
        </p:txBody>
      </p:sp>
    </p:spTree>
  </p:cSld>
  <p:clrMapOvr>
    <a:masterClrMapping/>
  </p:clrMapOvr>
  <p:transition spd="slow" advTm="11000">
    <p:split orient="vert"/>
    <p:sndAc>
      <p:stSnd loop="1">
        <p:snd r:embed="rId3" name="wav. (8-8)The_Brothers_Four-The_Green_Leaves_Of_Summer-(wal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s://beagust.files.wordpress.com/2012/02/s4025447.jpg"/>
          <p:cNvPicPr>
            <a:picLocks noChangeAspect="1" noChangeArrowheads="1"/>
          </p:cNvPicPr>
          <p:nvPr/>
        </p:nvPicPr>
        <p:blipFill>
          <a:blip r:embed="rId2" cstate="print"/>
          <a:srcRect/>
          <a:stretch>
            <a:fillRect/>
          </a:stretch>
        </p:blipFill>
        <p:spPr bwMode="auto">
          <a:xfrm>
            <a:off x="0" y="0"/>
            <a:ext cx="9144000" cy="6865545"/>
          </a:xfrm>
          <a:prstGeom prst="rect">
            <a:avLst/>
          </a:prstGeom>
          <a:noFill/>
        </p:spPr>
      </p:pic>
      <p:sp>
        <p:nvSpPr>
          <p:cNvPr id="4" name="3 Rectángulo"/>
          <p:cNvSpPr/>
          <p:nvPr/>
        </p:nvSpPr>
        <p:spPr>
          <a:xfrm flipH="1">
            <a:off x="0" y="0"/>
            <a:ext cx="9144000" cy="6858000"/>
          </a:xfrm>
          <a:prstGeom prst="rect">
            <a:avLst/>
          </a:prstGeom>
          <a:solidFill>
            <a:srgbClr val="12EE4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2.bp.blogspot.com/-NVHokmP4KJY/TzMs37UE1YI/AAAAAAAACVs/y8IlnmCQkq4/s1600/0k0289_gif-sicodelicos-16.gif"/>
          <p:cNvPicPr>
            <a:picLocks noChangeAspect="1" noChangeArrowheads="1" noCrop="1"/>
          </p:cNvPicPr>
          <p:nvPr/>
        </p:nvPicPr>
        <p:blipFill>
          <a:blip r:embed="rId3" cstate="print">
            <a:duotone>
              <a:schemeClr val="accent1">
                <a:shade val="45000"/>
                <a:satMod val="135000"/>
              </a:schemeClr>
              <a:prstClr val="white"/>
            </a:duotone>
            <a:lum bright="6000" contrast="73000"/>
          </a:blip>
          <a:srcRect/>
          <a:stretch>
            <a:fillRect/>
          </a:stretch>
        </p:blipFill>
        <p:spPr bwMode="auto">
          <a:xfrm>
            <a:off x="-1" y="0"/>
            <a:ext cx="9144001" cy="6858000"/>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Documents and Settings\Mousset gérard\Mes documents\Gerard MOUSSET\DOCPERSO\QUARANTAINE\ordinateur_51.gif"/>
          <p:cNvPicPr>
            <a:picLocks noChangeAspect="1" noChangeArrowheads="1" noCrop="1"/>
          </p:cNvPicPr>
          <p:nvPr/>
        </p:nvPicPr>
        <p:blipFill>
          <a:blip r:embed="rId2" cstate="print"/>
          <a:srcRect/>
          <a:stretch>
            <a:fillRect/>
          </a:stretch>
        </p:blipFill>
        <p:spPr bwMode="auto">
          <a:xfrm rot="328932">
            <a:off x="404028" y="5892813"/>
            <a:ext cx="1351729" cy="978564"/>
          </a:xfrm>
          <a:prstGeom prst="rect">
            <a:avLst/>
          </a:prstGeom>
          <a:noFill/>
          <a:ln w="9525">
            <a:noFill/>
            <a:miter lim="800000"/>
            <a:headEnd/>
            <a:tailEnd/>
          </a:ln>
        </p:spPr>
      </p:pic>
      <p:sp>
        <p:nvSpPr>
          <p:cNvPr id="4" name="3 Rectángulo"/>
          <p:cNvSpPr/>
          <p:nvPr/>
        </p:nvSpPr>
        <p:spPr>
          <a:xfrm>
            <a:off x="1428728" y="1643050"/>
            <a:ext cx="6643718" cy="3785652"/>
          </a:xfrm>
          <a:prstGeom prst="rect">
            <a:avLst/>
          </a:prstGeom>
        </p:spPr>
        <p:txBody>
          <a:bodyPr wrap="square">
            <a:spAutoFit/>
          </a:bodyPr>
          <a:lstStyle/>
          <a:p>
            <a:pPr algn="ctr"/>
            <a:r>
              <a:rPr lang="es-ES" sz="2000" b="1" i="1" dirty="0" smtClean="0">
                <a:solidFill>
                  <a:srgbClr val="0000FF"/>
                </a:solidFill>
              </a:rPr>
              <a:t>Oculto en la selva de Indonesia se alza, desafiante, un edificio abandonado con forma de gallina que atesora las miradas incrédulas de miles de lugareños y de visitantes. Sin embargo, lo asombroso de su diseño se queda únicamente en el exterior, pues el interior -similar al de una iglesia- permanece destrozado, sucio y mugriento debido a la falta de cuidados. La razón es sencilla: fue abandonado y cerrado en el año 2000 debido a que sus costes de construcción eran demasiado altos. Con todo, eso no impide que sea utilizado por todo aquel con los suficientes arrestos para entrar. </a:t>
            </a:r>
            <a:endParaRPr lang="es-ES" sz="2000" b="1" i="1" dirty="0">
              <a:solidFill>
                <a:srgbClr val="0000FF"/>
              </a:solidFill>
            </a:endParaRPr>
          </a:p>
        </p:txBody>
      </p:sp>
      <p:sp>
        <p:nvSpPr>
          <p:cNvPr id="6"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2 Rectángulo"/>
          <p:cNvSpPr/>
          <p:nvPr/>
        </p:nvSpPr>
        <p:spPr>
          <a:xfrm flipH="1">
            <a:off x="0" y="0"/>
            <a:ext cx="9756576"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La misteriosa iglesia abandonada"/>
          <p:cNvPicPr>
            <a:picLocks noChangeAspect="1" noChangeArrowheads="1"/>
          </p:cNvPicPr>
          <p:nvPr/>
        </p:nvPicPr>
        <p:blipFill>
          <a:blip r:embed="rId2"/>
          <a:srcRect/>
          <a:stretch>
            <a:fillRect/>
          </a:stretch>
        </p:blipFill>
        <p:spPr bwMode="auto">
          <a:xfrm>
            <a:off x="0" y="0"/>
            <a:ext cx="9150334" cy="6858000"/>
          </a:xfrm>
          <a:prstGeom prst="rect">
            <a:avLst/>
          </a:prstGeom>
          <a:noFill/>
        </p:spPr>
      </p:pic>
      <p:sp>
        <p:nvSpPr>
          <p:cNvPr id="8" name="7 Elipse"/>
          <p:cNvSpPr/>
          <p:nvPr/>
        </p:nvSpPr>
        <p:spPr>
          <a:xfrm>
            <a:off x="7500938" y="64293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lipse"/>
          <p:cNvSpPr/>
          <p:nvPr/>
        </p:nvSpPr>
        <p:spPr>
          <a:xfrm>
            <a:off x="8215313" y="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lipse"/>
          <p:cNvSpPr/>
          <p:nvPr/>
        </p:nvSpPr>
        <p:spPr>
          <a:xfrm>
            <a:off x="5929313" y="200025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lipse"/>
          <p:cNvSpPr/>
          <p:nvPr/>
        </p:nvSpPr>
        <p:spPr>
          <a:xfrm>
            <a:off x="6643688" y="1285875"/>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lipse"/>
          <p:cNvSpPr/>
          <p:nvPr/>
        </p:nvSpPr>
        <p:spPr>
          <a:xfrm>
            <a:off x="0" y="0"/>
            <a:ext cx="928688"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lipse"/>
          <p:cNvSpPr/>
          <p:nvPr/>
        </p:nvSpPr>
        <p:spPr>
          <a:xfrm>
            <a:off x="642938" y="7858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lipse"/>
          <p:cNvSpPr/>
          <p:nvPr/>
        </p:nvSpPr>
        <p:spPr>
          <a:xfrm>
            <a:off x="1357313" y="142875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lipse"/>
          <p:cNvSpPr/>
          <p:nvPr/>
        </p:nvSpPr>
        <p:spPr>
          <a:xfrm>
            <a:off x="2071688" y="207168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lipse"/>
          <p:cNvSpPr/>
          <p:nvPr/>
        </p:nvSpPr>
        <p:spPr>
          <a:xfrm>
            <a:off x="0" y="59293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lipse"/>
          <p:cNvSpPr/>
          <p:nvPr/>
        </p:nvSpPr>
        <p:spPr>
          <a:xfrm>
            <a:off x="857250" y="53578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Elipse"/>
          <p:cNvSpPr/>
          <p:nvPr/>
        </p:nvSpPr>
        <p:spPr>
          <a:xfrm>
            <a:off x="1643063" y="47863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Elipse"/>
          <p:cNvSpPr/>
          <p:nvPr/>
        </p:nvSpPr>
        <p:spPr>
          <a:xfrm>
            <a:off x="2500313" y="407193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Elipse"/>
          <p:cNvSpPr/>
          <p:nvPr/>
        </p:nvSpPr>
        <p:spPr>
          <a:xfrm>
            <a:off x="8215313" y="59293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7358063" y="53578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6429375" y="47863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Elipse"/>
          <p:cNvSpPr/>
          <p:nvPr/>
        </p:nvSpPr>
        <p:spPr>
          <a:xfrm>
            <a:off x="5572125" y="42148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8"/>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21"/>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3"/>
                                        </p:tgtEl>
                                        <p:attrNameLst>
                                          <p:attrName>r</p:attrName>
                                        </p:attrNameLst>
                                      </p:cBhvr>
                                    </p:animRot>
                                  </p:childTnLst>
                                </p:cTn>
                              </p:par>
                              <p:par>
                                <p:cTn id="37" presetID="2" presetClass="entr" presetSubtype="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1+#ppt_w/2"/>
                                          </p:val>
                                        </p:tav>
                                        <p:tav tm="100000">
                                          <p:val>
                                            <p:strVal val="#ppt_x"/>
                                          </p:val>
                                        </p:tav>
                                      </p:tavLst>
                                    </p:anim>
                                    <p:anim calcmode="lin" valueType="num">
                                      <p:cBhvr additive="base">
                                        <p:cTn id="40" dur="30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1+#ppt_w/2"/>
                                          </p:val>
                                        </p:tav>
                                        <p:tav tm="100000">
                                          <p:val>
                                            <p:strVal val="#ppt_x"/>
                                          </p:val>
                                        </p:tav>
                                      </p:tavLst>
                                    </p:anim>
                                    <p:anim calcmode="lin" valueType="num">
                                      <p:cBhvr additive="base">
                                        <p:cTn id="52" dur="30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0-#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0-#ppt_h/2"/>
                                          </p:val>
                                        </p:tav>
                                        <p:tav tm="100000">
                                          <p:val>
                                            <p:strVal val="#ppt_y"/>
                                          </p:val>
                                        </p:tav>
                                      </p:tavLst>
                                    </p:anim>
                                  </p:childTnLst>
                                </p:cTn>
                              </p:par>
                              <p:par>
                                <p:cTn id="101" presetID="53" presetClass="entr" presetSubtype="0" fill="hold" nodeType="with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p:cTn id="103" dur="5000" fill="hold"/>
                                        <p:tgtEl>
                                          <p:spTgt spid="24"/>
                                        </p:tgtEl>
                                        <p:attrNameLst>
                                          <p:attrName>ppt_w</p:attrName>
                                        </p:attrNameLst>
                                      </p:cBhvr>
                                      <p:tavLst>
                                        <p:tav tm="0">
                                          <p:val>
                                            <p:fltVal val="0"/>
                                          </p:val>
                                        </p:tav>
                                        <p:tav tm="100000">
                                          <p:val>
                                            <p:strVal val="#ppt_w"/>
                                          </p:val>
                                        </p:tav>
                                      </p:tavLst>
                                    </p:anim>
                                    <p:anim calcmode="lin" valueType="num">
                                      <p:cBhvr>
                                        <p:cTn id="104" dur="5000" fill="hold"/>
                                        <p:tgtEl>
                                          <p:spTgt spid="24"/>
                                        </p:tgtEl>
                                        <p:attrNameLst>
                                          <p:attrName>ppt_h</p:attrName>
                                        </p:attrNameLst>
                                      </p:cBhvr>
                                      <p:tavLst>
                                        <p:tav tm="0">
                                          <p:val>
                                            <p:fltVal val="0"/>
                                          </p:val>
                                        </p:tav>
                                        <p:tav tm="100000">
                                          <p:val>
                                            <p:strVal val="#ppt_h"/>
                                          </p:val>
                                        </p:tav>
                                      </p:tavLst>
                                    </p:anim>
                                    <p:animEffect transition="in" filter="fade">
                                      <p:cBhvr>
                                        <p:cTn id="105" dur="5000"/>
                                        <p:tgtEl>
                                          <p:spTgt spid="24"/>
                                        </p:tgtEl>
                                      </p:cBhvr>
                                    </p:animEffect>
                                  </p:childTnLst>
                                </p:cTn>
                              </p:par>
                            </p:childTnLst>
                          </p:cTn>
                        </p:par>
                        <p:par>
                          <p:cTn id="106" fill="hold">
                            <p:stCondLst>
                              <p:cond delay="5000"/>
                            </p:stCondLst>
                            <p:childTnLst>
                              <p:par>
                                <p:cTn id="107" presetID="2" presetClass="exit" presetSubtype="6" fill="hold" nodeType="afterEffect">
                                  <p:stCondLst>
                                    <p:cond delay="0"/>
                                  </p:stCondLst>
                                  <p:childTnLst>
                                    <p:anim calcmode="lin" valueType="num">
                                      <p:cBhvr additive="base">
                                        <p:cTn id="108" dur="3000"/>
                                        <p:tgtEl>
                                          <p:spTgt spid="12"/>
                                        </p:tgtEl>
                                        <p:attrNameLst>
                                          <p:attrName>ppt_x</p:attrName>
                                        </p:attrNameLst>
                                      </p:cBhvr>
                                      <p:tavLst>
                                        <p:tav tm="0">
                                          <p:val>
                                            <p:strVal val="ppt_x"/>
                                          </p:val>
                                        </p:tav>
                                        <p:tav tm="100000">
                                          <p:val>
                                            <p:strVal val="1+ppt_w/2"/>
                                          </p:val>
                                        </p:tav>
                                      </p:tavLst>
                                    </p:anim>
                                    <p:anim calcmode="lin" valueType="num">
                                      <p:cBhvr additive="base">
                                        <p:cTn id="109" dur="3000"/>
                                        <p:tgtEl>
                                          <p:spTgt spid="12"/>
                                        </p:tgtEl>
                                        <p:attrNameLst>
                                          <p:attrName>ppt_y</p:attrName>
                                        </p:attrNameLst>
                                      </p:cBhvr>
                                      <p:tavLst>
                                        <p:tav tm="0">
                                          <p:val>
                                            <p:strVal val="ppt_y"/>
                                          </p:val>
                                        </p:tav>
                                        <p:tav tm="100000">
                                          <p:val>
                                            <p:strVal val="1+ppt_h/2"/>
                                          </p:val>
                                        </p:tav>
                                      </p:tavLst>
                                    </p:anim>
                                    <p:set>
                                      <p:cBhvr>
                                        <p:cTn id="110" dur="1" fill="hold">
                                          <p:stCondLst>
                                            <p:cond delay="2999"/>
                                          </p:stCondLst>
                                        </p:cTn>
                                        <p:tgtEl>
                                          <p:spTgt spid="12"/>
                                        </p:tgtEl>
                                        <p:attrNameLst>
                                          <p:attrName>style.visibility</p:attrName>
                                        </p:attrNameLst>
                                      </p:cBhvr>
                                      <p:to>
                                        <p:strVal val="hidden"/>
                                      </p:to>
                                    </p:set>
                                  </p:childTnLst>
                                </p:cTn>
                              </p:par>
                              <p:par>
                                <p:cTn id="111" presetID="2" presetClass="exit" presetSubtype="6" fill="hold" nodeType="withEffect">
                                  <p:stCondLst>
                                    <p:cond delay="0"/>
                                  </p:stCondLst>
                                  <p:childTnLst>
                                    <p:anim calcmode="lin" valueType="num">
                                      <p:cBhvr additive="base">
                                        <p:cTn id="112" dur="3000"/>
                                        <p:tgtEl>
                                          <p:spTgt spid="13"/>
                                        </p:tgtEl>
                                        <p:attrNameLst>
                                          <p:attrName>ppt_x</p:attrName>
                                        </p:attrNameLst>
                                      </p:cBhvr>
                                      <p:tavLst>
                                        <p:tav tm="0">
                                          <p:val>
                                            <p:strVal val="ppt_x"/>
                                          </p:val>
                                        </p:tav>
                                        <p:tav tm="100000">
                                          <p:val>
                                            <p:strVal val="1+ppt_w/2"/>
                                          </p:val>
                                        </p:tav>
                                      </p:tavLst>
                                    </p:anim>
                                    <p:anim calcmode="lin" valueType="num">
                                      <p:cBhvr additive="base">
                                        <p:cTn id="113" dur="3000"/>
                                        <p:tgtEl>
                                          <p:spTgt spid="13"/>
                                        </p:tgtEl>
                                        <p:attrNameLst>
                                          <p:attrName>ppt_y</p:attrName>
                                        </p:attrNameLst>
                                      </p:cBhvr>
                                      <p:tavLst>
                                        <p:tav tm="0">
                                          <p:val>
                                            <p:strVal val="ppt_y"/>
                                          </p:val>
                                        </p:tav>
                                        <p:tav tm="100000">
                                          <p:val>
                                            <p:strVal val="1+ppt_h/2"/>
                                          </p:val>
                                        </p:tav>
                                      </p:tavLst>
                                    </p:anim>
                                    <p:set>
                                      <p:cBhvr>
                                        <p:cTn id="114" dur="1" fill="hold">
                                          <p:stCondLst>
                                            <p:cond delay="2999"/>
                                          </p:stCondLst>
                                        </p:cTn>
                                        <p:tgtEl>
                                          <p:spTgt spid="13"/>
                                        </p:tgtEl>
                                        <p:attrNameLst>
                                          <p:attrName>style.visibility</p:attrName>
                                        </p:attrNameLst>
                                      </p:cBhvr>
                                      <p:to>
                                        <p:strVal val="hidden"/>
                                      </p:to>
                                    </p:set>
                                  </p:childTnLst>
                                </p:cTn>
                              </p:par>
                              <p:par>
                                <p:cTn id="115" presetID="2" presetClass="exit" presetSubtype="6" fill="hold" nodeType="withEffect">
                                  <p:stCondLst>
                                    <p:cond delay="0"/>
                                  </p:stCondLst>
                                  <p:childTnLst>
                                    <p:anim calcmode="lin" valueType="num">
                                      <p:cBhvr additive="base">
                                        <p:cTn id="116" dur="3000"/>
                                        <p:tgtEl>
                                          <p:spTgt spid="14"/>
                                        </p:tgtEl>
                                        <p:attrNameLst>
                                          <p:attrName>ppt_x</p:attrName>
                                        </p:attrNameLst>
                                      </p:cBhvr>
                                      <p:tavLst>
                                        <p:tav tm="0">
                                          <p:val>
                                            <p:strVal val="ppt_x"/>
                                          </p:val>
                                        </p:tav>
                                        <p:tav tm="100000">
                                          <p:val>
                                            <p:strVal val="1+ppt_w/2"/>
                                          </p:val>
                                        </p:tav>
                                      </p:tavLst>
                                    </p:anim>
                                    <p:anim calcmode="lin" valueType="num">
                                      <p:cBhvr additive="base">
                                        <p:cTn id="117" dur="3000"/>
                                        <p:tgtEl>
                                          <p:spTgt spid="14"/>
                                        </p:tgtEl>
                                        <p:attrNameLst>
                                          <p:attrName>ppt_y</p:attrName>
                                        </p:attrNameLst>
                                      </p:cBhvr>
                                      <p:tavLst>
                                        <p:tav tm="0">
                                          <p:val>
                                            <p:strVal val="ppt_y"/>
                                          </p:val>
                                        </p:tav>
                                        <p:tav tm="100000">
                                          <p:val>
                                            <p:strVal val="1+ppt_h/2"/>
                                          </p:val>
                                        </p:tav>
                                      </p:tavLst>
                                    </p:anim>
                                    <p:set>
                                      <p:cBhvr>
                                        <p:cTn id="118" dur="1" fill="hold">
                                          <p:stCondLst>
                                            <p:cond delay="2999"/>
                                          </p:stCondLst>
                                        </p:cTn>
                                        <p:tgtEl>
                                          <p:spTgt spid="14"/>
                                        </p:tgtEl>
                                        <p:attrNameLst>
                                          <p:attrName>style.visibility</p:attrName>
                                        </p:attrNameLst>
                                      </p:cBhvr>
                                      <p:to>
                                        <p:strVal val="hidden"/>
                                      </p:to>
                                    </p:set>
                                  </p:childTnLst>
                                </p:cTn>
                              </p:par>
                              <p:par>
                                <p:cTn id="119" presetID="2" presetClass="exit" presetSubtype="6" fill="hold" nodeType="withEffect">
                                  <p:stCondLst>
                                    <p:cond delay="0"/>
                                  </p:stCondLst>
                                  <p:childTnLst>
                                    <p:anim calcmode="lin" valueType="num">
                                      <p:cBhvr additive="base">
                                        <p:cTn id="120" dur="3000"/>
                                        <p:tgtEl>
                                          <p:spTgt spid="15"/>
                                        </p:tgtEl>
                                        <p:attrNameLst>
                                          <p:attrName>ppt_x</p:attrName>
                                        </p:attrNameLst>
                                      </p:cBhvr>
                                      <p:tavLst>
                                        <p:tav tm="0">
                                          <p:val>
                                            <p:strVal val="ppt_x"/>
                                          </p:val>
                                        </p:tav>
                                        <p:tav tm="100000">
                                          <p:val>
                                            <p:strVal val="1+ppt_w/2"/>
                                          </p:val>
                                        </p:tav>
                                      </p:tavLst>
                                    </p:anim>
                                    <p:anim calcmode="lin" valueType="num">
                                      <p:cBhvr additive="base">
                                        <p:cTn id="121" dur="3000"/>
                                        <p:tgtEl>
                                          <p:spTgt spid="15"/>
                                        </p:tgtEl>
                                        <p:attrNameLst>
                                          <p:attrName>ppt_y</p:attrName>
                                        </p:attrNameLst>
                                      </p:cBhvr>
                                      <p:tavLst>
                                        <p:tav tm="0">
                                          <p:val>
                                            <p:strVal val="ppt_y"/>
                                          </p:val>
                                        </p:tav>
                                        <p:tav tm="100000">
                                          <p:val>
                                            <p:strVal val="1+ppt_h/2"/>
                                          </p:val>
                                        </p:tav>
                                      </p:tavLst>
                                    </p:anim>
                                    <p:set>
                                      <p:cBhvr>
                                        <p:cTn id="122" dur="1" fill="hold">
                                          <p:stCondLst>
                                            <p:cond delay="2999"/>
                                          </p:stCondLst>
                                        </p:cTn>
                                        <p:tgtEl>
                                          <p:spTgt spid="15"/>
                                        </p:tgtEl>
                                        <p:attrNameLst>
                                          <p:attrName>style.visibility</p:attrName>
                                        </p:attrNameLst>
                                      </p:cBhvr>
                                      <p:to>
                                        <p:strVal val="hidden"/>
                                      </p:to>
                                    </p:set>
                                  </p:childTnLst>
                                </p:cTn>
                              </p:par>
                              <p:par>
                                <p:cTn id="123" presetID="2" presetClass="exit" presetSubtype="12" fill="hold" nodeType="withEffect">
                                  <p:stCondLst>
                                    <p:cond delay="0"/>
                                  </p:stCondLst>
                                  <p:childTnLst>
                                    <p:anim calcmode="lin" valueType="num">
                                      <p:cBhvr additive="base">
                                        <p:cTn id="124" dur="3000"/>
                                        <p:tgtEl>
                                          <p:spTgt spid="8"/>
                                        </p:tgtEl>
                                        <p:attrNameLst>
                                          <p:attrName>ppt_x</p:attrName>
                                        </p:attrNameLst>
                                      </p:cBhvr>
                                      <p:tavLst>
                                        <p:tav tm="0">
                                          <p:val>
                                            <p:strVal val="ppt_x"/>
                                          </p:val>
                                        </p:tav>
                                        <p:tav tm="100000">
                                          <p:val>
                                            <p:strVal val="0-ppt_w/2"/>
                                          </p:val>
                                        </p:tav>
                                      </p:tavLst>
                                    </p:anim>
                                    <p:anim calcmode="lin" valueType="num">
                                      <p:cBhvr additive="base">
                                        <p:cTn id="125" dur="3000"/>
                                        <p:tgtEl>
                                          <p:spTgt spid="8"/>
                                        </p:tgtEl>
                                        <p:attrNameLst>
                                          <p:attrName>ppt_y</p:attrName>
                                        </p:attrNameLst>
                                      </p:cBhvr>
                                      <p:tavLst>
                                        <p:tav tm="0">
                                          <p:val>
                                            <p:strVal val="ppt_y"/>
                                          </p:val>
                                        </p:tav>
                                        <p:tav tm="100000">
                                          <p:val>
                                            <p:strVal val="1+ppt_h/2"/>
                                          </p:val>
                                        </p:tav>
                                      </p:tavLst>
                                    </p:anim>
                                    <p:set>
                                      <p:cBhvr>
                                        <p:cTn id="126" dur="1" fill="hold">
                                          <p:stCondLst>
                                            <p:cond delay="2999"/>
                                          </p:stCondLst>
                                        </p:cTn>
                                        <p:tgtEl>
                                          <p:spTgt spid="8"/>
                                        </p:tgtEl>
                                        <p:attrNameLst>
                                          <p:attrName>style.visibility</p:attrName>
                                        </p:attrNameLst>
                                      </p:cBhvr>
                                      <p:to>
                                        <p:strVal val="hidden"/>
                                      </p:to>
                                    </p:set>
                                  </p:childTnLst>
                                </p:cTn>
                              </p:par>
                              <p:par>
                                <p:cTn id="127" presetID="2" presetClass="exit" presetSubtype="12" fill="hold" nodeType="withEffect">
                                  <p:stCondLst>
                                    <p:cond delay="0"/>
                                  </p:stCondLst>
                                  <p:childTnLst>
                                    <p:anim calcmode="lin" valueType="num">
                                      <p:cBhvr additive="base">
                                        <p:cTn id="128" dur="3000"/>
                                        <p:tgtEl>
                                          <p:spTgt spid="9"/>
                                        </p:tgtEl>
                                        <p:attrNameLst>
                                          <p:attrName>ppt_x</p:attrName>
                                        </p:attrNameLst>
                                      </p:cBhvr>
                                      <p:tavLst>
                                        <p:tav tm="0">
                                          <p:val>
                                            <p:strVal val="ppt_x"/>
                                          </p:val>
                                        </p:tav>
                                        <p:tav tm="100000">
                                          <p:val>
                                            <p:strVal val="0-ppt_w/2"/>
                                          </p:val>
                                        </p:tav>
                                      </p:tavLst>
                                    </p:anim>
                                    <p:anim calcmode="lin" valueType="num">
                                      <p:cBhvr additive="base">
                                        <p:cTn id="129" dur="3000"/>
                                        <p:tgtEl>
                                          <p:spTgt spid="9"/>
                                        </p:tgtEl>
                                        <p:attrNameLst>
                                          <p:attrName>ppt_y</p:attrName>
                                        </p:attrNameLst>
                                      </p:cBhvr>
                                      <p:tavLst>
                                        <p:tav tm="0">
                                          <p:val>
                                            <p:strVal val="ppt_y"/>
                                          </p:val>
                                        </p:tav>
                                        <p:tav tm="100000">
                                          <p:val>
                                            <p:strVal val="1+ppt_h/2"/>
                                          </p:val>
                                        </p:tav>
                                      </p:tavLst>
                                    </p:anim>
                                    <p:set>
                                      <p:cBhvr>
                                        <p:cTn id="130" dur="1" fill="hold">
                                          <p:stCondLst>
                                            <p:cond delay="2999"/>
                                          </p:stCondLst>
                                        </p:cTn>
                                        <p:tgtEl>
                                          <p:spTgt spid="9"/>
                                        </p:tgtEl>
                                        <p:attrNameLst>
                                          <p:attrName>style.visibility</p:attrName>
                                        </p:attrNameLst>
                                      </p:cBhvr>
                                      <p:to>
                                        <p:strVal val="hidden"/>
                                      </p:to>
                                    </p:set>
                                  </p:childTnLst>
                                </p:cTn>
                              </p:par>
                              <p:par>
                                <p:cTn id="131" presetID="2" presetClass="exit" presetSubtype="12" fill="hold" nodeType="withEffect">
                                  <p:stCondLst>
                                    <p:cond delay="0"/>
                                  </p:stCondLst>
                                  <p:childTnLst>
                                    <p:anim calcmode="lin" valueType="num">
                                      <p:cBhvr additive="base">
                                        <p:cTn id="132" dur="3000"/>
                                        <p:tgtEl>
                                          <p:spTgt spid="10"/>
                                        </p:tgtEl>
                                        <p:attrNameLst>
                                          <p:attrName>ppt_x</p:attrName>
                                        </p:attrNameLst>
                                      </p:cBhvr>
                                      <p:tavLst>
                                        <p:tav tm="0">
                                          <p:val>
                                            <p:strVal val="ppt_x"/>
                                          </p:val>
                                        </p:tav>
                                        <p:tav tm="100000">
                                          <p:val>
                                            <p:strVal val="0-ppt_w/2"/>
                                          </p:val>
                                        </p:tav>
                                      </p:tavLst>
                                    </p:anim>
                                    <p:anim calcmode="lin" valueType="num">
                                      <p:cBhvr additive="base">
                                        <p:cTn id="133" dur="3000"/>
                                        <p:tgtEl>
                                          <p:spTgt spid="10"/>
                                        </p:tgtEl>
                                        <p:attrNameLst>
                                          <p:attrName>ppt_y</p:attrName>
                                        </p:attrNameLst>
                                      </p:cBhvr>
                                      <p:tavLst>
                                        <p:tav tm="0">
                                          <p:val>
                                            <p:strVal val="ppt_y"/>
                                          </p:val>
                                        </p:tav>
                                        <p:tav tm="100000">
                                          <p:val>
                                            <p:strVal val="1+ppt_h/2"/>
                                          </p:val>
                                        </p:tav>
                                      </p:tavLst>
                                    </p:anim>
                                    <p:set>
                                      <p:cBhvr>
                                        <p:cTn id="134" dur="1" fill="hold">
                                          <p:stCondLst>
                                            <p:cond delay="2999"/>
                                          </p:stCondLst>
                                        </p:cTn>
                                        <p:tgtEl>
                                          <p:spTgt spid="10"/>
                                        </p:tgtEl>
                                        <p:attrNameLst>
                                          <p:attrName>style.visibility</p:attrName>
                                        </p:attrNameLst>
                                      </p:cBhvr>
                                      <p:to>
                                        <p:strVal val="hidden"/>
                                      </p:to>
                                    </p:set>
                                  </p:childTnLst>
                                </p:cTn>
                              </p:par>
                              <p:par>
                                <p:cTn id="135" presetID="2" presetClass="exit" presetSubtype="12" fill="hold" nodeType="withEffect">
                                  <p:stCondLst>
                                    <p:cond delay="0"/>
                                  </p:stCondLst>
                                  <p:childTnLst>
                                    <p:anim calcmode="lin" valueType="num">
                                      <p:cBhvr additive="base">
                                        <p:cTn id="136" dur="3000"/>
                                        <p:tgtEl>
                                          <p:spTgt spid="11"/>
                                        </p:tgtEl>
                                        <p:attrNameLst>
                                          <p:attrName>ppt_x</p:attrName>
                                        </p:attrNameLst>
                                      </p:cBhvr>
                                      <p:tavLst>
                                        <p:tav tm="0">
                                          <p:val>
                                            <p:strVal val="ppt_x"/>
                                          </p:val>
                                        </p:tav>
                                        <p:tav tm="100000">
                                          <p:val>
                                            <p:strVal val="0-ppt_w/2"/>
                                          </p:val>
                                        </p:tav>
                                      </p:tavLst>
                                    </p:anim>
                                    <p:anim calcmode="lin" valueType="num">
                                      <p:cBhvr additive="base">
                                        <p:cTn id="137" dur="3000"/>
                                        <p:tgtEl>
                                          <p:spTgt spid="11"/>
                                        </p:tgtEl>
                                        <p:attrNameLst>
                                          <p:attrName>ppt_y</p:attrName>
                                        </p:attrNameLst>
                                      </p:cBhvr>
                                      <p:tavLst>
                                        <p:tav tm="0">
                                          <p:val>
                                            <p:strVal val="ppt_y"/>
                                          </p:val>
                                        </p:tav>
                                        <p:tav tm="100000">
                                          <p:val>
                                            <p:strVal val="1+ppt_h/2"/>
                                          </p:val>
                                        </p:tav>
                                      </p:tavLst>
                                    </p:anim>
                                    <p:set>
                                      <p:cBhvr>
                                        <p:cTn id="138" dur="1" fill="hold">
                                          <p:stCondLst>
                                            <p:cond delay="2999"/>
                                          </p:stCondLst>
                                        </p:cTn>
                                        <p:tgtEl>
                                          <p:spTgt spid="11"/>
                                        </p:tgtEl>
                                        <p:attrNameLst>
                                          <p:attrName>style.visibility</p:attrName>
                                        </p:attrNameLst>
                                      </p:cBhvr>
                                      <p:to>
                                        <p:strVal val="hidden"/>
                                      </p:to>
                                    </p:set>
                                  </p:childTnLst>
                                </p:cTn>
                              </p:par>
                              <p:par>
                                <p:cTn id="139" presetID="2" presetClass="exit" presetSubtype="9" fill="hold" nodeType="withEffect">
                                  <p:stCondLst>
                                    <p:cond delay="0"/>
                                  </p:stCondLst>
                                  <p:childTnLst>
                                    <p:anim calcmode="lin" valueType="num">
                                      <p:cBhvr additive="base">
                                        <p:cTn id="140" dur="3000"/>
                                        <p:tgtEl>
                                          <p:spTgt spid="20"/>
                                        </p:tgtEl>
                                        <p:attrNameLst>
                                          <p:attrName>ppt_x</p:attrName>
                                        </p:attrNameLst>
                                      </p:cBhvr>
                                      <p:tavLst>
                                        <p:tav tm="0">
                                          <p:val>
                                            <p:strVal val="ppt_x"/>
                                          </p:val>
                                        </p:tav>
                                        <p:tav tm="100000">
                                          <p:val>
                                            <p:strVal val="0-ppt_w/2"/>
                                          </p:val>
                                        </p:tav>
                                      </p:tavLst>
                                    </p:anim>
                                    <p:anim calcmode="lin" valueType="num">
                                      <p:cBhvr additive="base">
                                        <p:cTn id="141" dur="3000"/>
                                        <p:tgtEl>
                                          <p:spTgt spid="20"/>
                                        </p:tgtEl>
                                        <p:attrNameLst>
                                          <p:attrName>ppt_y</p:attrName>
                                        </p:attrNameLst>
                                      </p:cBhvr>
                                      <p:tavLst>
                                        <p:tav tm="0">
                                          <p:val>
                                            <p:strVal val="ppt_y"/>
                                          </p:val>
                                        </p:tav>
                                        <p:tav tm="100000">
                                          <p:val>
                                            <p:strVal val="0-ppt_h/2"/>
                                          </p:val>
                                        </p:tav>
                                      </p:tavLst>
                                    </p:anim>
                                    <p:set>
                                      <p:cBhvr>
                                        <p:cTn id="142" dur="1" fill="hold">
                                          <p:stCondLst>
                                            <p:cond delay="2999"/>
                                          </p:stCondLst>
                                        </p:cTn>
                                        <p:tgtEl>
                                          <p:spTgt spid="20"/>
                                        </p:tgtEl>
                                        <p:attrNameLst>
                                          <p:attrName>style.visibility</p:attrName>
                                        </p:attrNameLst>
                                      </p:cBhvr>
                                      <p:to>
                                        <p:strVal val="hidden"/>
                                      </p:to>
                                    </p:set>
                                  </p:childTnLst>
                                </p:cTn>
                              </p:par>
                              <p:par>
                                <p:cTn id="143" presetID="2" presetClass="exit" presetSubtype="9" fill="hold" nodeType="withEffect">
                                  <p:stCondLst>
                                    <p:cond delay="0"/>
                                  </p:stCondLst>
                                  <p:childTnLst>
                                    <p:anim calcmode="lin" valueType="num">
                                      <p:cBhvr additive="base">
                                        <p:cTn id="144" dur="3000"/>
                                        <p:tgtEl>
                                          <p:spTgt spid="21"/>
                                        </p:tgtEl>
                                        <p:attrNameLst>
                                          <p:attrName>ppt_x</p:attrName>
                                        </p:attrNameLst>
                                      </p:cBhvr>
                                      <p:tavLst>
                                        <p:tav tm="0">
                                          <p:val>
                                            <p:strVal val="ppt_x"/>
                                          </p:val>
                                        </p:tav>
                                        <p:tav tm="100000">
                                          <p:val>
                                            <p:strVal val="0-ppt_w/2"/>
                                          </p:val>
                                        </p:tav>
                                      </p:tavLst>
                                    </p:anim>
                                    <p:anim calcmode="lin" valueType="num">
                                      <p:cBhvr additive="base">
                                        <p:cTn id="145" dur="3000"/>
                                        <p:tgtEl>
                                          <p:spTgt spid="21"/>
                                        </p:tgtEl>
                                        <p:attrNameLst>
                                          <p:attrName>ppt_y</p:attrName>
                                        </p:attrNameLst>
                                      </p:cBhvr>
                                      <p:tavLst>
                                        <p:tav tm="0">
                                          <p:val>
                                            <p:strVal val="ppt_y"/>
                                          </p:val>
                                        </p:tav>
                                        <p:tav tm="100000">
                                          <p:val>
                                            <p:strVal val="0-ppt_h/2"/>
                                          </p:val>
                                        </p:tav>
                                      </p:tavLst>
                                    </p:anim>
                                    <p:set>
                                      <p:cBhvr>
                                        <p:cTn id="146" dur="1" fill="hold">
                                          <p:stCondLst>
                                            <p:cond delay="2999"/>
                                          </p:stCondLst>
                                        </p:cTn>
                                        <p:tgtEl>
                                          <p:spTgt spid="21"/>
                                        </p:tgtEl>
                                        <p:attrNameLst>
                                          <p:attrName>style.visibility</p:attrName>
                                        </p:attrNameLst>
                                      </p:cBhvr>
                                      <p:to>
                                        <p:strVal val="hidden"/>
                                      </p:to>
                                    </p:set>
                                  </p:childTnLst>
                                </p:cTn>
                              </p:par>
                              <p:par>
                                <p:cTn id="147" presetID="2" presetClass="exit" presetSubtype="9" fill="hold" nodeType="withEffect">
                                  <p:stCondLst>
                                    <p:cond delay="0"/>
                                  </p:stCondLst>
                                  <p:childTnLst>
                                    <p:anim calcmode="lin" valueType="num">
                                      <p:cBhvr additive="base">
                                        <p:cTn id="148" dur="3000"/>
                                        <p:tgtEl>
                                          <p:spTgt spid="22"/>
                                        </p:tgtEl>
                                        <p:attrNameLst>
                                          <p:attrName>ppt_x</p:attrName>
                                        </p:attrNameLst>
                                      </p:cBhvr>
                                      <p:tavLst>
                                        <p:tav tm="0">
                                          <p:val>
                                            <p:strVal val="ppt_x"/>
                                          </p:val>
                                        </p:tav>
                                        <p:tav tm="100000">
                                          <p:val>
                                            <p:strVal val="0-ppt_w/2"/>
                                          </p:val>
                                        </p:tav>
                                      </p:tavLst>
                                    </p:anim>
                                    <p:anim calcmode="lin" valueType="num">
                                      <p:cBhvr additive="base">
                                        <p:cTn id="149" dur="3000"/>
                                        <p:tgtEl>
                                          <p:spTgt spid="22"/>
                                        </p:tgtEl>
                                        <p:attrNameLst>
                                          <p:attrName>ppt_y</p:attrName>
                                        </p:attrNameLst>
                                      </p:cBhvr>
                                      <p:tavLst>
                                        <p:tav tm="0">
                                          <p:val>
                                            <p:strVal val="ppt_y"/>
                                          </p:val>
                                        </p:tav>
                                        <p:tav tm="100000">
                                          <p:val>
                                            <p:strVal val="0-ppt_h/2"/>
                                          </p:val>
                                        </p:tav>
                                      </p:tavLst>
                                    </p:anim>
                                    <p:set>
                                      <p:cBhvr>
                                        <p:cTn id="150" dur="1" fill="hold">
                                          <p:stCondLst>
                                            <p:cond delay="2999"/>
                                          </p:stCondLst>
                                        </p:cTn>
                                        <p:tgtEl>
                                          <p:spTgt spid="22"/>
                                        </p:tgtEl>
                                        <p:attrNameLst>
                                          <p:attrName>style.visibility</p:attrName>
                                        </p:attrNameLst>
                                      </p:cBhvr>
                                      <p:to>
                                        <p:strVal val="hidden"/>
                                      </p:to>
                                    </p:set>
                                  </p:childTnLst>
                                </p:cTn>
                              </p:par>
                              <p:par>
                                <p:cTn id="151" presetID="2" presetClass="exit" presetSubtype="9" fill="hold" nodeType="withEffect">
                                  <p:stCondLst>
                                    <p:cond delay="0"/>
                                  </p:stCondLst>
                                  <p:childTnLst>
                                    <p:anim calcmode="lin" valueType="num">
                                      <p:cBhvr additive="base">
                                        <p:cTn id="152" dur="3000"/>
                                        <p:tgtEl>
                                          <p:spTgt spid="23"/>
                                        </p:tgtEl>
                                        <p:attrNameLst>
                                          <p:attrName>ppt_x</p:attrName>
                                        </p:attrNameLst>
                                      </p:cBhvr>
                                      <p:tavLst>
                                        <p:tav tm="0">
                                          <p:val>
                                            <p:strVal val="ppt_x"/>
                                          </p:val>
                                        </p:tav>
                                        <p:tav tm="100000">
                                          <p:val>
                                            <p:strVal val="0-ppt_w/2"/>
                                          </p:val>
                                        </p:tav>
                                      </p:tavLst>
                                    </p:anim>
                                    <p:anim calcmode="lin" valueType="num">
                                      <p:cBhvr additive="base">
                                        <p:cTn id="153" dur="3000"/>
                                        <p:tgtEl>
                                          <p:spTgt spid="23"/>
                                        </p:tgtEl>
                                        <p:attrNameLst>
                                          <p:attrName>ppt_y</p:attrName>
                                        </p:attrNameLst>
                                      </p:cBhvr>
                                      <p:tavLst>
                                        <p:tav tm="0">
                                          <p:val>
                                            <p:strVal val="ppt_y"/>
                                          </p:val>
                                        </p:tav>
                                        <p:tav tm="100000">
                                          <p:val>
                                            <p:strVal val="0-ppt_h/2"/>
                                          </p:val>
                                        </p:tav>
                                      </p:tavLst>
                                    </p:anim>
                                    <p:set>
                                      <p:cBhvr>
                                        <p:cTn id="154" dur="1" fill="hold">
                                          <p:stCondLst>
                                            <p:cond delay="2999"/>
                                          </p:stCondLst>
                                        </p:cTn>
                                        <p:tgtEl>
                                          <p:spTgt spid="23"/>
                                        </p:tgtEl>
                                        <p:attrNameLst>
                                          <p:attrName>style.visibility</p:attrName>
                                        </p:attrNameLst>
                                      </p:cBhvr>
                                      <p:to>
                                        <p:strVal val="hidden"/>
                                      </p:to>
                                    </p:set>
                                  </p:childTnLst>
                                </p:cTn>
                              </p:par>
                              <p:par>
                                <p:cTn id="155" presetID="2" presetClass="exit" presetSubtype="3" fill="hold"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1+ppt_w/2"/>
                                          </p:val>
                                        </p:tav>
                                      </p:tavLst>
                                    </p:anim>
                                    <p:anim calcmode="lin" valueType="num">
                                      <p:cBhvr additive="base">
                                        <p:cTn id="157" dur="3000"/>
                                        <p:tgtEl>
                                          <p:spTgt spid="16"/>
                                        </p:tgtEl>
                                        <p:attrNameLst>
                                          <p:attrName>ppt_y</p:attrName>
                                        </p:attrNameLst>
                                      </p:cBhvr>
                                      <p:tavLst>
                                        <p:tav tm="0">
                                          <p:val>
                                            <p:strVal val="ppt_y"/>
                                          </p:val>
                                        </p:tav>
                                        <p:tav tm="100000">
                                          <p:val>
                                            <p:strVal val="0-ppt_h/2"/>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3" fill="hold" nodeType="withEffect">
                                  <p:stCondLst>
                                    <p:cond delay="0"/>
                                  </p:stCondLst>
                                  <p:childTnLst>
                                    <p:anim calcmode="lin" valueType="num">
                                      <p:cBhvr additive="base">
                                        <p:cTn id="160" dur="3000"/>
                                        <p:tgtEl>
                                          <p:spTgt spid="17"/>
                                        </p:tgtEl>
                                        <p:attrNameLst>
                                          <p:attrName>ppt_x</p:attrName>
                                        </p:attrNameLst>
                                      </p:cBhvr>
                                      <p:tavLst>
                                        <p:tav tm="0">
                                          <p:val>
                                            <p:strVal val="ppt_x"/>
                                          </p:val>
                                        </p:tav>
                                        <p:tav tm="100000">
                                          <p:val>
                                            <p:strVal val="1+ppt_w/2"/>
                                          </p:val>
                                        </p:tav>
                                      </p:tavLst>
                                    </p:anim>
                                    <p:anim calcmode="lin" valueType="num">
                                      <p:cBhvr additive="base">
                                        <p:cTn id="161" dur="3000"/>
                                        <p:tgtEl>
                                          <p:spTgt spid="17"/>
                                        </p:tgtEl>
                                        <p:attrNameLst>
                                          <p:attrName>ppt_y</p:attrName>
                                        </p:attrNameLst>
                                      </p:cBhvr>
                                      <p:tavLst>
                                        <p:tav tm="0">
                                          <p:val>
                                            <p:strVal val="ppt_y"/>
                                          </p:val>
                                        </p:tav>
                                        <p:tav tm="100000">
                                          <p:val>
                                            <p:strVal val="0-ppt_h/2"/>
                                          </p:val>
                                        </p:tav>
                                      </p:tavLst>
                                    </p:anim>
                                    <p:set>
                                      <p:cBhvr>
                                        <p:cTn id="162" dur="1" fill="hold">
                                          <p:stCondLst>
                                            <p:cond delay="2999"/>
                                          </p:stCondLst>
                                        </p:cTn>
                                        <p:tgtEl>
                                          <p:spTgt spid="17"/>
                                        </p:tgtEl>
                                        <p:attrNameLst>
                                          <p:attrName>style.visibility</p:attrName>
                                        </p:attrNameLst>
                                      </p:cBhvr>
                                      <p:to>
                                        <p:strVal val="hidden"/>
                                      </p:to>
                                    </p:set>
                                  </p:childTnLst>
                                </p:cTn>
                              </p:par>
                              <p:par>
                                <p:cTn id="163" presetID="2" presetClass="exit" presetSubtype="3" fill="hold" nodeType="withEffect">
                                  <p:stCondLst>
                                    <p:cond delay="0"/>
                                  </p:stCondLst>
                                  <p:childTnLst>
                                    <p:anim calcmode="lin" valueType="num">
                                      <p:cBhvr additive="base">
                                        <p:cTn id="164" dur="3000"/>
                                        <p:tgtEl>
                                          <p:spTgt spid="18"/>
                                        </p:tgtEl>
                                        <p:attrNameLst>
                                          <p:attrName>ppt_x</p:attrName>
                                        </p:attrNameLst>
                                      </p:cBhvr>
                                      <p:tavLst>
                                        <p:tav tm="0">
                                          <p:val>
                                            <p:strVal val="ppt_x"/>
                                          </p:val>
                                        </p:tav>
                                        <p:tav tm="100000">
                                          <p:val>
                                            <p:strVal val="1+ppt_w/2"/>
                                          </p:val>
                                        </p:tav>
                                      </p:tavLst>
                                    </p:anim>
                                    <p:anim calcmode="lin" valueType="num">
                                      <p:cBhvr additive="base">
                                        <p:cTn id="165" dur="3000"/>
                                        <p:tgtEl>
                                          <p:spTgt spid="18"/>
                                        </p:tgtEl>
                                        <p:attrNameLst>
                                          <p:attrName>ppt_y</p:attrName>
                                        </p:attrNameLst>
                                      </p:cBhvr>
                                      <p:tavLst>
                                        <p:tav tm="0">
                                          <p:val>
                                            <p:strVal val="ppt_y"/>
                                          </p:val>
                                        </p:tav>
                                        <p:tav tm="100000">
                                          <p:val>
                                            <p:strVal val="0-ppt_h/2"/>
                                          </p:val>
                                        </p:tav>
                                      </p:tavLst>
                                    </p:anim>
                                    <p:set>
                                      <p:cBhvr>
                                        <p:cTn id="166" dur="1" fill="hold">
                                          <p:stCondLst>
                                            <p:cond delay="2999"/>
                                          </p:stCondLst>
                                        </p:cTn>
                                        <p:tgtEl>
                                          <p:spTgt spid="18"/>
                                        </p:tgtEl>
                                        <p:attrNameLst>
                                          <p:attrName>style.visibility</p:attrName>
                                        </p:attrNameLst>
                                      </p:cBhvr>
                                      <p:to>
                                        <p:strVal val="hidden"/>
                                      </p:to>
                                    </p:set>
                                  </p:childTnLst>
                                </p:cTn>
                              </p:par>
                              <p:par>
                                <p:cTn id="167" presetID="2" presetClass="exit" presetSubtype="3" fill="hold" nodeType="withEffect">
                                  <p:stCondLst>
                                    <p:cond delay="0"/>
                                  </p:stCondLst>
                                  <p:childTnLst>
                                    <p:anim calcmode="lin" valueType="num">
                                      <p:cBhvr additive="base">
                                        <p:cTn id="168" dur="3000"/>
                                        <p:tgtEl>
                                          <p:spTgt spid="19"/>
                                        </p:tgtEl>
                                        <p:attrNameLst>
                                          <p:attrName>ppt_x</p:attrName>
                                        </p:attrNameLst>
                                      </p:cBhvr>
                                      <p:tavLst>
                                        <p:tav tm="0">
                                          <p:val>
                                            <p:strVal val="ppt_x"/>
                                          </p:val>
                                        </p:tav>
                                        <p:tav tm="100000">
                                          <p:val>
                                            <p:strVal val="1+ppt_w/2"/>
                                          </p:val>
                                        </p:tav>
                                      </p:tavLst>
                                    </p:anim>
                                    <p:anim calcmode="lin" valueType="num">
                                      <p:cBhvr additive="base">
                                        <p:cTn id="169" dur="3000"/>
                                        <p:tgtEl>
                                          <p:spTgt spid="19"/>
                                        </p:tgtEl>
                                        <p:attrNameLst>
                                          <p:attrName>ppt_y</p:attrName>
                                        </p:attrNameLst>
                                      </p:cBhvr>
                                      <p:tavLst>
                                        <p:tav tm="0">
                                          <p:val>
                                            <p:strVal val="ppt_y"/>
                                          </p:val>
                                        </p:tav>
                                        <p:tav tm="100000">
                                          <p:val>
                                            <p:strVal val="0-ppt_h/2"/>
                                          </p:val>
                                        </p:tav>
                                      </p:tavLst>
                                    </p:anim>
                                    <p:set>
                                      <p:cBhvr>
                                        <p:cTn id="170" dur="1" fill="hold">
                                          <p:stCondLst>
                                            <p:cond delay="29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jadiberita.com/wp-content/uploads/2014/09/3411202_2014082502333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6 Onda"/>
          <p:cNvSpPr/>
          <p:nvPr/>
        </p:nvSpPr>
        <p:spPr>
          <a:xfrm rot="18654581">
            <a:off x="3906597" y="5084584"/>
            <a:ext cx="3084230"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378415" flipV="1">
            <a:off x="2295274" y="5101391"/>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654581">
            <a:off x="3835159" y="3798700"/>
            <a:ext cx="3084230"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378415" flipV="1">
            <a:off x="2345745" y="3822226"/>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8654581">
            <a:off x="3793226" y="2454819"/>
            <a:ext cx="3084230"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3378415" flipV="1">
            <a:off x="2303812" y="2478345"/>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8654581">
            <a:off x="3742755" y="1162214"/>
            <a:ext cx="3084230"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3378415" flipV="1">
            <a:off x="2253341" y="1185740"/>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8898974">
            <a:off x="3844404" y="-92388"/>
            <a:ext cx="2989692"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3378415" flipV="1">
            <a:off x="2253340" y="-28707"/>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upRight)">
                                      <p:cBhvr>
                                        <p:cTn id="7" dur="3000"/>
                                        <p:tgtEl>
                                          <p:spTgt spid="7"/>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upLeft)">
                                      <p:cBhvr>
                                        <p:cTn id="10" dur="3000"/>
                                        <p:tgtEl>
                                          <p:spTgt spid="8"/>
                                        </p:tgtEl>
                                      </p:cBhvr>
                                    </p:animEffect>
                                  </p:childTnLst>
                                </p:cTn>
                              </p:par>
                              <p:par>
                                <p:cTn id="11" presetID="18" presetClass="entr" presetSubtype="3"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strips(upRight)">
                                      <p:cBhvr>
                                        <p:cTn id="13" dur="3000"/>
                                        <p:tgtEl>
                                          <p:spTgt spid="9"/>
                                        </p:tgtEl>
                                      </p:cBhvr>
                                    </p:animEffect>
                                  </p:childTnLst>
                                </p:cTn>
                              </p:par>
                              <p:par>
                                <p:cTn id="14" presetID="18" presetClass="entr" presetSubtype="9"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strips(upLeft)">
                                      <p:cBhvr>
                                        <p:cTn id="16" dur="3000"/>
                                        <p:tgtEl>
                                          <p:spTgt spid="10"/>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strips(upLeft)">
                                      <p:cBhvr>
                                        <p:cTn id="22" dur="3000"/>
                                        <p:tgtEl>
                                          <p:spTgt spid="12"/>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strips(upRight)">
                                      <p:cBhvr>
                                        <p:cTn id="25" dur="3000"/>
                                        <p:tgtEl>
                                          <p:spTgt spid="13"/>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strips(upLeft)">
                                      <p:cBhvr>
                                        <p:cTn id="28" dur="3000"/>
                                        <p:tgtEl>
                                          <p:spTgt spid="14"/>
                                        </p:tgtEl>
                                      </p:cBhvr>
                                    </p:animEffect>
                                  </p:childTnLst>
                                </p:cTn>
                              </p:par>
                              <p:par>
                                <p:cTn id="29" presetID="18" presetClass="entr" presetSubtype="3"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strips(upRight)">
                                      <p:cBhvr>
                                        <p:cTn id="31" dur="3000"/>
                                        <p:tgtEl>
                                          <p:spTgt spid="15"/>
                                        </p:tgtEl>
                                      </p:cBhvr>
                                    </p:animEffect>
                                  </p:childTnLst>
                                </p:cTn>
                              </p:par>
                              <p:par>
                                <p:cTn id="32" presetID="18" presetClass="entr" presetSubtype="9"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strips(upLeft)">
                                      <p:cBhvr>
                                        <p:cTn id="34" dur="3000"/>
                                        <p:tgtEl>
                                          <p:spTgt spid="16"/>
                                        </p:tgtEl>
                                      </p:cBhvr>
                                    </p:animEffect>
                                  </p:childTnLst>
                                </p:cTn>
                              </p:par>
                              <p:par>
                                <p:cTn id="35" presetID="8" presetClass="emph" presetSubtype="0" fill="hold" grpId="1" nodeType="withEffect">
                                  <p:stCondLst>
                                    <p:cond delay="0"/>
                                  </p:stCondLst>
                                  <p:childTnLst>
                                    <p:animRot by="-21600000">
                                      <p:cBhvr>
                                        <p:cTn id="36" dur="3000" fill="hold"/>
                                        <p:tgtEl>
                                          <p:spTgt spid="8"/>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10"/>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12"/>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4"/>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6"/>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11"/>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5"/>
                                        </p:tgtEl>
                                        <p:attrNameLst>
                                          <p:attrName>r</p:attrName>
                                        </p:attrNameLst>
                                      </p:cBhvr>
                                    </p:animRot>
                                  </p:childTnLst>
                                </p:cTn>
                              </p:par>
                            </p:childTnLst>
                          </p:cTn>
                        </p:par>
                        <p:par>
                          <p:cTn id="55" fill="hold">
                            <p:stCondLst>
                              <p:cond delay="3000"/>
                            </p:stCondLst>
                            <p:childTnLst>
                              <p:par>
                                <p:cTn id="56" presetID="2" presetClass="exit" presetSubtype="2" fill="hold" grpId="2" nodeType="afterEffect">
                                  <p:stCondLst>
                                    <p:cond delay="0"/>
                                  </p:stCondLst>
                                  <p:childTnLst>
                                    <p:anim calcmode="lin" valueType="num">
                                      <p:cBhvr additive="base">
                                        <p:cTn id="57" dur="3000"/>
                                        <p:tgtEl>
                                          <p:spTgt spid="8"/>
                                        </p:tgtEl>
                                        <p:attrNameLst>
                                          <p:attrName>ppt_x</p:attrName>
                                        </p:attrNameLst>
                                      </p:cBhvr>
                                      <p:tavLst>
                                        <p:tav tm="0">
                                          <p:val>
                                            <p:strVal val="ppt_x"/>
                                          </p:val>
                                        </p:tav>
                                        <p:tav tm="100000">
                                          <p:val>
                                            <p:strVal val="1+ppt_w/2"/>
                                          </p:val>
                                        </p:tav>
                                      </p:tavLst>
                                    </p:anim>
                                    <p:anim calcmode="lin" valueType="num">
                                      <p:cBhvr additive="base">
                                        <p:cTn id="58" dur="3000"/>
                                        <p:tgtEl>
                                          <p:spTgt spid="8"/>
                                        </p:tgtEl>
                                        <p:attrNameLst>
                                          <p:attrName>ppt_y</p:attrName>
                                        </p:attrNameLst>
                                      </p:cBhvr>
                                      <p:tavLst>
                                        <p:tav tm="0">
                                          <p:val>
                                            <p:strVal val="ppt_y"/>
                                          </p:val>
                                        </p:tav>
                                        <p:tav tm="100000">
                                          <p:val>
                                            <p:strVal val="ppt_y"/>
                                          </p:val>
                                        </p:tav>
                                      </p:tavLst>
                                    </p:anim>
                                    <p:set>
                                      <p:cBhvr>
                                        <p:cTn id="59" dur="1" fill="hold">
                                          <p:stCondLst>
                                            <p:cond delay="2999"/>
                                          </p:stCondLst>
                                        </p:cTn>
                                        <p:tgtEl>
                                          <p:spTgt spid="8"/>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1+ppt_w/2"/>
                                          </p:val>
                                        </p:tav>
                                      </p:tavLst>
                                    </p:anim>
                                    <p:anim calcmode="lin" valueType="num">
                                      <p:cBhvr additive="base">
                                        <p:cTn id="62" dur="3000"/>
                                        <p:tgtEl>
                                          <p:spTgt spid="10"/>
                                        </p:tgtEl>
                                        <p:attrNameLst>
                                          <p:attrName>ppt_y</p:attrName>
                                        </p:attrNameLst>
                                      </p:cBhvr>
                                      <p:tavLst>
                                        <p:tav tm="0">
                                          <p:val>
                                            <p:strVal val="ppt_y"/>
                                          </p:val>
                                        </p:tav>
                                        <p:tav tm="100000">
                                          <p:val>
                                            <p:strVal val="ppt_y"/>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12"/>
                                        </p:tgtEl>
                                        <p:attrNameLst>
                                          <p:attrName>ppt_x</p:attrName>
                                        </p:attrNameLst>
                                      </p:cBhvr>
                                      <p:tavLst>
                                        <p:tav tm="0">
                                          <p:val>
                                            <p:strVal val="ppt_x"/>
                                          </p:val>
                                        </p:tav>
                                        <p:tav tm="100000">
                                          <p:val>
                                            <p:strVal val="1+ppt_w/2"/>
                                          </p:val>
                                        </p:tav>
                                      </p:tavLst>
                                    </p:anim>
                                    <p:anim calcmode="lin" valueType="num">
                                      <p:cBhvr additive="base">
                                        <p:cTn id="66" dur="3000"/>
                                        <p:tgtEl>
                                          <p:spTgt spid="12"/>
                                        </p:tgtEl>
                                        <p:attrNameLst>
                                          <p:attrName>ppt_y</p:attrName>
                                        </p:attrNameLst>
                                      </p:cBhvr>
                                      <p:tavLst>
                                        <p:tav tm="0">
                                          <p:val>
                                            <p:strVal val="ppt_y"/>
                                          </p:val>
                                        </p:tav>
                                        <p:tav tm="100000">
                                          <p:val>
                                            <p:strVal val="ppt_y"/>
                                          </p:val>
                                        </p:tav>
                                      </p:tavLst>
                                    </p:anim>
                                    <p:set>
                                      <p:cBhvr>
                                        <p:cTn id="67" dur="1" fill="hold">
                                          <p:stCondLst>
                                            <p:cond delay="2999"/>
                                          </p:stCondLst>
                                        </p:cTn>
                                        <p:tgtEl>
                                          <p:spTgt spid="12"/>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14"/>
                                        </p:tgtEl>
                                        <p:attrNameLst>
                                          <p:attrName>ppt_x</p:attrName>
                                        </p:attrNameLst>
                                      </p:cBhvr>
                                      <p:tavLst>
                                        <p:tav tm="0">
                                          <p:val>
                                            <p:strVal val="ppt_x"/>
                                          </p:val>
                                        </p:tav>
                                        <p:tav tm="100000">
                                          <p:val>
                                            <p:strVal val="1+ppt_w/2"/>
                                          </p:val>
                                        </p:tav>
                                      </p:tavLst>
                                    </p:anim>
                                    <p:anim calcmode="lin" valueType="num">
                                      <p:cBhvr additive="base">
                                        <p:cTn id="70" dur="3000"/>
                                        <p:tgtEl>
                                          <p:spTgt spid="14"/>
                                        </p:tgtEl>
                                        <p:attrNameLst>
                                          <p:attrName>ppt_y</p:attrName>
                                        </p:attrNameLst>
                                      </p:cBhvr>
                                      <p:tavLst>
                                        <p:tav tm="0">
                                          <p:val>
                                            <p:strVal val="ppt_y"/>
                                          </p:val>
                                        </p:tav>
                                        <p:tav tm="100000">
                                          <p:val>
                                            <p:strVal val="ppt_y"/>
                                          </p:val>
                                        </p:tav>
                                      </p:tavLst>
                                    </p:anim>
                                    <p:set>
                                      <p:cBhvr>
                                        <p:cTn id="71" dur="1" fill="hold">
                                          <p:stCondLst>
                                            <p:cond delay="2999"/>
                                          </p:stCondLst>
                                        </p:cTn>
                                        <p:tgtEl>
                                          <p:spTgt spid="14"/>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16"/>
                                        </p:tgtEl>
                                        <p:attrNameLst>
                                          <p:attrName>ppt_x</p:attrName>
                                        </p:attrNameLst>
                                      </p:cBhvr>
                                      <p:tavLst>
                                        <p:tav tm="0">
                                          <p:val>
                                            <p:strVal val="ppt_x"/>
                                          </p:val>
                                        </p:tav>
                                        <p:tav tm="100000">
                                          <p:val>
                                            <p:strVal val="1+ppt_w/2"/>
                                          </p:val>
                                        </p:tav>
                                      </p:tavLst>
                                    </p:anim>
                                    <p:anim calcmode="lin" valueType="num">
                                      <p:cBhvr additive="base">
                                        <p:cTn id="74" dur="3000"/>
                                        <p:tgtEl>
                                          <p:spTgt spid="16"/>
                                        </p:tgtEl>
                                        <p:attrNameLst>
                                          <p:attrName>ppt_y</p:attrName>
                                        </p:attrNameLst>
                                      </p:cBhvr>
                                      <p:tavLst>
                                        <p:tav tm="0">
                                          <p:val>
                                            <p:strVal val="ppt_y"/>
                                          </p:val>
                                        </p:tav>
                                        <p:tav tm="100000">
                                          <p:val>
                                            <p:strVal val="ppt_y"/>
                                          </p:val>
                                        </p:tav>
                                      </p:tavLst>
                                    </p:anim>
                                    <p:set>
                                      <p:cBhvr>
                                        <p:cTn id="75" dur="1" fill="hold">
                                          <p:stCondLst>
                                            <p:cond delay="2999"/>
                                          </p:stCondLst>
                                        </p:cTn>
                                        <p:tgtEl>
                                          <p:spTgt spid="16"/>
                                        </p:tgtEl>
                                        <p:attrNameLst>
                                          <p:attrName>style.visibility</p:attrName>
                                        </p:attrNameLst>
                                      </p:cBhvr>
                                      <p:to>
                                        <p:strVal val="hidden"/>
                                      </p:to>
                                    </p:set>
                                  </p:childTnLst>
                                </p:cTn>
                              </p:par>
                              <p:par>
                                <p:cTn id="76" presetID="55" presetClass="entr" presetSubtype="0" fill="hold"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2000" fill="hold"/>
                                        <p:tgtEl>
                                          <p:spTgt spid="17"/>
                                        </p:tgtEl>
                                        <p:attrNameLst>
                                          <p:attrName>ppt_w</p:attrName>
                                        </p:attrNameLst>
                                      </p:cBhvr>
                                      <p:tavLst>
                                        <p:tav tm="0">
                                          <p:val>
                                            <p:strVal val="#ppt_w*0.70"/>
                                          </p:val>
                                        </p:tav>
                                        <p:tav tm="100000">
                                          <p:val>
                                            <p:strVal val="#ppt_w"/>
                                          </p:val>
                                        </p:tav>
                                      </p:tavLst>
                                    </p:anim>
                                    <p:anim calcmode="lin" valueType="num">
                                      <p:cBhvr>
                                        <p:cTn id="79" dur="2000" fill="hold"/>
                                        <p:tgtEl>
                                          <p:spTgt spid="17"/>
                                        </p:tgtEl>
                                        <p:attrNameLst>
                                          <p:attrName>ppt_h</p:attrName>
                                        </p:attrNameLst>
                                      </p:cBhvr>
                                      <p:tavLst>
                                        <p:tav tm="0">
                                          <p:val>
                                            <p:strVal val="#ppt_h"/>
                                          </p:val>
                                        </p:tav>
                                        <p:tav tm="100000">
                                          <p:val>
                                            <p:strVal val="#ppt_h"/>
                                          </p:val>
                                        </p:tav>
                                      </p:tavLst>
                                    </p:anim>
                                    <p:animEffect transition="in" filter="fade">
                                      <p:cBhvr>
                                        <p:cTn id="80" dur="2000"/>
                                        <p:tgtEl>
                                          <p:spTgt spid="17"/>
                                        </p:tgtEl>
                                      </p:cBhvr>
                                    </p:animEffect>
                                  </p:childTnLst>
                                </p:cTn>
                              </p:par>
                              <p:par>
                                <p:cTn id="81" presetID="19" presetClass="exit" presetSubtype="5" fill="hold" grpId="3" nodeType="withEffect">
                                  <p:stCondLst>
                                    <p:cond delay="0"/>
                                  </p:stCondLst>
                                  <p:childTnLst>
                                    <p:anim calcmode="lin" valueType="num">
                                      <p:cBhvr>
                                        <p:cTn id="82" dur="3000"/>
                                        <p:tgtEl>
                                          <p:spTgt spid="8"/>
                                        </p:tgtEl>
                                        <p:attrNameLst>
                                          <p:attrName>ppt_w</p:attrName>
                                        </p:attrNameLst>
                                      </p:cBhvr>
                                      <p:tavLst>
                                        <p:tav tm="0">
                                          <p:val>
                                            <p:strVal val="ppt_w"/>
                                          </p:val>
                                        </p:tav>
                                        <p:tav tm="100000">
                                          <p:val>
                                            <p:strVal val="ppt_w"/>
                                          </p:val>
                                        </p:tav>
                                      </p:tavLst>
                                    </p:anim>
                                    <p:anim calcmode="lin" valueType="num">
                                      <p:cBhvr>
                                        <p:cTn id="8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8"/>
                                        </p:tgtEl>
                                        <p:attrNameLst>
                                          <p:attrName>style.visibility</p:attrName>
                                        </p:attrNameLst>
                                      </p:cBhvr>
                                      <p:to>
                                        <p:strVal val="hidden"/>
                                      </p:to>
                                    </p:set>
                                  </p:childTnLst>
                                </p:cTn>
                              </p:par>
                              <p:par>
                                <p:cTn id="85" presetID="19" presetClass="exit" presetSubtype="5" fill="hold" grpId="3" nodeType="withEffect">
                                  <p:stCondLst>
                                    <p:cond delay="0"/>
                                  </p:stCondLst>
                                  <p:childTnLst>
                                    <p:anim calcmode="lin" valueType="num">
                                      <p:cBhvr>
                                        <p:cTn id="86" dur="3000"/>
                                        <p:tgtEl>
                                          <p:spTgt spid="10"/>
                                        </p:tgtEl>
                                        <p:attrNameLst>
                                          <p:attrName>ppt_w</p:attrName>
                                        </p:attrNameLst>
                                      </p:cBhvr>
                                      <p:tavLst>
                                        <p:tav tm="0">
                                          <p:val>
                                            <p:strVal val="ppt_w"/>
                                          </p:val>
                                        </p:tav>
                                        <p:tav tm="100000">
                                          <p:val>
                                            <p:strVal val="ppt_w"/>
                                          </p:val>
                                        </p:tav>
                                      </p:tavLst>
                                    </p:anim>
                                    <p:anim calcmode="lin" valueType="num">
                                      <p:cBhvr>
                                        <p:cTn id="8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10"/>
                                        </p:tgtEl>
                                        <p:attrNameLst>
                                          <p:attrName>style.visibility</p:attrName>
                                        </p:attrNameLst>
                                      </p:cBhvr>
                                      <p:to>
                                        <p:strVal val="hidden"/>
                                      </p:to>
                                    </p:set>
                                  </p:childTnLst>
                                </p:cTn>
                              </p:par>
                              <p:par>
                                <p:cTn id="89" presetID="19" presetClass="exit" presetSubtype="5" fill="hold" grpId="3" nodeType="withEffect">
                                  <p:stCondLst>
                                    <p:cond delay="0"/>
                                  </p:stCondLst>
                                  <p:childTnLst>
                                    <p:anim calcmode="lin" valueType="num">
                                      <p:cBhvr>
                                        <p:cTn id="90" dur="3000"/>
                                        <p:tgtEl>
                                          <p:spTgt spid="12"/>
                                        </p:tgtEl>
                                        <p:attrNameLst>
                                          <p:attrName>ppt_w</p:attrName>
                                        </p:attrNameLst>
                                      </p:cBhvr>
                                      <p:tavLst>
                                        <p:tav tm="0">
                                          <p:val>
                                            <p:strVal val="ppt_w"/>
                                          </p:val>
                                        </p:tav>
                                        <p:tav tm="100000">
                                          <p:val>
                                            <p:strVal val="ppt_w"/>
                                          </p:val>
                                        </p:tav>
                                      </p:tavLst>
                                    </p:anim>
                                    <p:anim calcmode="lin" valueType="num">
                                      <p:cBhvr>
                                        <p:cTn id="9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2999"/>
                                          </p:stCondLst>
                                        </p:cTn>
                                        <p:tgtEl>
                                          <p:spTgt spid="12"/>
                                        </p:tgtEl>
                                        <p:attrNameLst>
                                          <p:attrName>style.visibility</p:attrName>
                                        </p:attrNameLst>
                                      </p:cBhvr>
                                      <p:to>
                                        <p:strVal val="hidden"/>
                                      </p:to>
                                    </p:set>
                                  </p:childTnLst>
                                </p:cTn>
                              </p:par>
                              <p:par>
                                <p:cTn id="93" presetID="19" presetClass="exit" presetSubtype="5" fill="hold" grpId="3" nodeType="withEffect">
                                  <p:stCondLst>
                                    <p:cond delay="0"/>
                                  </p:stCondLst>
                                  <p:childTnLst>
                                    <p:anim calcmode="lin" valueType="num">
                                      <p:cBhvr>
                                        <p:cTn id="94" dur="3000"/>
                                        <p:tgtEl>
                                          <p:spTgt spid="14"/>
                                        </p:tgtEl>
                                        <p:attrNameLst>
                                          <p:attrName>ppt_w</p:attrName>
                                        </p:attrNameLst>
                                      </p:cBhvr>
                                      <p:tavLst>
                                        <p:tav tm="0">
                                          <p:val>
                                            <p:strVal val="ppt_w"/>
                                          </p:val>
                                        </p:tav>
                                        <p:tav tm="100000">
                                          <p:val>
                                            <p:strVal val="ppt_w"/>
                                          </p:val>
                                        </p:tav>
                                      </p:tavLst>
                                    </p:anim>
                                    <p:anim calcmode="lin" valueType="num">
                                      <p:cBhvr>
                                        <p:cTn id="9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2999"/>
                                          </p:stCondLst>
                                        </p:cTn>
                                        <p:tgtEl>
                                          <p:spTgt spid="14"/>
                                        </p:tgtEl>
                                        <p:attrNameLst>
                                          <p:attrName>style.visibility</p:attrName>
                                        </p:attrNameLst>
                                      </p:cBhvr>
                                      <p:to>
                                        <p:strVal val="hidden"/>
                                      </p:to>
                                    </p:set>
                                  </p:childTnLst>
                                </p:cTn>
                              </p:par>
                              <p:par>
                                <p:cTn id="97" presetID="19" presetClass="exit" presetSubtype="5" fill="hold" grpId="3" nodeType="withEffect">
                                  <p:stCondLst>
                                    <p:cond delay="0"/>
                                  </p:stCondLst>
                                  <p:childTnLst>
                                    <p:anim calcmode="lin" valueType="num">
                                      <p:cBhvr>
                                        <p:cTn id="98" dur="3000"/>
                                        <p:tgtEl>
                                          <p:spTgt spid="16"/>
                                        </p:tgtEl>
                                        <p:attrNameLst>
                                          <p:attrName>ppt_w</p:attrName>
                                        </p:attrNameLst>
                                      </p:cBhvr>
                                      <p:tavLst>
                                        <p:tav tm="0">
                                          <p:val>
                                            <p:strVal val="ppt_w"/>
                                          </p:val>
                                        </p:tav>
                                        <p:tav tm="100000">
                                          <p:val>
                                            <p:strVal val="ppt_w"/>
                                          </p:val>
                                        </p:tav>
                                      </p:tavLst>
                                    </p:anim>
                                    <p:anim calcmode="lin" valueType="num">
                                      <p:cBhvr>
                                        <p:cTn id="99"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2999"/>
                                          </p:stCondLst>
                                        </p:cTn>
                                        <p:tgtEl>
                                          <p:spTgt spid="1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0-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0-ppt_w/2"/>
                                          </p:val>
                                        </p:tav>
                                      </p:tavLst>
                                    </p:anim>
                                    <p:anim calcmode="lin" valueType="num">
                                      <p:cBhvr additive="base">
                                        <p:cTn id="115" dur="3000"/>
                                        <p:tgtEl>
                                          <p:spTgt spid="13"/>
                                        </p:tgtEl>
                                        <p:attrNameLst>
                                          <p:attrName>ppt_y</p:attrName>
                                        </p:attrNameLst>
                                      </p:cBhvr>
                                      <p:tavLst>
                                        <p:tav tm="0">
                                          <p:val>
                                            <p:strVal val="ppt_y"/>
                                          </p:val>
                                        </p:tav>
                                        <p:tav tm="100000">
                                          <p:val>
                                            <p:strVal val="ppt_y"/>
                                          </p:val>
                                        </p:tav>
                                      </p:tavLst>
                                    </p:anim>
                                    <p:set>
                                      <p:cBhvr>
                                        <p:cTn id="116" dur="1" fill="hold">
                                          <p:stCondLst>
                                            <p:cond delay="2999"/>
                                          </p:stCondLst>
                                        </p:cTn>
                                        <p:tgtEl>
                                          <p:spTgt spid="13"/>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5"/>
                                        </p:tgtEl>
                                        <p:attrNameLst>
                                          <p:attrName>ppt_x</p:attrName>
                                        </p:attrNameLst>
                                      </p:cBhvr>
                                      <p:tavLst>
                                        <p:tav tm="0">
                                          <p:val>
                                            <p:strVal val="ppt_x"/>
                                          </p:val>
                                        </p:tav>
                                        <p:tav tm="100000">
                                          <p:val>
                                            <p:strVal val="0-ppt_w/2"/>
                                          </p:val>
                                        </p:tav>
                                      </p:tavLst>
                                    </p:anim>
                                    <p:anim calcmode="lin" valueType="num">
                                      <p:cBhvr additive="base">
                                        <p:cTn id="119" dur="3000"/>
                                        <p:tgtEl>
                                          <p:spTgt spid="15"/>
                                        </p:tgtEl>
                                        <p:attrNameLst>
                                          <p:attrName>ppt_y</p:attrName>
                                        </p:attrNameLst>
                                      </p:cBhvr>
                                      <p:tavLst>
                                        <p:tav tm="0">
                                          <p:val>
                                            <p:strVal val="ppt_y"/>
                                          </p:val>
                                        </p:tav>
                                        <p:tav tm="100000">
                                          <p:val>
                                            <p:strVal val="ppt_y"/>
                                          </p:val>
                                        </p:tav>
                                      </p:tavLst>
                                    </p:anim>
                                    <p:set>
                                      <p:cBhvr>
                                        <p:cTn id="120" dur="1" fill="hold">
                                          <p:stCondLst>
                                            <p:cond delay="2999"/>
                                          </p:stCondLst>
                                        </p:cTn>
                                        <p:tgtEl>
                                          <p:spTgt spid="15"/>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3000"/>
                                        <p:tgtEl>
                                          <p:spTgt spid="7"/>
                                        </p:tgtEl>
                                        <p:attrNameLst>
                                          <p:attrName>ppt_w</p:attrName>
                                        </p:attrNameLst>
                                      </p:cBhvr>
                                      <p:tavLst>
                                        <p:tav tm="0">
                                          <p:val>
                                            <p:strVal val="ppt_w"/>
                                          </p:val>
                                        </p:tav>
                                        <p:tav tm="100000">
                                          <p:val>
                                            <p:strVal val="ppt_w"/>
                                          </p:val>
                                        </p:tav>
                                      </p:tavLst>
                                    </p:anim>
                                    <p:anim calcmode="lin" valueType="num">
                                      <p:cBhvr>
                                        <p:cTn id="12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7"/>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3000"/>
                                        <p:tgtEl>
                                          <p:spTgt spid="9"/>
                                        </p:tgtEl>
                                        <p:attrNameLst>
                                          <p:attrName>ppt_w</p:attrName>
                                        </p:attrNameLst>
                                      </p:cBhvr>
                                      <p:tavLst>
                                        <p:tav tm="0">
                                          <p:val>
                                            <p:strVal val="ppt_w"/>
                                          </p:val>
                                        </p:tav>
                                        <p:tav tm="100000">
                                          <p:val>
                                            <p:strVal val="ppt_w"/>
                                          </p:val>
                                        </p:tav>
                                      </p:tavLst>
                                    </p:anim>
                                    <p:anim calcmode="lin" valueType="num">
                                      <p:cBhvr>
                                        <p:cTn id="12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9"/>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3000"/>
                                        <p:tgtEl>
                                          <p:spTgt spid="11"/>
                                        </p:tgtEl>
                                        <p:attrNameLst>
                                          <p:attrName>ppt_w</p:attrName>
                                        </p:attrNameLst>
                                      </p:cBhvr>
                                      <p:tavLst>
                                        <p:tav tm="0">
                                          <p:val>
                                            <p:strVal val="ppt_w"/>
                                          </p:val>
                                        </p:tav>
                                        <p:tav tm="100000">
                                          <p:val>
                                            <p:strVal val="ppt_w"/>
                                          </p:val>
                                        </p:tav>
                                      </p:tavLst>
                                    </p:anim>
                                    <p:anim calcmode="lin" valueType="num">
                                      <p:cBhvr>
                                        <p:cTn id="13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11"/>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3000"/>
                                        <p:tgtEl>
                                          <p:spTgt spid="13"/>
                                        </p:tgtEl>
                                        <p:attrNameLst>
                                          <p:attrName>ppt_w</p:attrName>
                                        </p:attrNameLst>
                                      </p:cBhvr>
                                      <p:tavLst>
                                        <p:tav tm="0">
                                          <p:val>
                                            <p:strVal val="ppt_w"/>
                                          </p:val>
                                        </p:tav>
                                        <p:tav tm="100000">
                                          <p:val>
                                            <p:strVal val="ppt_w"/>
                                          </p:val>
                                        </p:tav>
                                      </p:tavLst>
                                    </p:anim>
                                    <p:anim calcmode="lin" valueType="num">
                                      <p:cBhvr>
                                        <p:cTn id="13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2999"/>
                                          </p:stCondLst>
                                        </p:cTn>
                                        <p:tgtEl>
                                          <p:spTgt spid="13"/>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3000"/>
                                        <p:tgtEl>
                                          <p:spTgt spid="15"/>
                                        </p:tgtEl>
                                        <p:attrNameLst>
                                          <p:attrName>ppt_w</p:attrName>
                                        </p:attrNameLst>
                                      </p:cBhvr>
                                      <p:tavLst>
                                        <p:tav tm="0">
                                          <p:val>
                                            <p:strVal val="ppt_w"/>
                                          </p:val>
                                        </p:tav>
                                        <p:tav tm="100000">
                                          <p:val>
                                            <p:strVal val="ppt_w"/>
                                          </p:val>
                                        </p:tav>
                                      </p:tavLst>
                                    </p:anim>
                                    <p:anim calcmode="lin" valueType="num">
                                      <p:cBhvr>
                                        <p:cTn id="13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C:\Documents and Settings\Mousset gérard\Mes documents\Gerard MOUSSET\DOCPERSO\QUARANTAINE\ordinateur_51.gif"/>
          <p:cNvPicPr>
            <a:picLocks noChangeAspect="1" noChangeArrowheads="1" noCrop="1"/>
          </p:cNvPicPr>
          <p:nvPr/>
        </p:nvPicPr>
        <p:blipFill>
          <a:blip r:embed="rId2" cstate="print"/>
          <a:srcRect/>
          <a:stretch>
            <a:fillRect/>
          </a:stretch>
        </p:blipFill>
        <p:spPr bwMode="auto">
          <a:xfrm rot="328932">
            <a:off x="404028" y="5892813"/>
            <a:ext cx="1351729" cy="978564"/>
          </a:xfrm>
          <a:prstGeom prst="rect">
            <a:avLst/>
          </a:prstGeom>
          <a:noFill/>
          <a:ln w="9525">
            <a:noFill/>
            <a:miter lim="800000"/>
            <a:headEnd/>
            <a:tailEnd/>
          </a:ln>
        </p:spPr>
      </p:pic>
      <p:sp>
        <p:nvSpPr>
          <p:cNvPr id="2" name="1 Rectángulo"/>
          <p:cNvSpPr/>
          <p:nvPr/>
        </p:nvSpPr>
        <p:spPr>
          <a:xfrm>
            <a:off x="1214414" y="1357298"/>
            <a:ext cx="6643702" cy="4647426"/>
          </a:xfrm>
          <a:prstGeom prst="rect">
            <a:avLst/>
          </a:prstGeom>
        </p:spPr>
        <p:txBody>
          <a:bodyPr wrap="square">
            <a:spAutoFit/>
          </a:bodyPr>
          <a:lstStyle/>
          <a:p>
            <a:pPr algn="ctr"/>
            <a:r>
              <a:rPr lang="es-ES" sz="2000" dirty="0" smtClean="0">
                <a:solidFill>
                  <a:srgbClr val="0000FF"/>
                </a:solidFill>
              </a:rPr>
              <a:t/>
            </a:r>
            <a:br>
              <a:rPr lang="es-ES" sz="2000" dirty="0" smtClean="0">
                <a:solidFill>
                  <a:srgbClr val="0000FF"/>
                </a:solidFill>
              </a:rPr>
            </a:br>
            <a:r>
              <a:rPr lang="es-ES" sz="2000" dirty="0" smtClean="0">
                <a:solidFill>
                  <a:srgbClr val="0000FF"/>
                </a:solidFill>
              </a:rPr>
              <a:t/>
            </a:r>
            <a:br>
              <a:rPr lang="es-ES" sz="2000" dirty="0" smtClean="0">
                <a:solidFill>
                  <a:srgbClr val="0000FF"/>
                </a:solidFill>
              </a:rPr>
            </a:br>
            <a:r>
              <a:rPr lang="es-ES" sz="2000" b="1" i="1" dirty="0" smtClean="0">
                <a:solidFill>
                  <a:srgbClr val="0000FF"/>
                </a:solidFill>
              </a:rPr>
              <a:t>La estructura, conocida popularmente como «</a:t>
            </a:r>
            <a:r>
              <a:rPr lang="es-ES" sz="2000" b="1" i="1" dirty="0" err="1" smtClean="0">
                <a:solidFill>
                  <a:srgbClr val="0000FF"/>
                </a:solidFill>
              </a:rPr>
              <a:t>Gereja</a:t>
            </a:r>
            <a:r>
              <a:rPr lang="es-ES" sz="2000" b="1" i="1" dirty="0" smtClean="0">
                <a:solidFill>
                  <a:srgbClr val="0000FF"/>
                </a:solidFill>
              </a:rPr>
              <a:t> </a:t>
            </a:r>
            <a:r>
              <a:rPr lang="es-ES" sz="2000" b="1" i="1" dirty="0" err="1" smtClean="0">
                <a:solidFill>
                  <a:srgbClr val="0000FF"/>
                </a:solidFill>
              </a:rPr>
              <a:t>Ayam</a:t>
            </a:r>
            <a:r>
              <a:rPr lang="es-ES" sz="2000" b="1" i="1" dirty="0" smtClean="0">
                <a:solidFill>
                  <a:srgbClr val="0000FF"/>
                </a:solidFill>
              </a:rPr>
              <a:t>» (la «iglesia del pollo») se ubica en las colinas de </a:t>
            </a:r>
            <a:r>
              <a:rPr lang="es-ES" sz="2000" b="1" i="1" dirty="0" err="1" smtClean="0">
                <a:solidFill>
                  <a:srgbClr val="0000FF"/>
                </a:solidFill>
              </a:rPr>
              <a:t>Magelang</a:t>
            </a:r>
            <a:r>
              <a:rPr lang="es-ES" sz="2000" b="1" i="1" dirty="0" smtClean="0">
                <a:solidFill>
                  <a:srgbClr val="0000FF"/>
                </a:solidFill>
              </a:rPr>
              <a:t> (Indonesia) y, tal y como afirma la versión digital del diario «</a:t>
            </a:r>
            <a:r>
              <a:rPr lang="es-ES" sz="2000" b="1" i="1" dirty="0" err="1" smtClean="0">
                <a:solidFill>
                  <a:srgbClr val="0000FF"/>
                </a:solidFill>
              </a:rPr>
              <a:t>Daily</a:t>
            </a:r>
            <a:r>
              <a:rPr lang="es-ES" sz="2000" b="1" i="1" dirty="0" smtClean="0">
                <a:solidFill>
                  <a:srgbClr val="0000FF"/>
                </a:solidFill>
              </a:rPr>
              <a:t> Mail», es visitada por miles de visitantes al año. Muchos, atraídos por las leyendas que afirman que está encantada. Sin embargo, la realidad de este edificio se aleja bastante de fantasmas y espíritus. Y es que, no es más que una construcción abandonada que fue ideada, en un principio, como un «centro de oración» y un albergue. </a:t>
            </a:r>
            <a:r>
              <a:rPr lang="es-ES" sz="2000" dirty="0" smtClean="0">
                <a:solidFill>
                  <a:srgbClr val="0000FF"/>
                </a:solidFill>
              </a:rPr>
              <a:t/>
            </a:r>
            <a:br>
              <a:rPr lang="es-ES" sz="2000" dirty="0" smtClean="0">
                <a:solidFill>
                  <a:srgbClr val="0000FF"/>
                </a:solidFill>
              </a:rPr>
            </a:br>
            <a:r>
              <a:rPr lang="es-ES" dirty="0" smtClean="0"/>
              <a:t/>
            </a:r>
            <a:br>
              <a:rPr lang="es-ES" dirty="0" smtClean="0"/>
            </a:br>
            <a:endParaRPr lang="es-ES" dirty="0"/>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37CB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71426"/>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37CB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2" descr="http://www.tabloidpodium.com/foto_berita/27Gereja%20Ayam.jpg"/>
          <p:cNvPicPr>
            <a:picLocks noChangeAspect="1" noChangeArrowheads="1"/>
          </p:cNvPicPr>
          <p:nvPr/>
        </p:nvPicPr>
        <p:blipFill>
          <a:blip r:embed="rId2"/>
          <a:srcRect/>
          <a:stretch>
            <a:fillRect/>
          </a:stretch>
        </p:blipFill>
        <p:spPr bwMode="auto">
          <a:xfrm>
            <a:off x="-17889" y="0"/>
            <a:ext cx="9161889" cy="6858000"/>
          </a:xfrm>
          <a:prstGeom prst="rect">
            <a:avLst/>
          </a:prstGeom>
          <a:noFill/>
        </p:spPr>
      </p:pic>
      <p:sp>
        <p:nvSpPr>
          <p:cNvPr id="4" name="3 Extracto"/>
          <p:cNvSpPr/>
          <p:nvPr/>
        </p:nvSpPr>
        <p:spPr>
          <a:xfrm rot="18703905">
            <a:off x="-256192" y="-235581"/>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rot="2949416">
            <a:off x="7957246" y="-235650"/>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18703905">
            <a:off x="29560" y="50170"/>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2949416">
            <a:off x="7671494" y="50101"/>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8703905">
            <a:off x="458188" y="335947"/>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2949416">
            <a:off x="7262228" y="403077"/>
            <a:ext cx="1670533"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8703905">
            <a:off x="886816" y="693087"/>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1315444" y="978864"/>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2949416">
            <a:off x="6957114" y="693044"/>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599924" y="978796"/>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140561" y="1331747"/>
            <a:ext cx="1670533"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18703905">
            <a:off x="1659374" y="1306460"/>
            <a:ext cx="1492876" cy="1358068"/>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958386" y="1621806"/>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2387014" y="1907583"/>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3738474">
            <a:off x="-257708" y="5765176"/>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2792288">
            <a:off x="5822676" y="1688347"/>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993978">
            <a:off x="5322611" y="2045537"/>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7893755">
            <a:off x="7887391" y="5765216"/>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13738474">
            <a:off x="28044" y="5479423"/>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2000"/>
                                        <p:tgtEl>
                                          <p:spTgt spid="7"/>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2000"/>
                                        <p:tgtEl>
                                          <p:spTgt spid="9"/>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2000"/>
                                        <p:tgtEl>
                                          <p:spTgt spid="11"/>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2000"/>
                                        <p:tgtEl>
                                          <p:spTgt spid="1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2000"/>
                                        <p:tgtEl>
                                          <p:spTgt spid="1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plus(in)">
                                      <p:cBhvr>
                                        <p:cTn id="28" dur="2000"/>
                                        <p:tgtEl>
                                          <p:spTgt spid="18"/>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in)">
                                      <p:cBhvr>
                                        <p:cTn id="31" dur="2000"/>
                                        <p:tgtEl>
                                          <p:spTgt spid="1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plus(in)">
                                      <p:cBhvr>
                                        <p:cTn id="34" dur="2000"/>
                                        <p:tgtEl>
                                          <p:spTgt spid="2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plus(in)">
                                      <p:cBhvr>
                                        <p:cTn id="55" dur="2000"/>
                                        <p:tgtEl>
                                          <p:spTgt spid="5"/>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plus(in)">
                                      <p:cBhvr>
                                        <p:cTn id="58" dur="2000"/>
                                        <p:tgtEl>
                                          <p:spTgt spid="8"/>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2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plus(in)">
                                      <p:cBhvr>
                                        <p:cTn id="64" dur="2000"/>
                                        <p:tgtEl>
                                          <p:spTgt spid="1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plus(in)">
                                      <p:cBhvr>
                                        <p:cTn id="67" dur="2000"/>
                                        <p:tgtEl>
                                          <p:spTgt spid="1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plus(in)">
                                      <p:cBhvr>
                                        <p:cTn id="70" dur="2000"/>
                                        <p:tgtEl>
                                          <p:spTgt spid="1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plus(in)">
                                      <p:cBhvr>
                                        <p:cTn id="73" dur="2000"/>
                                        <p:tgtEl>
                                          <p:spTgt spid="20"/>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plus(in)">
                                      <p:cBhvr>
                                        <p:cTn id="76" dur="2000"/>
                                        <p:tgtEl>
                                          <p:spTgt spid="21"/>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plus(in)">
                                      <p:cBhvr>
                                        <p:cTn id="79" dur="2000"/>
                                        <p:tgtEl>
                                          <p:spTgt spid="22"/>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plus(in)">
                                      <p:cBhvr>
                                        <p:cTn id="82" dur="2000"/>
                                        <p:tgtEl>
                                          <p:spTgt spid="3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plus(in)">
                                      <p:cBhvr>
                                        <p:cTn id="85" dur="2000"/>
                                        <p:tgtEl>
                                          <p:spTgt spid="3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plus(in)">
                                      <p:cBhvr>
                                        <p:cTn id="88" dur="2000"/>
                                        <p:tgtEl>
                                          <p:spTgt spid="3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plus(in)">
                                      <p:cBhvr>
                                        <p:cTn id="91" dur="2000"/>
                                        <p:tgtEl>
                                          <p:spTgt spid="3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plus(in)">
                                      <p:cBhvr>
                                        <p:cTn id="94" dur="2000"/>
                                        <p:tgtEl>
                                          <p:spTgt spid="3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plus(in)">
                                      <p:cBhvr>
                                        <p:cTn id="97" dur="2000"/>
                                        <p:tgtEl>
                                          <p:spTgt spid="3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plus(in)">
                                      <p:cBhvr>
                                        <p:cTn id="100" dur="2000"/>
                                        <p:tgtEl>
                                          <p:spTgt spid="37"/>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p:cTn id="103" dur="2000" fill="hold"/>
                                        <p:tgtEl>
                                          <p:spTgt spid="4"/>
                                        </p:tgtEl>
                                        <p:attrNameLst>
                                          <p:attrName>ppt_w</p:attrName>
                                        </p:attrNameLst>
                                      </p:cBhvr>
                                      <p:tavLst>
                                        <p:tav tm="0">
                                          <p:val>
                                            <p:fltVal val="0"/>
                                          </p:val>
                                        </p:tav>
                                        <p:tav tm="100000">
                                          <p:val>
                                            <p:strVal val="#ppt_w"/>
                                          </p:val>
                                        </p:tav>
                                      </p:tavLst>
                                    </p:anim>
                                    <p:anim calcmode="lin" valueType="num">
                                      <p:cBhvr>
                                        <p:cTn id="104" dur="2000" fill="hold"/>
                                        <p:tgtEl>
                                          <p:spTgt spid="4"/>
                                        </p:tgtEl>
                                        <p:attrNameLst>
                                          <p:attrName>ppt_h</p:attrName>
                                        </p:attrNameLst>
                                      </p:cBhvr>
                                      <p:tavLst>
                                        <p:tav tm="0">
                                          <p:val>
                                            <p:fltVal val="0"/>
                                          </p:val>
                                        </p:tav>
                                        <p:tav tm="100000">
                                          <p:val>
                                            <p:strVal val="#ppt_h"/>
                                          </p:val>
                                        </p:tav>
                                      </p:tavLst>
                                    </p:anim>
                                    <p:anim calcmode="lin" valueType="num">
                                      <p:cBhvr>
                                        <p:cTn id="105" dur="2000" fill="hold"/>
                                        <p:tgtEl>
                                          <p:spTgt spid="4"/>
                                        </p:tgtEl>
                                        <p:attrNameLst>
                                          <p:attrName>style.rotation</p:attrName>
                                        </p:attrNameLst>
                                      </p:cBhvr>
                                      <p:tavLst>
                                        <p:tav tm="0">
                                          <p:val>
                                            <p:fltVal val="360"/>
                                          </p:val>
                                        </p:tav>
                                        <p:tav tm="100000">
                                          <p:val>
                                            <p:fltVal val="0"/>
                                          </p:val>
                                        </p:tav>
                                      </p:tavLst>
                                    </p:anim>
                                    <p:animEffect transition="in" filter="fade">
                                      <p:cBhvr>
                                        <p:cTn id="106" dur="2000"/>
                                        <p:tgtEl>
                                          <p:spTgt spid="4"/>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fltVal val="0"/>
                                          </p:val>
                                        </p:tav>
                                        <p:tav tm="100000">
                                          <p:val>
                                            <p:strVal val="#ppt_w"/>
                                          </p:val>
                                        </p:tav>
                                      </p:tavLst>
                                    </p:anim>
                                    <p:anim calcmode="lin" valueType="num">
                                      <p:cBhvr>
                                        <p:cTn id="110" dur="2000" fill="hold"/>
                                        <p:tgtEl>
                                          <p:spTgt spid="7"/>
                                        </p:tgtEl>
                                        <p:attrNameLst>
                                          <p:attrName>ppt_h</p:attrName>
                                        </p:attrNameLst>
                                      </p:cBhvr>
                                      <p:tavLst>
                                        <p:tav tm="0">
                                          <p:val>
                                            <p:fltVal val="0"/>
                                          </p:val>
                                        </p:tav>
                                        <p:tav tm="100000">
                                          <p:val>
                                            <p:strVal val="#ppt_h"/>
                                          </p:val>
                                        </p:tav>
                                      </p:tavLst>
                                    </p:anim>
                                    <p:anim calcmode="lin" valueType="num">
                                      <p:cBhvr>
                                        <p:cTn id="111" dur="2000" fill="hold"/>
                                        <p:tgtEl>
                                          <p:spTgt spid="7"/>
                                        </p:tgtEl>
                                        <p:attrNameLst>
                                          <p:attrName>style.rotation</p:attrName>
                                        </p:attrNameLst>
                                      </p:cBhvr>
                                      <p:tavLst>
                                        <p:tav tm="0">
                                          <p:val>
                                            <p:fltVal val="360"/>
                                          </p:val>
                                        </p:tav>
                                        <p:tav tm="100000">
                                          <p:val>
                                            <p:fltVal val="0"/>
                                          </p:val>
                                        </p:tav>
                                      </p:tavLst>
                                    </p:anim>
                                    <p:animEffect transition="in" filter="fade">
                                      <p:cBhvr>
                                        <p:cTn id="112" dur="2000"/>
                                        <p:tgtEl>
                                          <p:spTgt spid="7"/>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 calcmode="lin" valueType="num">
                                      <p:cBhvr>
                                        <p:cTn id="115" dur="2000" fill="hold"/>
                                        <p:tgtEl>
                                          <p:spTgt spid="9"/>
                                        </p:tgtEl>
                                        <p:attrNameLst>
                                          <p:attrName>ppt_w</p:attrName>
                                        </p:attrNameLst>
                                      </p:cBhvr>
                                      <p:tavLst>
                                        <p:tav tm="0">
                                          <p:val>
                                            <p:fltVal val="0"/>
                                          </p:val>
                                        </p:tav>
                                        <p:tav tm="100000">
                                          <p:val>
                                            <p:strVal val="#ppt_w"/>
                                          </p:val>
                                        </p:tav>
                                      </p:tavLst>
                                    </p:anim>
                                    <p:anim calcmode="lin" valueType="num">
                                      <p:cBhvr>
                                        <p:cTn id="116" dur="2000" fill="hold"/>
                                        <p:tgtEl>
                                          <p:spTgt spid="9"/>
                                        </p:tgtEl>
                                        <p:attrNameLst>
                                          <p:attrName>ppt_h</p:attrName>
                                        </p:attrNameLst>
                                      </p:cBhvr>
                                      <p:tavLst>
                                        <p:tav tm="0">
                                          <p:val>
                                            <p:fltVal val="0"/>
                                          </p:val>
                                        </p:tav>
                                        <p:tav tm="100000">
                                          <p:val>
                                            <p:strVal val="#ppt_h"/>
                                          </p:val>
                                        </p:tav>
                                      </p:tavLst>
                                    </p:anim>
                                    <p:anim calcmode="lin" valueType="num">
                                      <p:cBhvr>
                                        <p:cTn id="117" dur="2000" fill="hold"/>
                                        <p:tgtEl>
                                          <p:spTgt spid="9"/>
                                        </p:tgtEl>
                                        <p:attrNameLst>
                                          <p:attrName>style.rotation</p:attrName>
                                        </p:attrNameLst>
                                      </p:cBhvr>
                                      <p:tavLst>
                                        <p:tav tm="0">
                                          <p:val>
                                            <p:fltVal val="360"/>
                                          </p:val>
                                        </p:tav>
                                        <p:tav tm="100000">
                                          <p:val>
                                            <p:fltVal val="0"/>
                                          </p:val>
                                        </p:tav>
                                      </p:tavLst>
                                    </p:anim>
                                    <p:animEffect transition="in" filter="fade">
                                      <p:cBhvr>
                                        <p:cTn id="118" dur="2000"/>
                                        <p:tgtEl>
                                          <p:spTgt spid="9"/>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p:cTn id="121" dur="2000" fill="hold"/>
                                        <p:tgtEl>
                                          <p:spTgt spid="11"/>
                                        </p:tgtEl>
                                        <p:attrNameLst>
                                          <p:attrName>ppt_w</p:attrName>
                                        </p:attrNameLst>
                                      </p:cBhvr>
                                      <p:tavLst>
                                        <p:tav tm="0">
                                          <p:val>
                                            <p:fltVal val="0"/>
                                          </p:val>
                                        </p:tav>
                                        <p:tav tm="100000">
                                          <p:val>
                                            <p:strVal val="#ppt_w"/>
                                          </p:val>
                                        </p:tav>
                                      </p:tavLst>
                                    </p:anim>
                                    <p:anim calcmode="lin" valueType="num">
                                      <p:cBhvr>
                                        <p:cTn id="122" dur="2000" fill="hold"/>
                                        <p:tgtEl>
                                          <p:spTgt spid="11"/>
                                        </p:tgtEl>
                                        <p:attrNameLst>
                                          <p:attrName>ppt_h</p:attrName>
                                        </p:attrNameLst>
                                      </p:cBhvr>
                                      <p:tavLst>
                                        <p:tav tm="0">
                                          <p:val>
                                            <p:fltVal val="0"/>
                                          </p:val>
                                        </p:tav>
                                        <p:tav tm="100000">
                                          <p:val>
                                            <p:strVal val="#ppt_h"/>
                                          </p:val>
                                        </p:tav>
                                      </p:tavLst>
                                    </p:anim>
                                    <p:anim calcmode="lin" valueType="num">
                                      <p:cBhvr>
                                        <p:cTn id="123" dur="2000" fill="hold"/>
                                        <p:tgtEl>
                                          <p:spTgt spid="11"/>
                                        </p:tgtEl>
                                        <p:attrNameLst>
                                          <p:attrName>style.rotation</p:attrName>
                                        </p:attrNameLst>
                                      </p:cBhvr>
                                      <p:tavLst>
                                        <p:tav tm="0">
                                          <p:val>
                                            <p:fltVal val="360"/>
                                          </p:val>
                                        </p:tav>
                                        <p:tav tm="100000">
                                          <p:val>
                                            <p:fltVal val="0"/>
                                          </p:val>
                                        </p:tav>
                                      </p:tavLst>
                                    </p:anim>
                                    <p:animEffect transition="in" filter="fade">
                                      <p:cBhvr>
                                        <p:cTn id="124" dur="2000"/>
                                        <p:tgtEl>
                                          <p:spTgt spid="11"/>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2000" fill="hold"/>
                                        <p:tgtEl>
                                          <p:spTgt spid="12"/>
                                        </p:tgtEl>
                                        <p:attrNameLst>
                                          <p:attrName>ppt_w</p:attrName>
                                        </p:attrNameLst>
                                      </p:cBhvr>
                                      <p:tavLst>
                                        <p:tav tm="0">
                                          <p:val>
                                            <p:fltVal val="0"/>
                                          </p:val>
                                        </p:tav>
                                        <p:tav tm="100000">
                                          <p:val>
                                            <p:strVal val="#ppt_w"/>
                                          </p:val>
                                        </p:tav>
                                      </p:tavLst>
                                    </p:anim>
                                    <p:anim calcmode="lin" valueType="num">
                                      <p:cBhvr>
                                        <p:cTn id="128" dur="2000" fill="hold"/>
                                        <p:tgtEl>
                                          <p:spTgt spid="12"/>
                                        </p:tgtEl>
                                        <p:attrNameLst>
                                          <p:attrName>ppt_h</p:attrName>
                                        </p:attrNameLst>
                                      </p:cBhvr>
                                      <p:tavLst>
                                        <p:tav tm="0">
                                          <p:val>
                                            <p:fltVal val="0"/>
                                          </p:val>
                                        </p:tav>
                                        <p:tav tm="100000">
                                          <p:val>
                                            <p:strVal val="#ppt_h"/>
                                          </p:val>
                                        </p:tav>
                                      </p:tavLst>
                                    </p:anim>
                                    <p:anim calcmode="lin" valueType="num">
                                      <p:cBhvr>
                                        <p:cTn id="129" dur="2000" fill="hold"/>
                                        <p:tgtEl>
                                          <p:spTgt spid="12"/>
                                        </p:tgtEl>
                                        <p:attrNameLst>
                                          <p:attrName>style.rotation</p:attrName>
                                        </p:attrNameLst>
                                      </p:cBhvr>
                                      <p:tavLst>
                                        <p:tav tm="0">
                                          <p:val>
                                            <p:fltVal val="360"/>
                                          </p:val>
                                        </p:tav>
                                        <p:tav tm="100000">
                                          <p:val>
                                            <p:fltVal val="0"/>
                                          </p:val>
                                        </p:tav>
                                      </p:tavLst>
                                    </p:anim>
                                    <p:animEffect transition="in" filter="fade">
                                      <p:cBhvr>
                                        <p:cTn id="130" dur="2000"/>
                                        <p:tgtEl>
                                          <p:spTgt spid="12"/>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p:val>
                                            <p:fltVal val="0"/>
                                          </p:val>
                                        </p:tav>
                                        <p:tav tm="100000">
                                          <p:val>
                                            <p:strVal val="#ppt_w"/>
                                          </p:val>
                                        </p:tav>
                                      </p:tavLst>
                                    </p:anim>
                                    <p:anim calcmode="lin" valueType="num">
                                      <p:cBhvr>
                                        <p:cTn id="134" dur="2000" fill="hold"/>
                                        <p:tgtEl>
                                          <p:spTgt spid="16"/>
                                        </p:tgtEl>
                                        <p:attrNameLst>
                                          <p:attrName>ppt_h</p:attrName>
                                        </p:attrNameLst>
                                      </p:cBhvr>
                                      <p:tavLst>
                                        <p:tav tm="0">
                                          <p:val>
                                            <p:fltVal val="0"/>
                                          </p:val>
                                        </p:tav>
                                        <p:tav tm="100000">
                                          <p:val>
                                            <p:strVal val="#ppt_h"/>
                                          </p:val>
                                        </p:tav>
                                      </p:tavLst>
                                    </p:anim>
                                    <p:anim calcmode="lin" valueType="num">
                                      <p:cBhvr>
                                        <p:cTn id="135" dur="2000" fill="hold"/>
                                        <p:tgtEl>
                                          <p:spTgt spid="16"/>
                                        </p:tgtEl>
                                        <p:attrNameLst>
                                          <p:attrName>style.rotation</p:attrName>
                                        </p:attrNameLst>
                                      </p:cBhvr>
                                      <p:tavLst>
                                        <p:tav tm="0">
                                          <p:val>
                                            <p:fltVal val="360"/>
                                          </p:val>
                                        </p:tav>
                                        <p:tav tm="100000">
                                          <p:val>
                                            <p:fltVal val="0"/>
                                          </p:val>
                                        </p:tav>
                                      </p:tavLst>
                                    </p:anim>
                                    <p:animEffect transition="in" filter="fade">
                                      <p:cBhvr>
                                        <p:cTn id="136" dur="2000"/>
                                        <p:tgtEl>
                                          <p:spTgt spid="16"/>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17"/>
                                        </p:tgtEl>
                                        <p:attrNameLst>
                                          <p:attrName>style.visibility</p:attrName>
                                        </p:attrNameLst>
                                      </p:cBhvr>
                                      <p:to>
                                        <p:strVal val="visible"/>
                                      </p:to>
                                    </p:set>
                                    <p:anim calcmode="lin" valueType="num">
                                      <p:cBhvr>
                                        <p:cTn id="139" dur="2000" fill="hold"/>
                                        <p:tgtEl>
                                          <p:spTgt spid="17"/>
                                        </p:tgtEl>
                                        <p:attrNameLst>
                                          <p:attrName>ppt_w</p:attrName>
                                        </p:attrNameLst>
                                      </p:cBhvr>
                                      <p:tavLst>
                                        <p:tav tm="0">
                                          <p:val>
                                            <p:fltVal val="0"/>
                                          </p:val>
                                        </p:tav>
                                        <p:tav tm="100000">
                                          <p:val>
                                            <p:strVal val="#ppt_w"/>
                                          </p:val>
                                        </p:tav>
                                      </p:tavLst>
                                    </p:anim>
                                    <p:anim calcmode="lin" valueType="num">
                                      <p:cBhvr>
                                        <p:cTn id="140" dur="2000" fill="hold"/>
                                        <p:tgtEl>
                                          <p:spTgt spid="17"/>
                                        </p:tgtEl>
                                        <p:attrNameLst>
                                          <p:attrName>ppt_h</p:attrName>
                                        </p:attrNameLst>
                                      </p:cBhvr>
                                      <p:tavLst>
                                        <p:tav tm="0">
                                          <p:val>
                                            <p:fltVal val="0"/>
                                          </p:val>
                                        </p:tav>
                                        <p:tav tm="100000">
                                          <p:val>
                                            <p:strVal val="#ppt_h"/>
                                          </p:val>
                                        </p:tav>
                                      </p:tavLst>
                                    </p:anim>
                                    <p:anim calcmode="lin" valueType="num">
                                      <p:cBhvr>
                                        <p:cTn id="141" dur="2000" fill="hold"/>
                                        <p:tgtEl>
                                          <p:spTgt spid="17"/>
                                        </p:tgtEl>
                                        <p:attrNameLst>
                                          <p:attrName>style.rotation</p:attrName>
                                        </p:attrNameLst>
                                      </p:cBhvr>
                                      <p:tavLst>
                                        <p:tav tm="0">
                                          <p:val>
                                            <p:fltVal val="360"/>
                                          </p:val>
                                        </p:tav>
                                        <p:tav tm="100000">
                                          <p:val>
                                            <p:fltVal val="0"/>
                                          </p:val>
                                        </p:tav>
                                      </p:tavLst>
                                    </p:anim>
                                    <p:animEffect transition="in" filter="fade">
                                      <p:cBhvr>
                                        <p:cTn id="142" dur="2000"/>
                                        <p:tgtEl>
                                          <p:spTgt spid="17"/>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p:cTn id="145" dur="2000" fill="hold"/>
                                        <p:tgtEl>
                                          <p:spTgt spid="18"/>
                                        </p:tgtEl>
                                        <p:attrNameLst>
                                          <p:attrName>ppt_w</p:attrName>
                                        </p:attrNameLst>
                                      </p:cBhvr>
                                      <p:tavLst>
                                        <p:tav tm="0">
                                          <p:val>
                                            <p:fltVal val="0"/>
                                          </p:val>
                                        </p:tav>
                                        <p:tav tm="100000">
                                          <p:val>
                                            <p:strVal val="#ppt_w"/>
                                          </p:val>
                                        </p:tav>
                                      </p:tavLst>
                                    </p:anim>
                                    <p:anim calcmode="lin" valueType="num">
                                      <p:cBhvr>
                                        <p:cTn id="146" dur="2000" fill="hold"/>
                                        <p:tgtEl>
                                          <p:spTgt spid="18"/>
                                        </p:tgtEl>
                                        <p:attrNameLst>
                                          <p:attrName>ppt_h</p:attrName>
                                        </p:attrNameLst>
                                      </p:cBhvr>
                                      <p:tavLst>
                                        <p:tav tm="0">
                                          <p:val>
                                            <p:fltVal val="0"/>
                                          </p:val>
                                        </p:tav>
                                        <p:tav tm="100000">
                                          <p:val>
                                            <p:strVal val="#ppt_h"/>
                                          </p:val>
                                        </p:tav>
                                      </p:tavLst>
                                    </p:anim>
                                    <p:anim calcmode="lin" valueType="num">
                                      <p:cBhvr>
                                        <p:cTn id="147" dur="2000" fill="hold"/>
                                        <p:tgtEl>
                                          <p:spTgt spid="18"/>
                                        </p:tgtEl>
                                        <p:attrNameLst>
                                          <p:attrName>style.rotation</p:attrName>
                                        </p:attrNameLst>
                                      </p:cBhvr>
                                      <p:tavLst>
                                        <p:tav tm="0">
                                          <p:val>
                                            <p:fltVal val="360"/>
                                          </p:val>
                                        </p:tav>
                                        <p:tav tm="100000">
                                          <p:val>
                                            <p:fltVal val="0"/>
                                          </p:val>
                                        </p:tav>
                                      </p:tavLst>
                                    </p:anim>
                                    <p:animEffect transition="in" filter="fade">
                                      <p:cBhvr>
                                        <p:cTn id="148" dur="2000"/>
                                        <p:tgtEl>
                                          <p:spTgt spid="18"/>
                                        </p:tgtEl>
                                      </p:cBhvr>
                                    </p:animEffect>
                                  </p:childTnLst>
                                </p:cTn>
                              </p:par>
                              <p:par>
                                <p:cTn id="149" presetID="49" presetClass="entr" presetSubtype="0" decel="100000" fill="hold" grpId="1" nodeType="withEffect">
                                  <p:stCondLst>
                                    <p:cond delay="0"/>
                                  </p:stCondLst>
                                  <p:childTnLst>
                                    <p:set>
                                      <p:cBhvr>
                                        <p:cTn id="150" dur="1" fill="hold">
                                          <p:stCondLst>
                                            <p:cond delay="0"/>
                                          </p:stCondLst>
                                        </p:cTn>
                                        <p:tgtEl>
                                          <p:spTgt spid="19"/>
                                        </p:tgtEl>
                                        <p:attrNameLst>
                                          <p:attrName>style.visibility</p:attrName>
                                        </p:attrNameLst>
                                      </p:cBhvr>
                                      <p:to>
                                        <p:strVal val="visible"/>
                                      </p:to>
                                    </p:set>
                                    <p:anim calcmode="lin" valueType="num">
                                      <p:cBhvr>
                                        <p:cTn id="151" dur="2000" fill="hold"/>
                                        <p:tgtEl>
                                          <p:spTgt spid="19"/>
                                        </p:tgtEl>
                                        <p:attrNameLst>
                                          <p:attrName>ppt_w</p:attrName>
                                        </p:attrNameLst>
                                      </p:cBhvr>
                                      <p:tavLst>
                                        <p:tav tm="0">
                                          <p:val>
                                            <p:fltVal val="0"/>
                                          </p:val>
                                        </p:tav>
                                        <p:tav tm="100000">
                                          <p:val>
                                            <p:strVal val="#ppt_w"/>
                                          </p:val>
                                        </p:tav>
                                      </p:tavLst>
                                    </p:anim>
                                    <p:anim calcmode="lin" valueType="num">
                                      <p:cBhvr>
                                        <p:cTn id="152" dur="2000" fill="hold"/>
                                        <p:tgtEl>
                                          <p:spTgt spid="19"/>
                                        </p:tgtEl>
                                        <p:attrNameLst>
                                          <p:attrName>ppt_h</p:attrName>
                                        </p:attrNameLst>
                                      </p:cBhvr>
                                      <p:tavLst>
                                        <p:tav tm="0">
                                          <p:val>
                                            <p:fltVal val="0"/>
                                          </p:val>
                                        </p:tav>
                                        <p:tav tm="100000">
                                          <p:val>
                                            <p:strVal val="#ppt_h"/>
                                          </p:val>
                                        </p:tav>
                                      </p:tavLst>
                                    </p:anim>
                                    <p:anim calcmode="lin" valueType="num">
                                      <p:cBhvr>
                                        <p:cTn id="153" dur="2000" fill="hold"/>
                                        <p:tgtEl>
                                          <p:spTgt spid="19"/>
                                        </p:tgtEl>
                                        <p:attrNameLst>
                                          <p:attrName>style.rotation</p:attrName>
                                        </p:attrNameLst>
                                      </p:cBhvr>
                                      <p:tavLst>
                                        <p:tav tm="0">
                                          <p:val>
                                            <p:fltVal val="360"/>
                                          </p:val>
                                        </p:tav>
                                        <p:tav tm="100000">
                                          <p:val>
                                            <p:fltVal val="0"/>
                                          </p:val>
                                        </p:tav>
                                      </p:tavLst>
                                    </p:anim>
                                    <p:animEffect transition="in" filter="fade">
                                      <p:cBhvr>
                                        <p:cTn id="154" dur="2000"/>
                                        <p:tgtEl>
                                          <p:spTgt spid="19"/>
                                        </p:tgtEl>
                                      </p:cBhvr>
                                    </p:animEffect>
                                  </p:childTnLst>
                                </p:cTn>
                              </p:par>
                              <p:par>
                                <p:cTn id="155" presetID="49" presetClass="entr" presetSubtype="0" decel="100000" fill="hold" grpId="1" nodeType="withEffect">
                                  <p:stCondLst>
                                    <p:cond delay="0"/>
                                  </p:stCondLst>
                                  <p:childTnLst>
                                    <p:set>
                                      <p:cBhvr>
                                        <p:cTn id="156" dur="1" fill="hold">
                                          <p:stCondLst>
                                            <p:cond delay="0"/>
                                          </p:stCondLst>
                                        </p:cTn>
                                        <p:tgtEl>
                                          <p:spTgt spid="23"/>
                                        </p:tgtEl>
                                        <p:attrNameLst>
                                          <p:attrName>style.visibility</p:attrName>
                                        </p:attrNameLst>
                                      </p:cBhvr>
                                      <p:to>
                                        <p:strVal val="visible"/>
                                      </p:to>
                                    </p:set>
                                    <p:anim calcmode="lin" valueType="num">
                                      <p:cBhvr>
                                        <p:cTn id="157" dur="2000" fill="hold"/>
                                        <p:tgtEl>
                                          <p:spTgt spid="23"/>
                                        </p:tgtEl>
                                        <p:attrNameLst>
                                          <p:attrName>ppt_w</p:attrName>
                                        </p:attrNameLst>
                                      </p:cBhvr>
                                      <p:tavLst>
                                        <p:tav tm="0">
                                          <p:val>
                                            <p:fltVal val="0"/>
                                          </p:val>
                                        </p:tav>
                                        <p:tav tm="100000">
                                          <p:val>
                                            <p:strVal val="#ppt_w"/>
                                          </p:val>
                                        </p:tav>
                                      </p:tavLst>
                                    </p:anim>
                                    <p:anim calcmode="lin" valueType="num">
                                      <p:cBhvr>
                                        <p:cTn id="158" dur="2000" fill="hold"/>
                                        <p:tgtEl>
                                          <p:spTgt spid="23"/>
                                        </p:tgtEl>
                                        <p:attrNameLst>
                                          <p:attrName>ppt_h</p:attrName>
                                        </p:attrNameLst>
                                      </p:cBhvr>
                                      <p:tavLst>
                                        <p:tav tm="0">
                                          <p:val>
                                            <p:fltVal val="0"/>
                                          </p:val>
                                        </p:tav>
                                        <p:tav tm="100000">
                                          <p:val>
                                            <p:strVal val="#ppt_h"/>
                                          </p:val>
                                        </p:tav>
                                      </p:tavLst>
                                    </p:anim>
                                    <p:anim calcmode="lin" valueType="num">
                                      <p:cBhvr>
                                        <p:cTn id="159" dur="2000" fill="hold"/>
                                        <p:tgtEl>
                                          <p:spTgt spid="23"/>
                                        </p:tgtEl>
                                        <p:attrNameLst>
                                          <p:attrName>style.rotation</p:attrName>
                                        </p:attrNameLst>
                                      </p:cBhvr>
                                      <p:tavLst>
                                        <p:tav tm="0">
                                          <p:val>
                                            <p:fltVal val="360"/>
                                          </p:val>
                                        </p:tav>
                                        <p:tav tm="100000">
                                          <p:val>
                                            <p:fltVal val="0"/>
                                          </p:val>
                                        </p:tav>
                                      </p:tavLst>
                                    </p:anim>
                                    <p:animEffect transition="in" filter="fade">
                                      <p:cBhvr>
                                        <p:cTn id="160" dur="2000"/>
                                        <p:tgtEl>
                                          <p:spTgt spid="23"/>
                                        </p:tgtEl>
                                      </p:cBhvr>
                                    </p:animEffect>
                                  </p:childTnLst>
                                </p:cTn>
                              </p:par>
                              <p:par>
                                <p:cTn id="161" presetID="49" presetClass="entr" presetSubtype="0" decel="100000"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2000" fill="hold"/>
                                        <p:tgtEl>
                                          <p:spTgt spid="25"/>
                                        </p:tgtEl>
                                        <p:attrNameLst>
                                          <p:attrName>ppt_w</p:attrName>
                                        </p:attrNameLst>
                                      </p:cBhvr>
                                      <p:tavLst>
                                        <p:tav tm="0">
                                          <p:val>
                                            <p:fltVal val="0"/>
                                          </p:val>
                                        </p:tav>
                                        <p:tav tm="100000">
                                          <p:val>
                                            <p:strVal val="#ppt_w"/>
                                          </p:val>
                                        </p:tav>
                                      </p:tavLst>
                                    </p:anim>
                                    <p:anim calcmode="lin" valueType="num">
                                      <p:cBhvr>
                                        <p:cTn id="164" dur="2000" fill="hold"/>
                                        <p:tgtEl>
                                          <p:spTgt spid="25"/>
                                        </p:tgtEl>
                                        <p:attrNameLst>
                                          <p:attrName>ppt_h</p:attrName>
                                        </p:attrNameLst>
                                      </p:cBhvr>
                                      <p:tavLst>
                                        <p:tav tm="0">
                                          <p:val>
                                            <p:fltVal val="0"/>
                                          </p:val>
                                        </p:tav>
                                        <p:tav tm="100000">
                                          <p:val>
                                            <p:strVal val="#ppt_h"/>
                                          </p:val>
                                        </p:tav>
                                      </p:tavLst>
                                    </p:anim>
                                    <p:anim calcmode="lin" valueType="num">
                                      <p:cBhvr>
                                        <p:cTn id="165" dur="2000" fill="hold"/>
                                        <p:tgtEl>
                                          <p:spTgt spid="25"/>
                                        </p:tgtEl>
                                        <p:attrNameLst>
                                          <p:attrName>style.rotation</p:attrName>
                                        </p:attrNameLst>
                                      </p:cBhvr>
                                      <p:tavLst>
                                        <p:tav tm="0">
                                          <p:val>
                                            <p:fltVal val="360"/>
                                          </p:val>
                                        </p:tav>
                                        <p:tav tm="100000">
                                          <p:val>
                                            <p:fltVal val="0"/>
                                          </p:val>
                                        </p:tav>
                                      </p:tavLst>
                                    </p:anim>
                                    <p:animEffect transition="in" filter="fade">
                                      <p:cBhvr>
                                        <p:cTn id="166" dur="2000"/>
                                        <p:tgtEl>
                                          <p:spTgt spid="25"/>
                                        </p:tgtEl>
                                      </p:cBhvr>
                                    </p:animEffect>
                                  </p:childTnLst>
                                </p:cTn>
                              </p:par>
                              <p:par>
                                <p:cTn id="167" presetID="49" presetClass="entr" presetSubtype="0" decel="10000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 calcmode="lin" valueType="num">
                                      <p:cBhvr>
                                        <p:cTn id="169" dur="2000" fill="hold"/>
                                        <p:tgtEl>
                                          <p:spTgt spid="26"/>
                                        </p:tgtEl>
                                        <p:attrNameLst>
                                          <p:attrName>ppt_w</p:attrName>
                                        </p:attrNameLst>
                                      </p:cBhvr>
                                      <p:tavLst>
                                        <p:tav tm="0">
                                          <p:val>
                                            <p:fltVal val="0"/>
                                          </p:val>
                                        </p:tav>
                                        <p:tav tm="100000">
                                          <p:val>
                                            <p:strVal val="#ppt_w"/>
                                          </p:val>
                                        </p:tav>
                                      </p:tavLst>
                                    </p:anim>
                                    <p:anim calcmode="lin" valueType="num">
                                      <p:cBhvr>
                                        <p:cTn id="170" dur="2000" fill="hold"/>
                                        <p:tgtEl>
                                          <p:spTgt spid="26"/>
                                        </p:tgtEl>
                                        <p:attrNameLst>
                                          <p:attrName>ppt_h</p:attrName>
                                        </p:attrNameLst>
                                      </p:cBhvr>
                                      <p:tavLst>
                                        <p:tav tm="0">
                                          <p:val>
                                            <p:fltVal val="0"/>
                                          </p:val>
                                        </p:tav>
                                        <p:tav tm="100000">
                                          <p:val>
                                            <p:strVal val="#ppt_h"/>
                                          </p:val>
                                        </p:tav>
                                      </p:tavLst>
                                    </p:anim>
                                    <p:anim calcmode="lin" valueType="num">
                                      <p:cBhvr>
                                        <p:cTn id="171" dur="2000" fill="hold"/>
                                        <p:tgtEl>
                                          <p:spTgt spid="26"/>
                                        </p:tgtEl>
                                        <p:attrNameLst>
                                          <p:attrName>style.rotation</p:attrName>
                                        </p:attrNameLst>
                                      </p:cBhvr>
                                      <p:tavLst>
                                        <p:tav tm="0">
                                          <p:val>
                                            <p:fltVal val="360"/>
                                          </p:val>
                                        </p:tav>
                                        <p:tav tm="100000">
                                          <p:val>
                                            <p:fltVal val="0"/>
                                          </p:val>
                                        </p:tav>
                                      </p:tavLst>
                                    </p:anim>
                                    <p:animEffect transition="in" filter="fade">
                                      <p:cBhvr>
                                        <p:cTn id="172" dur="2000"/>
                                        <p:tgtEl>
                                          <p:spTgt spid="26"/>
                                        </p:tgtEl>
                                      </p:cBhvr>
                                    </p:animEffect>
                                  </p:childTnLst>
                                </p:cTn>
                              </p:par>
                              <p:par>
                                <p:cTn id="173" presetID="49" presetClass="entr" presetSubtype="0" decel="100000"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p:cTn id="175" dur="2000" fill="hold"/>
                                        <p:tgtEl>
                                          <p:spTgt spid="27"/>
                                        </p:tgtEl>
                                        <p:attrNameLst>
                                          <p:attrName>ppt_w</p:attrName>
                                        </p:attrNameLst>
                                      </p:cBhvr>
                                      <p:tavLst>
                                        <p:tav tm="0">
                                          <p:val>
                                            <p:fltVal val="0"/>
                                          </p:val>
                                        </p:tav>
                                        <p:tav tm="100000">
                                          <p:val>
                                            <p:strVal val="#ppt_w"/>
                                          </p:val>
                                        </p:tav>
                                      </p:tavLst>
                                    </p:anim>
                                    <p:anim calcmode="lin" valueType="num">
                                      <p:cBhvr>
                                        <p:cTn id="176" dur="2000" fill="hold"/>
                                        <p:tgtEl>
                                          <p:spTgt spid="27"/>
                                        </p:tgtEl>
                                        <p:attrNameLst>
                                          <p:attrName>ppt_h</p:attrName>
                                        </p:attrNameLst>
                                      </p:cBhvr>
                                      <p:tavLst>
                                        <p:tav tm="0">
                                          <p:val>
                                            <p:fltVal val="0"/>
                                          </p:val>
                                        </p:tav>
                                        <p:tav tm="100000">
                                          <p:val>
                                            <p:strVal val="#ppt_h"/>
                                          </p:val>
                                        </p:tav>
                                      </p:tavLst>
                                    </p:anim>
                                    <p:anim calcmode="lin" valueType="num">
                                      <p:cBhvr>
                                        <p:cTn id="177" dur="2000" fill="hold"/>
                                        <p:tgtEl>
                                          <p:spTgt spid="27"/>
                                        </p:tgtEl>
                                        <p:attrNameLst>
                                          <p:attrName>style.rotation</p:attrName>
                                        </p:attrNameLst>
                                      </p:cBhvr>
                                      <p:tavLst>
                                        <p:tav tm="0">
                                          <p:val>
                                            <p:fltVal val="360"/>
                                          </p:val>
                                        </p:tav>
                                        <p:tav tm="100000">
                                          <p:val>
                                            <p:fltVal val="0"/>
                                          </p:val>
                                        </p:tav>
                                      </p:tavLst>
                                    </p:anim>
                                    <p:animEffect transition="in" filter="fade">
                                      <p:cBhvr>
                                        <p:cTn id="178" dur="2000"/>
                                        <p:tgtEl>
                                          <p:spTgt spid="27"/>
                                        </p:tgtEl>
                                      </p:cBhvr>
                                    </p:animEffect>
                                  </p:childTnLst>
                                </p:cTn>
                              </p:par>
                              <p:par>
                                <p:cTn id="179" presetID="49" presetClass="entr" presetSubtype="0" decel="100000" fill="hold" grpId="1"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fltVal val="0"/>
                                          </p:val>
                                        </p:tav>
                                        <p:tav tm="100000">
                                          <p:val>
                                            <p:strVal val="#ppt_w"/>
                                          </p:val>
                                        </p:tav>
                                      </p:tavLst>
                                    </p:anim>
                                    <p:anim calcmode="lin" valueType="num">
                                      <p:cBhvr>
                                        <p:cTn id="182" dur="2000" fill="hold"/>
                                        <p:tgtEl>
                                          <p:spTgt spid="28"/>
                                        </p:tgtEl>
                                        <p:attrNameLst>
                                          <p:attrName>ppt_h</p:attrName>
                                        </p:attrNameLst>
                                      </p:cBhvr>
                                      <p:tavLst>
                                        <p:tav tm="0">
                                          <p:val>
                                            <p:fltVal val="0"/>
                                          </p:val>
                                        </p:tav>
                                        <p:tav tm="100000">
                                          <p:val>
                                            <p:strVal val="#ppt_h"/>
                                          </p:val>
                                        </p:tav>
                                      </p:tavLst>
                                    </p:anim>
                                    <p:anim calcmode="lin" valueType="num">
                                      <p:cBhvr>
                                        <p:cTn id="183" dur="2000" fill="hold"/>
                                        <p:tgtEl>
                                          <p:spTgt spid="28"/>
                                        </p:tgtEl>
                                        <p:attrNameLst>
                                          <p:attrName>style.rotation</p:attrName>
                                        </p:attrNameLst>
                                      </p:cBhvr>
                                      <p:tavLst>
                                        <p:tav tm="0">
                                          <p:val>
                                            <p:fltVal val="360"/>
                                          </p:val>
                                        </p:tav>
                                        <p:tav tm="100000">
                                          <p:val>
                                            <p:fltVal val="0"/>
                                          </p:val>
                                        </p:tav>
                                      </p:tavLst>
                                    </p:anim>
                                    <p:animEffect transition="in" filter="fade">
                                      <p:cBhvr>
                                        <p:cTn id="184" dur="2000"/>
                                        <p:tgtEl>
                                          <p:spTgt spid="28"/>
                                        </p:tgtEl>
                                      </p:cBhvr>
                                    </p:animEffect>
                                  </p:childTnLst>
                                </p:cTn>
                              </p:par>
                              <p:par>
                                <p:cTn id="185" presetID="49" presetClass="entr" presetSubtype="0" decel="100000" fill="hold" grpId="1"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2000" fill="hold"/>
                                        <p:tgtEl>
                                          <p:spTgt spid="29"/>
                                        </p:tgtEl>
                                        <p:attrNameLst>
                                          <p:attrName>ppt_w</p:attrName>
                                        </p:attrNameLst>
                                      </p:cBhvr>
                                      <p:tavLst>
                                        <p:tav tm="0">
                                          <p:val>
                                            <p:fltVal val="0"/>
                                          </p:val>
                                        </p:tav>
                                        <p:tav tm="100000">
                                          <p:val>
                                            <p:strVal val="#ppt_w"/>
                                          </p:val>
                                        </p:tav>
                                      </p:tavLst>
                                    </p:anim>
                                    <p:anim calcmode="lin" valueType="num">
                                      <p:cBhvr>
                                        <p:cTn id="188" dur="2000" fill="hold"/>
                                        <p:tgtEl>
                                          <p:spTgt spid="29"/>
                                        </p:tgtEl>
                                        <p:attrNameLst>
                                          <p:attrName>ppt_h</p:attrName>
                                        </p:attrNameLst>
                                      </p:cBhvr>
                                      <p:tavLst>
                                        <p:tav tm="0">
                                          <p:val>
                                            <p:fltVal val="0"/>
                                          </p:val>
                                        </p:tav>
                                        <p:tav tm="100000">
                                          <p:val>
                                            <p:strVal val="#ppt_h"/>
                                          </p:val>
                                        </p:tav>
                                      </p:tavLst>
                                    </p:anim>
                                    <p:anim calcmode="lin" valueType="num">
                                      <p:cBhvr>
                                        <p:cTn id="189" dur="2000" fill="hold"/>
                                        <p:tgtEl>
                                          <p:spTgt spid="29"/>
                                        </p:tgtEl>
                                        <p:attrNameLst>
                                          <p:attrName>style.rotation</p:attrName>
                                        </p:attrNameLst>
                                      </p:cBhvr>
                                      <p:tavLst>
                                        <p:tav tm="0">
                                          <p:val>
                                            <p:fltVal val="360"/>
                                          </p:val>
                                        </p:tav>
                                        <p:tav tm="100000">
                                          <p:val>
                                            <p:fltVal val="0"/>
                                          </p:val>
                                        </p:tav>
                                      </p:tavLst>
                                    </p:anim>
                                    <p:animEffect transition="in" filter="fade">
                                      <p:cBhvr>
                                        <p:cTn id="190" dur="2000"/>
                                        <p:tgtEl>
                                          <p:spTgt spid="29"/>
                                        </p:tgtEl>
                                      </p:cBhvr>
                                    </p:animEffect>
                                  </p:childTnLst>
                                </p:cTn>
                              </p:par>
                              <p:par>
                                <p:cTn id="191" presetID="49" presetClass="entr" presetSubtype="0" decel="100000"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2000" fill="hold"/>
                                        <p:tgtEl>
                                          <p:spTgt spid="30"/>
                                        </p:tgtEl>
                                        <p:attrNameLst>
                                          <p:attrName>ppt_w</p:attrName>
                                        </p:attrNameLst>
                                      </p:cBhvr>
                                      <p:tavLst>
                                        <p:tav tm="0">
                                          <p:val>
                                            <p:fltVal val="0"/>
                                          </p:val>
                                        </p:tav>
                                        <p:tav tm="100000">
                                          <p:val>
                                            <p:strVal val="#ppt_w"/>
                                          </p:val>
                                        </p:tav>
                                      </p:tavLst>
                                    </p:anim>
                                    <p:anim calcmode="lin" valueType="num">
                                      <p:cBhvr>
                                        <p:cTn id="194" dur="2000" fill="hold"/>
                                        <p:tgtEl>
                                          <p:spTgt spid="30"/>
                                        </p:tgtEl>
                                        <p:attrNameLst>
                                          <p:attrName>ppt_h</p:attrName>
                                        </p:attrNameLst>
                                      </p:cBhvr>
                                      <p:tavLst>
                                        <p:tav tm="0">
                                          <p:val>
                                            <p:fltVal val="0"/>
                                          </p:val>
                                        </p:tav>
                                        <p:tav tm="100000">
                                          <p:val>
                                            <p:strVal val="#ppt_h"/>
                                          </p:val>
                                        </p:tav>
                                      </p:tavLst>
                                    </p:anim>
                                    <p:anim calcmode="lin" valueType="num">
                                      <p:cBhvr>
                                        <p:cTn id="195" dur="2000" fill="hold"/>
                                        <p:tgtEl>
                                          <p:spTgt spid="30"/>
                                        </p:tgtEl>
                                        <p:attrNameLst>
                                          <p:attrName>style.rotation</p:attrName>
                                        </p:attrNameLst>
                                      </p:cBhvr>
                                      <p:tavLst>
                                        <p:tav tm="0">
                                          <p:val>
                                            <p:fltVal val="360"/>
                                          </p:val>
                                        </p:tav>
                                        <p:tav tm="100000">
                                          <p:val>
                                            <p:fltVal val="0"/>
                                          </p:val>
                                        </p:tav>
                                      </p:tavLst>
                                    </p:anim>
                                    <p:animEffect transition="in" filter="fade">
                                      <p:cBhvr>
                                        <p:cTn id="196" dur="2000"/>
                                        <p:tgtEl>
                                          <p:spTgt spid="30"/>
                                        </p:tgtEl>
                                      </p:cBhvr>
                                    </p:animEffect>
                                  </p:childTnLst>
                                </p:cTn>
                              </p:par>
                              <p:par>
                                <p:cTn id="197" presetID="49" presetClass="entr" presetSubtype="0" decel="100000" fill="hold" grpId="1" nodeType="withEffect">
                                  <p:stCondLst>
                                    <p:cond delay="0"/>
                                  </p:stCondLst>
                                  <p:childTnLst>
                                    <p:set>
                                      <p:cBhvr>
                                        <p:cTn id="198" dur="1" fill="hold">
                                          <p:stCondLst>
                                            <p:cond delay="0"/>
                                          </p:stCondLst>
                                        </p:cTn>
                                        <p:tgtEl>
                                          <p:spTgt spid="5"/>
                                        </p:tgtEl>
                                        <p:attrNameLst>
                                          <p:attrName>style.visibility</p:attrName>
                                        </p:attrNameLst>
                                      </p:cBhvr>
                                      <p:to>
                                        <p:strVal val="visible"/>
                                      </p:to>
                                    </p:set>
                                    <p:anim calcmode="lin" valueType="num">
                                      <p:cBhvr>
                                        <p:cTn id="199" dur="2000" fill="hold"/>
                                        <p:tgtEl>
                                          <p:spTgt spid="5"/>
                                        </p:tgtEl>
                                        <p:attrNameLst>
                                          <p:attrName>ppt_w</p:attrName>
                                        </p:attrNameLst>
                                      </p:cBhvr>
                                      <p:tavLst>
                                        <p:tav tm="0">
                                          <p:val>
                                            <p:fltVal val="0"/>
                                          </p:val>
                                        </p:tav>
                                        <p:tav tm="100000">
                                          <p:val>
                                            <p:strVal val="#ppt_w"/>
                                          </p:val>
                                        </p:tav>
                                      </p:tavLst>
                                    </p:anim>
                                    <p:anim calcmode="lin" valueType="num">
                                      <p:cBhvr>
                                        <p:cTn id="200" dur="2000" fill="hold"/>
                                        <p:tgtEl>
                                          <p:spTgt spid="5"/>
                                        </p:tgtEl>
                                        <p:attrNameLst>
                                          <p:attrName>ppt_h</p:attrName>
                                        </p:attrNameLst>
                                      </p:cBhvr>
                                      <p:tavLst>
                                        <p:tav tm="0">
                                          <p:val>
                                            <p:fltVal val="0"/>
                                          </p:val>
                                        </p:tav>
                                        <p:tav tm="100000">
                                          <p:val>
                                            <p:strVal val="#ppt_h"/>
                                          </p:val>
                                        </p:tav>
                                      </p:tavLst>
                                    </p:anim>
                                    <p:anim calcmode="lin" valueType="num">
                                      <p:cBhvr>
                                        <p:cTn id="201" dur="2000" fill="hold"/>
                                        <p:tgtEl>
                                          <p:spTgt spid="5"/>
                                        </p:tgtEl>
                                        <p:attrNameLst>
                                          <p:attrName>style.rotation</p:attrName>
                                        </p:attrNameLst>
                                      </p:cBhvr>
                                      <p:tavLst>
                                        <p:tav tm="0">
                                          <p:val>
                                            <p:fltVal val="360"/>
                                          </p:val>
                                        </p:tav>
                                        <p:tav tm="100000">
                                          <p:val>
                                            <p:fltVal val="0"/>
                                          </p:val>
                                        </p:tav>
                                      </p:tavLst>
                                    </p:anim>
                                    <p:animEffect transition="in" filter="fade">
                                      <p:cBhvr>
                                        <p:cTn id="202" dur="2000"/>
                                        <p:tgtEl>
                                          <p:spTgt spid="5"/>
                                        </p:tgtEl>
                                      </p:cBhvr>
                                    </p:animEffect>
                                  </p:childTnLst>
                                </p:cTn>
                              </p:par>
                              <p:par>
                                <p:cTn id="203" presetID="49" presetClass="entr" presetSubtype="0" decel="100000" fill="hold" grpId="1" nodeType="withEffect">
                                  <p:stCondLst>
                                    <p:cond delay="0"/>
                                  </p:stCondLst>
                                  <p:childTnLst>
                                    <p:set>
                                      <p:cBhvr>
                                        <p:cTn id="204" dur="1" fill="hold">
                                          <p:stCondLst>
                                            <p:cond delay="0"/>
                                          </p:stCondLst>
                                        </p:cTn>
                                        <p:tgtEl>
                                          <p:spTgt spid="8"/>
                                        </p:tgtEl>
                                        <p:attrNameLst>
                                          <p:attrName>style.visibility</p:attrName>
                                        </p:attrNameLst>
                                      </p:cBhvr>
                                      <p:to>
                                        <p:strVal val="visible"/>
                                      </p:to>
                                    </p:set>
                                    <p:anim calcmode="lin" valueType="num">
                                      <p:cBhvr>
                                        <p:cTn id="205" dur="2000" fill="hold"/>
                                        <p:tgtEl>
                                          <p:spTgt spid="8"/>
                                        </p:tgtEl>
                                        <p:attrNameLst>
                                          <p:attrName>ppt_w</p:attrName>
                                        </p:attrNameLst>
                                      </p:cBhvr>
                                      <p:tavLst>
                                        <p:tav tm="0">
                                          <p:val>
                                            <p:fltVal val="0"/>
                                          </p:val>
                                        </p:tav>
                                        <p:tav tm="100000">
                                          <p:val>
                                            <p:strVal val="#ppt_w"/>
                                          </p:val>
                                        </p:tav>
                                      </p:tavLst>
                                    </p:anim>
                                    <p:anim calcmode="lin" valueType="num">
                                      <p:cBhvr>
                                        <p:cTn id="206" dur="2000" fill="hold"/>
                                        <p:tgtEl>
                                          <p:spTgt spid="8"/>
                                        </p:tgtEl>
                                        <p:attrNameLst>
                                          <p:attrName>ppt_h</p:attrName>
                                        </p:attrNameLst>
                                      </p:cBhvr>
                                      <p:tavLst>
                                        <p:tav tm="0">
                                          <p:val>
                                            <p:fltVal val="0"/>
                                          </p:val>
                                        </p:tav>
                                        <p:tav tm="100000">
                                          <p:val>
                                            <p:strVal val="#ppt_h"/>
                                          </p:val>
                                        </p:tav>
                                      </p:tavLst>
                                    </p:anim>
                                    <p:anim calcmode="lin" valueType="num">
                                      <p:cBhvr>
                                        <p:cTn id="207" dur="2000" fill="hold"/>
                                        <p:tgtEl>
                                          <p:spTgt spid="8"/>
                                        </p:tgtEl>
                                        <p:attrNameLst>
                                          <p:attrName>style.rotation</p:attrName>
                                        </p:attrNameLst>
                                      </p:cBhvr>
                                      <p:tavLst>
                                        <p:tav tm="0">
                                          <p:val>
                                            <p:fltVal val="360"/>
                                          </p:val>
                                        </p:tav>
                                        <p:tav tm="100000">
                                          <p:val>
                                            <p:fltVal val="0"/>
                                          </p:val>
                                        </p:tav>
                                      </p:tavLst>
                                    </p:anim>
                                    <p:animEffect transition="in" filter="fade">
                                      <p:cBhvr>
                                        <p:cTn id="208" dur="2000"/>
                                        <p:tgtEl>
                                          <p:spTgt spid="8"/>
                                        </p:tgtEl>
                                      </p:cBhvr>
                                    </p:animEffect>
                                  </p:childTnLst>
                                </p:cTn>
                              </p:par>
                              <p:par>
                                <p:cTn id="209" presetID="49" presetClass="entr" presetSubtype="0" decel="100000" fill="hold" grpId="1" nodeType="withEffect">
                                  <p:stCondLst>
                                    <p:cond delay="0"/>
                                  </p:stCondLst>
                                  <p:childTnLst>
                                    <p:set>
                                      <p:cBhvr>
                                        <p:cTn id="210" dur="1" fill="hold">
                                          <p:stCondLst>
                                            <p:cond delay="0"/>
                                          </p:stCondLst>
                                        </p:cTn>
                                        <p:tgtEl>
                                          <p:spTgt spid="10"/>
                                        </p:tgtEl>
                                        <p:attrNameLst>
                                          <p:attrName>style.visibility</p:attrName>
                                        </p:attrNameLst>
                                      </p:cBhvr>
                                      <p:to>
                                        <p:strVal val="visible"/>
                                      </p:to>
                                    </p:set>
                                    <p:anim calcmode="lin" valueType="num">
                                      <p:cBhvr>
                                        <p:cTn id="211" dur="2000" fill="hold"/>
                                        <p:tgtEl>
                                          <p:spTgt spid="10"/>
                                        </p:tgtEl>
                                        <p:attrNameLst>
                                          <p:attrName>ppt_w</p:attrName>
                                        </p:attrNameLst>
                                      </p:cBhvr>
                                      <p:tavLst>
                                        <p:tav tm="0">
                                          <p:val>
                                            <p:fltVal val="0"/>
                                          </p:val>
                                        </p:tav>
                                        <p:tav tm="100000">
                                          <p:val>
                                            <p:strVal val="#ppt_w"/>
                                          </p:val>
                                        </p:tav>
                                      </p:tavLst>
                                    </p:anim>
                                    <p:anim calcmode="lin" valueType="num">
                                      <p:cBhvr>
                                        <p:cTn id="212" dur="2000" fill="hold"/>
                                        <p:tgtEl>
                                          <p:spTgt spid="10"/>
                                        </p:tgtEl>
                                        <p:attrNameLst>
                                          <p:attrName>ppt_h</p:attrName>
                                        </p:attrNameLst>
                                      </p:cBhvr>
                                      <p:tavLst>
                                        <p:tav tm="0">
                                          <p:val>
                                            <p:fltVal val="0"/>
                                          </p:val>
                                        </p:tav>
                                        <p:tav tm="100000">
                                          <p:val>
                                            <p:strVal val="#ppt_h"/>
                                          </p:val>
                                        </p:tav>
                                      </p:tavLst>
                                    </p:anim>
                                    <p:anim calcmode="lin" valueType="num">
                                      <p:cBhvr>
                                        <p:cTn id="213" dur="2000" fill="hold"/>
                                        <p:tgtEl>
                                          <p:spTgt spid="10"/>
                                        </p:tgtEl>
                                        <p:attrNameLst>
                                          <p:attrName>style.rotation</p:attrName>
                                        </p:attrNameLst>
                                      </p:cBhvr>
                                      <p:tavLst>
                                        <p:tav tm="0">
                                          <p:val>
                                            <p:fltVal val="360"/>
                                          </p:val>
                                        </p:tav>
                                        <p:tav tm="100000">
                                          <p:val>
                                            <p:fltVal val="0"/>
                                          </p:val>
                                        </p:tav>
                                      </p:tavLst>
                                    </p:anim>
                                    <p:animEffect transition="in" filter="fade">
                                      <p:cBhvr>
                                        <p:cTn id="214" dur="2000"/>
                                        <p:tgtEl>
                                          <p:spTgt spid="10"/>
                                        </p:tgtEl>
                                      </p:cBhvr>
                                    </p:animEffect>
                                  </p:childTnLst>
                                </p:cTn>
                              </p:par>
                              <p:par>
                                <p:cTn id="215" presetID="49" presetClass="entr" presetSubtype="0" decel="100000" fill="hold" grpId="1" nodeType="withEffect">
                                  <p:stCondLst>
                                    <p:cond delay="0"/>
                                  </p:stCondLst>
                                  <p:childTnLst>
                                    <p:set>
                                      <p:cBhvr>
                                        <p:cTn id="216" dur="1" fill="hold">
                                          <p:stCondLst>
                                            <p:cond delay="0"/>
                                          </p:stCondLst>
                                        </p:cTn>
                                        <p:tgtEl>
                                          <p:spTgt spid="13"/>
                                        </p:tgtEl>
                                        <p:attrNameLst>
                                          <p:attrName>style.visibility</p:attrName>
                                        </p:attrNameLst>
                                      </p:cBhvr>
                                      <p:to>
                                        <p:strVal val="visible"/>
                                      </p:to>
                                    </p:set>
                                    <p:anim calcmode="lin" valueType="num">
                                      <p:cBhvr>
                                        <p:cTn id="217" dur="2000" fill="hold"/>
                                        <p:tgtEl>
                                          <p:spTgt spid="13"/>
                                        </p:tgtEl>
                                        <p:attrNameLst>
                                          <p:attrName>ppt_w</p:attrName>
                                        </p:attrNameLst>
                                      </p:cBhvr>
                                      <p:tavLst>
                                        <p:tav tm="0">
                                          <p:val>
                                            <p:fltVal val="0"/>
                                          </p:val>
                                        </p:tav>
                                        <p:tav tm="100000">
                                          <p:val>
                                            <p:strVal val="#ppt_w"/>
                                          </p:val>
                                        </p:tav>
                                      </p:tavLst>
                                    </p:anim>
                                    <p:anim calcmode="lin" valueType="num">
                                      <p:cBhvr>
                                        <p:cTn id="218" dur="2000" fill="hold"/>
                                        <p:tgtEl>
                                          <p:spTgt spid="13"/>
                                        </p:tgtEl>
                                        <p:attrNameLst>
                                          <p:attrName>ppt_h</p:attrName>
                                        </p:attrNameLst>
                                      </p:cBhvr>
                                      <p:tavLst>
                                        <p:tav tm="0">
                                          <p:val>
                                            <p:fltVal val="0"/>
                                          </p:val>
                                        </p:tav>
                                        <p:tav tm="100000">
                                          <p:val>
                                            <p:strVal val="#ppt_h"/>
                                          </p:val>
                                        </p:tav>
                                      </p:tavLst>
                                    </p:anim>
                                    <p:anim calcmode="lin" valueType="num">
                                      <p:cBhvr>
                                        <p:cTn id="219" dur="2000" fill="hold"/>
                                        <p:tgtEl>
                                          <p:spTgt spid="13"/>
                                        </p:tgtEl>
                                        <p:attrNameLst>
                                          <p:attrName>style.rotation</p:attrName>
                                        </p:attrNameLst>
                                      </p:cBhvr>
                                      <p:tavLst>
                                        <p:tav tm="0">
                                          <p:val>
                                            <p:fltVal val="360"/>
                                          </p:val>
                                        </p:tav>
                                        <p:tav tm="100000">
                                          <p:val>
                                            <p:fltVal val="0"/>
                                          </p:val>
                                        </p:tav>
                                      </p:tavLst>
                                    </p:anim>
                                    <p:animEffect transition="in" filter="fade">
                                      <p:cBhvr>
                                        <p:cTn id="220" dur="2000"/>
                                        <p:tgtEl>
                                          <p:spTgt spid="13"/>
                                        </p:tgtEl>
                                      </p:cBhvr>
                                    </p:animEffect>
                                  </p:childTnLst>
                                </p:cTn>
                              </p:par>
                              <p:par>
                                <p:cTn id="221" presetID="49" presetClass="entr" presetSubtype="0" decel="100000" fill="hold" grpId="1" nodeType="withEffect">
                                  <p:stCondLst>
                                    <p:cond delay="0"/>
                                  </p:stCondLst>
                                  <p:childTnLst>
                                    <p:set>
                                      <p:cBhvr>
                                        <p:cTn id="222" dur="1" fill="hold">
                                          <p:stCondLst>
                                            <p:cond delay="0"/>
                                          </p:stCondLst>
                                        </p:cTn>
                                        <p:tgtEl>
                                          <p:spTgt spid="14"/>
                                        </p:tgtEl>
                                        <p:attrNameLst>
                                          <p:attrName>style.visibility</p:attrName>
                                        </p:attrNameLst>
                                      </p:cBhvr>
                                      <p:to>
                                        <p:strVal val="visible"/>
                                      </p:to>
                                    </p:set>
                                    <p:anim calcmode="lin" valueType="num">
                                      <p:cBhvr>
                                        <p:cTn id="223" dur="2000" fill="hold"/>
                                        <p:tgtEl>
                                          <p:spTgt spid="14"/>
                                        </p:tgtEl>
                                        <p:attrNameLst>
                                          <p:attrName>ppt_w</p:attrName>
                                        </p:attrNameLst>
                                      </p:cBhvr>
                                      <p:tavLst>
                                        <p:tav tm="0">
                                          <p:val>
                                            <p:fltVal val="0"/>
                                          </p:val>
                                        </p:tav>
                                        <p:tav tm="100000">
                                          <p:val>
                                            <p:strVal val="#ppt_w"/>
                                          </p:val>
                                        </p:tav>
                                      </p:tavLst>
                                    </p:anim>
                                    <p:anim calcmode="lin" valueType="num">
                                      <p:cBhvr>
                                        <p:cTn id="224" dur="2000" fill="hold"/>
                                        <p:tgtEl>
                                          <p:spTgt spid="14"/>
                                        </p:tgtEl>
                                        <p:attrNameLst>
                                          <p:attrName>ppt_h</p:attrName>
                                        </p:attrNameLst>
                                      </p:cBhvr>
                                      <p:tavLst>
                                        <p:tav tm="0">
                                          <p:val>
                                            <p:fltVal val="0"/>
                                          </p:val>
                                        </p:tav>
                                        <p:tav tm="100000">
                                          <p:val>
                                            <p:strVal val="#ppt_h"/>
                                          </p:val>
                                        </p:tav>
                                      </p:tavLst>
                                    </p:anim>
                                    <p:anim calcmode="lin" valueType="num">
                                      <p:cBhvr>
                                        <p:cTn id="225" dur="2000" fill="hold"/>
                                        <p:tgtEl>
                                          <p:spTgt spid="14"/>
                                        </p:tgtEl>
                                        <p:attrNameLst>
                                          <p:attrName>style.rotation</p:attrName>
                                        </p:attrNameLst>
                                      </p:cBhvr>
                                      <p:tavLst>
                                        <p:tav tm="0">
                                          <p:val>
                                            <p:fltVal val="360"/>
                                          </p:val>
                                        </p:tav>
                                        <p:tav tm="100000">
                                          <p:val>
                                            <p:fltVal val="0"/>
                                          </p:val>
                                        </p:tav>
                                      </p:tavLst>
                                    </p:anim>
                                    <p:animEffect transition="in" filter="fade">
                                      <p:cBhvr>
                                        <p:cTn id="226" dur="2000"/>
                                        <p:tgtEl>
                                          <p:spTgt spid="14"/>
                                        </p:tgtEl>
                                      </p:cBhvr>
                                    </p:animEffect>
                                  </p:childTnLst>
                                </p:cTn>
                              </p:par>
                              <p:par>
                                <p:cTn id="227" presetID="49" presetClass="entr" presetSubtype="0" decel="100000" fill="hold" grpId="1" nodeType="withEffect">
                                  <p:stCondLst>
                                    <p:cond delay="0"/>
                                  </p:stCondLst>
                                  <p:childTnLst>
                                    <p:set>
                                      <p:cBhvr>
                                        <p:cTn id="228" dur="1" fill="hold">
                                          <p:stCondLst>
                                            <p:cond delay="0"/>
                                          </p:stCondLst>
                                        </p:cTn>
                                        <p:tgtEl>
                                          <p:spTgt spid="15"/>
                                        </p:tgtEl>
                                        <p:attrNameLst>
                                          <p:attrName>style.visibility</p:attrName>
                                        </p:attrNameLst>
                                      </p:cBhvr>
                                      <p:to>
                                        <p:strVal val="visible"/>
                                      </p:to>
                                    </p:set>
                                    <p:anim calcmode="lin" valueType="num">
                                      <p:cBhvr>
                                        <p:cTn id="229" dur="2000" fill="hold"/>
                                        <p:tgtEl>
                                          <p:spTgt spid="15"/>
                                        </p:tgtEl>
                                        <p:attrNameLst>
                                          <p:attrName>ppt_w</p:attrName>
                                        </p:attrNameLst>
                                      </p:cBhvr>
                                      <p:tavLst>
                                        <p:tav tm="0">
                                          <p:val>
                                            <p:fltVal val="0"/>
                                          </p:val>
                                        </p:tav>
                                        <p:tav tm="100000">
                                          <p:val>
                                            <p:strVal val="#ppt_w"/>
                                          </p:val>
                                        </p:tav>
                                      </p:tavLst>
                                    </p:anim>
                                    <p:anim calcmode="lin" valueType="num">
                                      <p:cBhvr>
                                        <p:cTn id="230" dur="2000" fill="hold"/>
                                        <p:tgtEl>
                                          <p:spTgt spid="15"/>
                                        </p:tgtEl>
                                        <p:attrNameLst>
                                          <p:attrName>ppt_h</p:attrName>
                                        </p:attrNameLst>
                                      </p:cBhvr>
                                      <p:tavLst>
                                        <p:tav tm="0">
                                          <p:val>
                                            <p:fltVal val="0"/>
                                          </p:val>
                                        </p:tav>
                                        <p:tav tm="100000">
                                          <p:val>
                                            <p:strVal val="#ppt_h"/>
                                          </p:val>
                                        </p:tav>
                                      </p:tavLst>
                                    </p:anim>
                                    <p:anim calcmode="lin" valueType="num">
                                      <p:cBhvr>
                                        <p:cTn id="231" dur="2000" fill="hold"/>
                                        <p:tgtEl>
                                          <p:spTgt spid="15"/>
                                        </p:tgtEl>
                                        <p:attrNameLst>
                                          <p:attrName>style.rotation</p:attrName>
                                        </p:attrNameLst>
                                      </p:cBhvr>
                                      <p:tavLst>
                                        <p:tav tm="0">
                                          <p:val>
                                            <p:fltVal val="360"/>
                                          </p:val>
                                        </p:tav>
                                        <p:tav tm="100000">
                                          <p:val>
                                            <p:fltVal val="0"/>
                                          </p:val>
                                        </p:tav>
                                      </p:tavLst>
                                    </p:anim>
                                    <p:animEffect transition="in" filter="fade">
                                      <p:cBhvr>
                                        <p:cTn id="232" dur="2000"/>
                                        <p:tgtEl>
                                          <p:spTgt spid="15"/>
                                        </p:tgtEl>
                                      </p:cBhvr>
                                    </p:animEffect>
                                  </p:childTnLst>
                                </p:cTn>
                              </p:par>
                              <p:par>
                                <p:cTn id="233" presetID="49" presetClass="entr" presetSubtype="0" decel="100000" fill="hold" grpId="1" nodeType="withEffect">
                                  <p:stCondLst>
                                    <p:cond delay="0"/>
                                  </p:stCondLst>
                                  <p:childTnLst>
                                    <p:set>
                                      <p:cBhvr>
                                        <p:cTn id="234" dur="1" fill="hold">
                                          <p:stCondLst>
                                            <p:cond delay="0"/>
                                          </p:stCondLst>
                                        </p:cTn>
                                        <p:tgtEl>
                                          <p:spTgt spid="20"/>
                                        </p:tgtEl>
                                        <p:attrNameLst>
                                          <p:attrName>style.visibility</p:attrName>
                                        </p:attrNameLst>
                                      </p:cBhvr>
                                      <p:to>
                                        <p:strVal val="visible"/>
                                      </p:to>
                                    </p:set>
                                    <p:anim calcmode="lin" valueType="num">
                                      <p:cBhvr>
                                        <p:cTn id="235" dur="2000" fill="hold"/>
                                        <p:tgtEl>
                                          <p:spTgt spid="20"/>
                                        </p:tgtEl>
                                        <p:attrNameLst>
                                          <p:attrName>ppt_w</p:attrName>
                                        </p:attrNameLst>
                                      </p:cBhvr>
                                      <p:tavLst>
                                        <p:tav tm="0">
                                          <p:val>
                                            <p:fltVal val="0"/>
                                          </p:val>
                                        </p:tav>
                                        <p:tav tm="100000">
                                          <p:val>
                                            <p:strVal val="#ppt_w"/>
                                          </p:val>
                                        </p:tav>
                                      </p:tavLst>
                                    </p:anim>
                                    <p:anim calcmode="lin" valueType="num">
                                      <p:cBhvr>
                                        <p:cTn id="236" dur="2000" fill="hold"/>
                                        <p:tgtEl>
                                          <p:spTgt spid="20"/>
                                        </p:tgtEl>
                                        <p:attrNameLst>
                                          <p:attrName>ppt_h</p:attrName>
                                        </p:attrNameLst>
                                      </p:cBhvr>
                                      <p:tavLst>
                                        <p:tav tm="0">
                                          <p:val>
                                            <p:fltVal val="0"/>
                                          </p:val>
                                        </p:tav>
                                        <p:tav tm="100000">
                                          <p:val>
                                            <p:strVal val="#ppt_h"/>
                                          </p:val>
                                        </p:tav>
                                      </p:tavLst>
                                    </p:anim>
                                    <p:anim calcmode="lin" valueType="num">
                                      <p:cBhvr>
                                        <p:cTn id="237" dur="2000" fill="hold"/>
                                        <p:tgtEl>
                                          <p:spTgt spid="20"/>
                                        </p:tgtEl>
                                        <p:attrNameLst>
                                          <p:attrName>style.rotation</p:attrName>
                                        </p:attrNameLst>
                                      </p:cBhvr>
                                      <p:tavLst>
                                        <p:tav tm="0">
                                          <p:val>
                                            <p:fltVal val="360"/>
                                          </p:val>
                                        </p:tav>
                                        <p:tav tm="100000">
                                          <p:val>
                                            <p:fltVal val="0"/>
                                          </p:val>
                                        </p:tav>
                                      </p:tavLst>
                                    </p:anim>
                                    <p:animEffect transition="in" filter="fade">
                                      <p:cBhvr>
                                        <p:cTn id="238" dur="2000"/>
                                        <p:tgtEl>
                                          <p:spTgt spid="20"/>
                                        </p:tgtEl>
                                      </p:cBhvr>
                                    </p:animEffect>
                                  </p:childTnLst>
                                </p:cTn>
                              </p:par>
                              <p:par>
                                <p:cTn id="239" presetID="49" presetClass="entr" presetSubtype="0" decel="100000" fill="hold" grpId="1" nodeType="withEffect">
                                  <p:stCondLst>
                                    <p:cond delay="0"/>
                                  </p:stCondLst>
                                  <p:childTnLst>
                                    <p:set>
                                      <p:cBhvr>
                                        <p:cTn id="240" dur="1" fill="hold">
                                          <p:stCondLst>
                                            <p:cond delay="0"/>
                                          </p:stCondLst>
                                        </p:cTn>
                                        <p:tgtEl>
                                          <p:spTgt spid="21"/>
                                        </p:tgtEl>
                                        <p:attrNameLst>
                                          <p:attrName>style.visibility</p:attrName>
                                        </p:attrNameLst>
                                      </p:cBhvr>
                                      <p:to>
                                        <p:strVal val="visible"/>
                                      </p:to>
                                    </p:set>
                                    <p:anim calcmode="lin" valueType="num">
                                      <p:cBhvr>
                                        <p:cTn id="241" dur="2000" fill="hold"/>
                                        <p:tgtEl>
                                          <p:spTgt spid="21"/>
                                        </p:tgtEl>
                                        <p:attrNameLst>
                                          <p:attrName>ppt_w</p:attrName>
                                        </p:attrNameLst>
                                      </p:cBhvr>
                                      <p:tavLst>
                                        <p:tav tm="0">
                                          <p:val>
                                            <p:fltVal val="0"/>
                                          </p:val>
                                        </p:tav>
                                        <p:tav tm="100000">
                                          <p:val>
                                            <p:strVal val="#ppt_w"/>
                                          </p:val>
                                        </p:tav>
                                      </p:tavLst>
                                    </p:anim>
                                    <p:anim calcmode="lin" valueType="num">
                                      <p:cBhvr>
                                        <p:cTn id="242" dur="2000" fill="hold"/>
                                        <p:tgtEl>
                                          <p:spTgt spid="21"/>
                                        </p:tgtEl>
                                        <p:attrNameLst>
                                          <p:attrName>ppt_h</p:attrName>
                                        </p:attrNameLst>
                                      </p:cBhvr>
                                      <p:tavLst>
                                        <p:tav tm="0">
                                          <p:val>
                                            <p:fltVal val="0"/>
                                          </p:val>
                                        </p:tav>
                                        <p:tav tm="100000">
                                          <p:val>
                                            <p:strVal val="#ppt_h"/>
                                          </p:val>
                                        </p:tav>
                                      </p:tavLst>
                                    </p:anim>
                                    <p:anim calcmode="lin" valueType="num">
                                      <p:cBhvr>
                                        <p:cTn id="243" dur="2000" fill="hold"/>
                                        <p:tgtEl>
                                          <p:spTgt spid="21"/>
                                        </p:tgtEl>
                                        <p:attrNameLst>
                                          <p:attrName>style.rotation</p:attrName>
                                        </p:attrNameLst>
                                      </p:cBhvr>
                                      <p:tavLst>
                                        <p:tav tm="0">
                                          <p:val>
                                            <p:fltVal val="360"/>
                                          </p:val>
                                        </p:tav>
                                        <p:tav tm="100000">
                                          <p:val>
                                            <p:fltVal val="0"/>
                                          </p:val>
                                        </p:tav>
                                      </p:tavLst>
                                    </p:anim>
                                    <p:animEffect transition="in" filter="fade">
                                      <p:cBhvr>
                                        <p:cTn id="244" dur="2000"/>
                                        <p:tgtEl>
                                          <p:spTgt spid="21"/>
                                        </p:tgtEl>
                                      </p:cBhvr>
                                    </p:animEffect>
                                  </p:childTnLst>
                                </p:cTn>
                              </p:par>
                              <p:par>
                                <p:cTn id="245" presetID="49" presetClass="entr" presetSubtype="0" decel="100000" fill="hold" grpId="1" nodeType="withEffect">
                                  <p:stCondLst>
                                    <p:cond delay="0"/>
                                  </p:stCondLst>
                                  <p:childTnLst>
                                    <p:set>
                                      <p:cBhvr>
                                        <p:cTn id="246" dur="1" fill="hold">
                                          <p:stCondLst>
                                            <p:cond delay="0"/>
                                          </p:stCondLst>
                                        </p:cTn>
                                        <p:tgtEl>
                                          <p:spTgt spid="22"/>
                                        </p:tgtEl>
                                        <p:attrNameLst>
                                          <p:attrName>style.visibility</p:attrName>
                                        </p:attrNameLst>
                                      </p:cBhvr>
                                      <p:to>
                                        <p:strVal val="visible"/>
                                      </p:to>
                                    </p:set>
                                    <p:anim calcmode="lin" valueType="num">
                                      <p:cBhvr>
                                        <p:cTn id="247" dur="2000" fill="hold"/>
                                        <p:tgtEl>
                                          <p:spTgt spid="22"/>
                                        </p:tgtEl>
                                        <p:attrNameLst>
                                          <p:attrName>ppt_w</p:attrName>
                                        </p:attrNameLst>
                                      </p:cBhvr>
                                      <p:tavLst>
                                        <p:tav tm="0">
                                          <p:val>
                                            <p:fltVal val="0"/>
                                          </p:val>
                                        </p:tav>
                                        <p:tav tm="100000">
                                          <p:val>
                                            <p:strVal val="#ppt_w"/>
                                          </p:val>
                                        </p:tav>
                                      </p:tavLst>
                                    </p:anim>
                                    <p:anim calcmode="lin" valueType="num">
                                      <p:cBhvr>
                                        <p:cTn id="248" dur="2000" fill="hold"/>
                                        <p:tgtEl>
                                          <p:spTgt spid="22"/>
                                        </p:tgtEl>
                                        <p:attrNameLst>
                                          <p:attrName>ppt_h</p:attrName>
                                        </p:attrNameLst>
                                      </p:cBhvr>
                                      <p:tavLst>
                                        <p:tav tm="0">
                                          <p:val>
                                            <p:fltVal val="0"/>
                                          </p:val>
                                        </p:tav>
                                        <p:tav tm="100000">
                                          <p:val>
                                            <p:strVal val="#ppt_h"/>
                                          </p:val>
                                        </p:tav>
                                      </p:tavLst>
                                    </p:anim>
                                    <p:anim calcmode="lin" valueType="num">
                                      <p:cBhvr>
                                        <p:cTn id="249" dur="2000" fill="hold"/>
                                        <p:tgtEl>
                                          <p:spTgt spid="22"/>
                                        </p:tgtEl>
                                        <p:attrNameLst>
                                          <p:attrName>style.rotation</p:attrName>
                                        </p:attrNameLst>
                                      </p:cBhvr>
                                      <p:tavLst>
                                        <p:tav tm="0">
                                          <p:val>
                                            <p:fltVal val="360"/>
                                          </p:val>
                                        </p:tav>
                                        <p:tav tm="100000">
                                          <p:val>
                                            <p:fltVal val="0"/>
                                          </p:val>
                                        </p:tav>
                                      </p:tavLst>
                                    </p:anim>
                                    <p:animEffect transition="in" filter="fade">
                                      <p:cBhvr>
                                        <p:cTn id="250" dur="2000"/>
                                        <p:tgtEl>
                                          <p:spTgt spid="22"/>
                                        </p:tgtEl>
                                      </p:cBhvr>
                                    </p:animEffect>
                                  </p:childTnLst>
                                </p:cTn>
                              </p:par>
                              <p:par>
                                <p:cTn id="251" presetID="49" presetClass="entr" presetSubtype="0" decel="100000"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fltVal val="0"/>
                                          </p:val>
                                        </p:tav>
                                        <p:tav tm="100000">
                                          <p:val>
                                            <p:strVal val="#ppt_w"/>
                                          </p:val>
                                        </p:tav>
                                      </p:tavLst>
                                    </p:anim>
                                    <p:anim calcmode="lin" valueType="num">
                                      <p:cBhvr>
                                        <p:cTn id="254" dur="2000" fill="hold"/>
                                        <p:tgtEl>
                                          <p:spTgt spid="31"/>
                                        </p:tgtEl>
                                        <p:attrNameLst>
                                          <p:attrName>ppt_h</p:attrName>
                                        </p:attrNameLst>
                                      </p:cBhvr>
                                      <p:tavLst>
                                        <p:tav tm="0">
                                          <p:val>
                                            <p:fltVal val="0"/>
                                          </p:val>
                                        </p:tav>
                                        <p:tav tm="100000">
                                          <p:val>
                                            <p:strVal val="#ppt_h"/>
                                          </p:val>
                                        </p:tav>
                                      </p:tavLst>
                                    </p:anim>
                                    <p:anim calcmode="lin" valueType="num">
                                      <p:cBhvr>
                                        <p:cTn id="255" dur="2000" fill="hold"/>
                                        <p:tgtEl>
                                          <p:spTgt spid="31"/>
                                        </p:tgtEl>
                                        <p:attrNameLst>
                                          <p:attrName>style.rotation</p:attrName>
                                        </p:attrNameLst>
                                      </p:cBhvr>
                                      <p:tavLst>
                                        <p:tav tm="0">
                                          <p:val>
                                            <p:fltVal val="360"/>
                                          </p:val>
                                        </p:tav>
                                        <p:tav tm="100000">
                                          <p:val>
                                            <p:fltVal val="0"/>
                                          </p:val>
                                        </p:tav>
                                      </p:tavLst>
                                    </p:anim>
                                    <p:animEffect transition="in" filter="fade">
                                      <p:cBhvr>
                                        <p:cTn id="256" dur="2000"/>
                                        <p:tgtEl>
                                          <p:spTgt spid="31"/>
                                        </p:tgtEl>
                                      </p:cBhvr>
                                    </p:animEffect>
                                  </p:childTnLst>
                                </p:cTn>
                              </p:par>
                              <p:par>
                                <p:cTn id="257" presetID="49" presetClass="entr" presetSubtype="0" decel="100000" fill="hold" grpId="1"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2000" fill="hold"/>
                                        <p:tgtEl>
                                          <p:spTgt spid="32"/>
                                        </p:tgtEl>
                                        <p:attrNameLst>
                                          <p:attrName>ppt_w</p:attrName>
                                        </p:attrNameLst>
                                      </p:cBhvr>
                                      <p:tavLst>
                                        <p:tav tm="0">
                                          <p:val>
                                            <p:fltVal val="0"/>
                                          </p:val>
                                        </p:tav>
                                        <p:tav tm="100000">
                                          <p:val>
                                            <p:strVal val="#ppt_w"/>
                                          </p:val>
                                        </p:tav>
                                      </p:tavLst>
                                    </p:anim>
                                    <p:anim calcmode="lin" valueType="num">
                                      <p:cBhvr>
                                        <p:cTn id="260" dur="2000" fill="hold"/>
                                        <p:tgtEl>
                                          <p:spTgt spid="32"/>
                                        </p:tgtEl>
                                        <p:attrNameLst>
                                          <p:attrName>ppt_h</p:attrName>
                                        </p:attrNameLst>
                                      </p:cBhvr>
                                      <p:tavLst>
                                        <p:tav tm="0">
                                          <p:val>
                                            <p:fltVal val="0"/>
                                          </p:val>
                                        </p:tav>
                                        <p:tav tm="100000">
                                          <p:val>
                                            <p:strVal val="#ppt_h"/>
                                          </p:val>
                                        </p:tav>
                                      </p:tavLst>
                                    </p:anim>
                                    <p:anim calcmode="lin" valueType="num">
                                      <p:cBhvr>
                                        <p:cTn id="261" dur="2000" fill="hold"/>
                                        <p:tgtEl>
                                          <p:spTgt spid="32"/>
                                        </p:tgtEl>
                                        <p:attrNameLst>
                                          <p:attrName>style.rotation</p:attrName>
                                        </p:attrNameLst>
                                      </p:cBhvr>
                                      <p:tavLst>
                                        <p:tav tm="0">
                                          <p:val>
                                            <p:fltVal val="360"/>
                                          </p:val>
                                        </p:tav>
                                        <p:tav tm="100000">
                                          <p:val>
                                            <p:fltVal val="0"/>
                                          </p:val>
                                        </p:tav>
                                      </p:tavLst>
                                    </p:anim>
                                    <p:animEffect transition="in" filter="fade">
                                      <p:cBhvr>
                                        <p:cTn id="262" dur="2000"/>
                                        <p:tgtEl>
                                          <p:spTgt spid="32"/>
                                        </p:tgtEl>
                                      </p:cBhvr>
                                    </p:animEffect>
                                  </p:childTnLst>
                                </p:cTn>
                              </p:par>
                              <p:par>
                                <p:cTn id="263" presetID="49" presetClass="entr" presetSubtype="0" decel="100000"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2000" fill="hold"/>
                                        <p:tgtEl>
                                          <p:spTgt spid="33"/>
                                        </p:tgtEl>
                                        <p:attrNameLst>
                                          <p:attrName>ppt_w</p:attrName>
                                        </p:attrNameLst>
                                      </p:cBhvr>
                                      <p:tavLst>
                                        <p:tav tm="0">
                                          <p:val>
                                            <p:fltVal val="0"/>
                                          </p:val>
                                        </p:tav>
                                        <p:tav tm="100000">
                                          <p:val>
                                            <p:strVal val="#ppt_w"/>
                                          </p:val>
                                        </p:tav>
                                      </p:tavLst>
                                    </p:anim>
                                    <p:anim calcmode="lin" valueType="num">
                                      <p:cBhvr>
                                        <p:cTn id="266" dur="2000" fill="hold"/>
                                        <p:tgtEl>
                                          <p:spTgt spid="33"/>
                                        </p:tgtEl>
                                        <p:attrNameLst>
                                          <p:attrName>ppt_h</p:attrName>
                                        </p:attrNameLst>
                                      </p:cBhvr>
                                      <p:tavLst>
                                        <p:tav tm="0">
                                          <p:val>
                                            <p:fltVal val="0"/>
                                          </p:val>
                                        </p:tav>
                                        <p:tav tm="100000">
                                          <p:val>
                                            <p:strVal val="#ppt_h"/>
                                          </p:val>
                                        </p:tav>
                                      </p:tavLst>
                                    </p:anim>
                                    <p:anim calcmode="lin" valueType="num">
                                      <p:cBhvr>
                                        <p:cTn id="267" dur="2000" fill="hold"/>
                                        <p:tgtEl>
                                          <p:spTgt spid="33"/>
                                        </p:tgtEl>
                                        <p:attrNameLst>
                                          <p:attrName>style.rotation</p:attrName>
                                        </p:attrNameLst>
                                      </p:cBhvr>
                                      <p:tavLst>
                                        <p:tav tm="0">
                                          <p:val>
                                            <p:fltVal val="360"/>
                                          </p:val>
                                        </p:tav>
                                        <p:tav tm="100000">
                                          <p:val>
                                            <p:fltVal val="0"/>
                                          </p:val>
                                        </p:tav>
                                      </p:tavLst>
                                    </p:anim>
                                    <p:animEffect transition="in" filter="fade">
                                      <p:cBhvr>
                                        <p:cTn id="268" dur="2000"/>
                                        <p:tgtEl>
                                          <p:spTgt spid="33"/>
                                        </p:tgtEl>
                                      </p:cBhvr>
                                    </p:animEffect>
                                  </p:childTnLst>
                                </p:cTn>
                              </p:par>
                              <p:par>
                                <p:cTn id="269" presetID="49" presetClass="entr" presetSubtype="0" decel="100000" fill="hold" grpId="1"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2000" fill="hold"/>
                                        <p:tgtEl>
                                          <p:spTgt spid="34"/>
                                        </p:tgtEl>
                                        <p:attrNameLst>
                                          <p:attrName>ppt_w</p:attrName>
                                        </p:attrNameLst>
                                      </p:cBhvr>
                                      <p:tavLst>
                                        <p:tav tm="0">
                                          <p:val>
                                            <p:fltVal val="0"/>
                                          </p:val>
                                        </p:tav>
                                        <p:tav tm="100000">
                                          <p:val>
                                            <p:strVal val="#ppt_w"/>
                                          </p:val>
                                        </p:tav>
                                      </p:tavLst>
                                    </p:anim>
                                    <p:anim calcmode="lin" valueType="num">
                                      <p:cBhvr>
                                        <p:cTn id="272" dur="2000" fill="hold"/>
                                        <p:tgtEl>
                                          <p:spTgt spid="34"/>
                                        </p:tgtEl>
                                        <p:attrNameLst>
                                          <p:attrName>ppt_h</p:attrName>
                                        </p:attrNameLst>
                                      </p:cBhvr>
                                      <p:tavLst>
                                        <p:tav tm="0">
                                          <p:val>
                                            <p:fltVal val="0"/>
                                          </p:val>
                                        </p:tav>
                                        <p:tav tm="100000">
                                          <p:val>
                                            <p:strVal val="#ppt_h"/>
                                          </p:val>
                                        </p:tav>
                                      </p:tavLst>
                                    </p:anim>
                                    <p:anim calcmode="lin" valueType="num">
                                      <p:cBhvr>
                                        <p:cTn id="273" dur="2000" fill="hold"/>
                                        <p:tgtEl>
                                          <p:spTgt spid="34"/>
                                        </p:tgtEl>
                                        <p:attrNameLst>
                                          <p:attrName>style.rotation</p:attrName>
                                        </p:attrNameLst>
                                      </p:cBhvr>
                                      <p:tavLst>
                                        <p:tav tm="0">
                                          <p:val>
                                            <p:fltVal val="360"/>
                                          </p:val>
                                        </p:tav>
                                        <p:tav tm="100000">
                                          <p:val>
                                            <p:fltVal val="0"/>
                                          </p:val>
                                        </p:tav>
                                      </p:tavLst>
                                    </p:anim>
                                    <p:animEffect transition="in" filter="fade">
                                      <p:cBhvr>
                                        <p:cTn id="274" dur="2000"/>
                                        <p:tgtEl>
                                          <p:spTgt spid="34"/>
                                        </p:tgtEl>
                                      </p:cBhvr>
                                    </p:animEffect>
                                  </p:childTnLst>
                                </p:cTn>
                              </p:par>
                              <p:par>
                                <p:cTn id="275" presetID="49" presetClass="entr" presetSubtype="0" decel="100000" fill="hold" grpId="1"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fltVal val="0"/>
                                          </p:val>
                                        </p:tav>
                                        <p:tav tm="100000">
                                          <p:val>
                                            <p:strVal val="#ppt_w"/>
                                          </p:val>
                                        </p:tav>
                                      </p:tavLst>
                                    </p:anim>
                                    <p:anim calcmode="lin" valueType="num">
                                      <p:cBhvr>
                                        <p:cTn id="278" dur="2000" fill="hold"/>
                                        <p:tgtEl>
                                          <p:spTgt spid="35"/>
                                        </p:tgtEl>
                                        <p:attrNameLst>
                                          <p:attrName>ppt_h</p:attrName>
                                        </p:attrNameLst>
                                      </p:cBhvr>
                                      <p:tavLst>
                                        <p:tav tm="0">
                                          <p:val>
                                            <p:fltVal val="0"/>
                                          </p:val>
                                        </p:tav>
                                        <p:tav tm="100000">
                                          <p:val>
                                            <p:strVal val="#ppt_h"/>
                                          </p:val>
                                        </p:tav>
                                      </p:tavLst>
                                    </p:anim>
                                    <p:anim calcmode="lin" valueType="num">
                                      <p:cBhvr>
                                        <p:cTn id="279" dur="2000" fill="hold"/>
                                        <p:tgtEl>
                                          <p:spTgt spid="35"/>
                                        </p:tgtEl>
                                        <p:attrNameLst>
                                          <p:attrName>style.rotation</p:attrName>
                                        </p:attrNameLst>
                                      </p:cBhvr>
                                      <p:tavLst>
                                        <p:tav tm="0">
                                          <p:val>
                                            <p:fltVal val="360"/>
                                          </p:val>
                                        </p:tav>
                                        <p:tav tm="100000">
                                          <p:val>
                                            <p:fltVal val="0"/>
                                          </p:val>
                                        </p:tav>
                                      </p:tavLst>
                                    </p:anim>
                                    <p:animEffect transition="in" filter="fade">
                                      <p:cBhvr>
                                        <p:cTn id="280" dur="2000"/>
                                        <p:tgtEl>
                                          <p:spTgt spid="35"/>
                                        </p:tgtEl>
                                      </p:cBhvr>
                                    </p:animEffect>
                                  </p:childTnLst>
                                </p:cTn>
                              </p:par>
                              <p:par>
                                <p:cTn id="281" presetID="49" presetClass="entr" presetSubtype="0" decel="100000"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p:cTn id="283" dur="2000" fill="hold"/>
                                        <p:tgtEl>
                                          <p:spTgt spid="36"/>
                                        </p:tgtEl>
                                        <p:attrNameLst>
                                          <p:attrName>ppt_w</p:attrName>
                                        </p:attrNameLst>
                                      </p:cBhvr>
                                      <p:tavLst>
                                        <p:tav tm="0">
                                          <p:val>
                                            <p:fltVal val="0"/>
                                          </p:val>
                                        </p:tav>
                                        <p:tav tm="100000">
                                          <p:val>
                                            <p:strVal val="#ppt_w"/>
                                          </p:val>
                                        </p:tav>
                                      </p:tavLst>
                                    </p:anim>
                                    <p:anim calcmode="lin" valueType="num">
                                      <p:cBhvr>
                                        <p:cTn id="284" dur="2000" fill="hold"/>
                                        <p:tgtEl>
                                          <p:spTgt spid="36"/>
                                        </p:tgtEl>
                                        <p:attrNameLst>
                                          <p:attrName>ppt_h</p:attrName>
                                        </p:attrNameLst>
                                      </p:cBhvr>
                                      <p:tavLst>
                                        <p:tav tm="0">
                                          <p:val>
                                            <p:fltVal val="0"/>
                                          </p:val>
                                        </p:tav>
                                        <p:tav tm="100000">
                                          <p:val>
                                            <p:strVal val="#ppt_h"/>
                                          </p:val>
                                        </p:tav>
                                      </p:tavLst>
                                    </p:anim>
                                    <p:anim calcmode="lin" valueType="num">
                                      <p:cBhvr>
                                        <p:cTn id="285" dur="2000" fill="hold"/>
                                        <p:tgtEl>
                                          <p:spTgt spid="36"/>
                                        </p:tgtEl>
                                        <p:attrNameLst>
                                          <p:attrName>style.rotation</p:attrName>
                                        </p:attrNameLst>
                                      </p:cBhvr>
                                      <p:tavLst>
                                        <p:tav tm="0">
                                          <p:val>
                                            <p:fltVal val="360"/>
                                          </p:val>
                                        </p:tav>
                                        <p:tav tm="100000">
                                          <p:val>
                                            <p:fltVal val="0"/>
                                          </p:val>
                                        </p:tav>
                                      </p:tavLst>
                                    </p:anim>
                                    <p:animEffect transition="in" filter="fade">
                                      <p:cBhvr>
                                        <p:cTn id="286" dur="2000"/>
                                        <p:tgtEl>
                                          <p:spTgt spid="36"/>
                                        </p:tgtEl>
                                      </p:cBhvr>
                                    </p:animEffect>
                                  </p:childTnLst>
                                </p:cTn>
                              </p:par>
                              <p:par>
                                <p:cTn id="287" presetID="49" presetClass="entr" presetSubtype="0" decel="100000" fill="hold" grpId="1"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fltVal val="0"/>
                                          </p:val>
                                        </p:tav>
                                        <p:tav tm="100000">
                                          <p:val>
                                            <p:strVal val="#ppt_w"/>
                                          </p:val>
                                        </p:tav>
                                      </p:tavLst>
                                    </p:anim>
                                    <p:anim calcmode="lin" valueType="num">
                                      <p:cBhvr>
                                        <p:cTn id="290" dur="2000" fill="hold"/>
                                        <p:tgtEl>
                                          <p:spTgt spid="37"/>
                                        </p:tgtEl>
                                        <p:attrNameLst>
                                          <p:attrName>ppt_h</p:attrName>
                                        </p:attrNameLst>
                                      </p:cBhvr>
                                      <p:tavLst>
                                        <p:tav tm="0">
                                          <p:val>
                                            <p:fltVal val="0"/>
                                          </p:val>
                                        </p:tav>
                                        <p:tav tm="100000">
                                          <p:val>
                                            <p:strVal val="#ppt_h"/>
                                          </p:val>
                                        </p:tav>
                                      </p:tavLst>
                                    </p:anim>
                                    <p:anim calcmode="lin" valueType="num">
                                      <p:cBhvr>
                                        <p:cTn id="291" dur="2000" fill="hold"/>
                                        <p:tgtEl>
                                          <p:spTgt spid="37"/>
                                        </p:tgtEl>
                                        <p:attrNameLst>
                                          <p:attrName>style.rotation</p:attrName>
                                        </p:attrNameLst>
                                      </p:cBhvr>
                                      <p:tavLst>
                                        <p:tav tm="0">
                                          <p:val>
                                            <p:fltVal val="360"/>
                                          </p:val>
                                        </p:tav>
                                        <p:tav tm="100000">
                                          <p:val>
                                            <p:fltVal val="0"/>
                                          </p:val>
                                        </p:tav>
                                      </p:tavLst>
                                    </p:anim>
                                    <p:animEffect transition="in" filter="fade">
                                      <p:cBhvr>
                                        <p:cTn id="292" dur="2000"/>
                                        <p:tgtEl>
                                          <p:spTgt spid="37"/>
                                        </p:tgtEl>
                                      </p:cBhvr>
                                    </p:animEffect>
                                  </p:childTnLst>
                                </p:cTn>
                              </p:par>
                            </p:childTnLst>
                          </p:cTn>
                        </p:par>
                        <p:par>
                          <p:cTn id="293" fill="hold">
                            <p:stCondLst>
                              <p:cond delay="2000"/>
                            </p:stCondLst>
                            <p:childTnLst>
                              <p:par>
                                <p:cTn id="294" presetID="2" presetClass="exit" presetSubtype="6" fill="hold" grpId="2" nodeType="afterEffect">
                                  <p:stCondLst>
                                    <p:cond delay="0"/>
                                  </p:stCondLst>
                                  <p:childTnLst>
                                    <p:anim calcmode="lin" valueType="num">
                                      <p:cBhvr additive="base">
                                        <p:cTn id="295" dur="2000"/>
                                        <p:tgtEl>
                                          <p:spTgt spid="4"/>
                                        </p:tgtEl>
                                        <p:attrNameLst>
                                          <p:attrName>ppt_x</p:attrName>
                                        </p:attrNameLst>
                                      </p:cBhvr>
                                      <p:tavLst>
                                        <p:tav tm="0">
                                          <p:val>
                                            <p:strVal val="ppt_x"/>
                                          </p:val>
                                        </p:tav>
                                        <p:tav tm="100000">
                                          <p:val>
                                            <p:strVal val="1+ppt_w/2"/>
                                          </p:val>
                                        </p:tav>
                                      </p:tavLst>
                                    </p:anim>
                                    <p:anim calcmode="lin" valueType="num">
                                      <p:cBhvr additive="base">
                                        <p:cTn id="296" dur="2000"/>
                                        <p:tgtEl>
                                          <p:spTgt spid="4"/>
                                        </p:tgtEl>
                                        <p:attrNameLst>
                                          <p:attrName>ppt_y</p:attrName>
                                        </p:attrNameLst>
                                      </p:cBhvr>
                                      <p:tavLst>
                                        <p:tav tm="0">
                                          <p:val>
                                            <p:strVal val="ppt_y"/>
                                          </p:val>
                                        </p:tav>
                                        <p:tav tm="100000">
                                          <p:val>
                                            <p:strVal val="1+ppt_h/2"/>
                                          </p:val>
                                        </p:tav>
                                      </p:tavLst>
                                    </p:anim>
                                    <p:set>
                                      <p:cBhvr>
                                        <p:cTn id="297" dur="1" fill="hold">
                                          <p:stCondLst>
                                            <p:cond delay="1999"/>
                                          </p:stCondLst>
                                        </p:cTn>
                                        <p:tgtEl>
                                          <p:spTgt spid="4"/>
                                        </p:tgtEl>
                                        <p:attrNameLst>
                                          <p:attrName>style.visibility</p:attrName>
                                        </p:attrNameLst>
                                      </p:cBhvr>
                                      <p:to>
                                        <p:strVal val="hidden"/>
                                      </p:to>
                                    </p:set>
                                  </p:childTnLst>
                                </p:cTn>
                              </p:par>
                              <p:par>
                                <p:cTn id="298" presetID="2" presetClass="exit" presetSubtype="6" fill="hold" grpId="2" nodeType="withEffect">
                                  <p:stCondLst>
                                    <p:cond delay="0"/>
                                  </p:stCondLst>
                                  <p:childTnLst>
                                    <p:anim calcmode="lin" valueType="num">
                                      <p:cBhvr additive="base">
                                        <p:cTn id="299" dur="2000"/>
                                        <p:tgtEl>
                                          <p:spTgt spid="7"/>
                                        </p:tgtEl>
                                        <p:attrNameLst>
                                          <p:attrName>ppt_x</p:attrName>
                                        </p:attrNameLst>
                                      </p:cBhvr>
                                      <p:tavLst>
                                        <p:tav tm="0">
                                          <p:val>
                                            <p:strVal val="ppt_x"/>
                                          </p:val>
                                        </p:tav>
                                        <p:tav tm="100000">
                                          <p:val>
                                            <p:strVal val="1+ppt_w/2"/>
                                          </p:val>
                                        </p:tav>
                                      </p:tavLst>
                                    </p:anim>
                                    <p:anim calcmode="lin" valueType="num">
                                      <p:cBhvr additive="base">
                                        <p:cTn id="300" dur="2000"/>
                                        <p:tgtEl>
                                          <p:spTgt spid="7"/>
                                        </p:tgtEl>
                                        <p:attrNameLst>
                                          <p:attrName>ppt_y</p:attrName>
                                        </p:attrNameLst>
                                      </p:cBhvr>
                                      <p:tavLst>
                                        <p:tav tm="0">
                                          <p:val>
                                            <p:strVal val="ppt_y"/>
                                          </p:val>
                                        </p:tav>
                                        <p:tav tm="100000">
                                          <p:val>
                                            <p:strVal val="1+ppt_h/2"/>
                                          </p:val>
                                        </p:tav>
                                      </p:tavLst>
                                    </p:anim>
                                    <p:set>
                                      <p:cBhvr>
                                        <p:cTn id="301" dur="1" fill="hold">
                                          <p:stCondLst>
                                            <p:cond delay="1999"/>
                                          </p:stCondLst>
                                        </p:cTn>
                                        <p:tgtEl>
                                          <p:spTgt spid="7"/>
                                        </p:tgtEl>
                                        <p:attrNameLst>
                                          <p:attrName>style.visibility</p:attrName>
                                        </p:attrNameLst>
                                      </p:cBhvr>
                                      <p:to>
                                        <p:strVal val="hidden"/>
                                      </p:to>
                                    </p:set>
                                  </p:childTnLst>
                                </p:cTn>
                              </p:par>
                              <p:par>
                                <p:cTn id="302" presetID="2" presetClass="exit" presetSubtype="6" fill="hold" grpId="2" nodeType="withEffect">
                                  <p:stCondLst>
                                    <p:cond delay="0"/>
                                  </p:stCondLst>
                                  <p:childTnLst>
                                    <p:anim calcmode="lin" valueType="num">
                                      <p:cBhvr additive="base">
                                        <p:cTn id="303" dur="2000"/>
                                        <p:tgtEl>
                                          <p:spTgt spid="9"/>
                                        </p:tgtEl>
                                        <p:attrNameLst>
                                          <p:attrName>ppt_x</p:attrName>
                                        </p:attrNameLst>
                                      </p:cBhvr>
                                      <p:tavLst>
                                        <p:tav tm="0">
                                          <p:val>
                                            <p:strVal val="ppt_x"/>
                                          </p:val>
                                        </p:tav>
                                        <p:tav tm="100000">
                                          <p:val>
                                            <p:strVal val="1+ppt_w/2"/>
                                          </p:val>
                                        </p:tav>
                                      </p:tavLst>
                                    </p:anim>
                                    <p:anim calcmode="lin" valueType="num">
                                      <p:cBhvr additive="base">
                                        <p:cTn id="304" dur="2000"/>
                                        <p:tgtEl>
                                          <p:spTgt spid="9"/>
                                        </p:tgtEl>
                                        <p:attrNameLst>
                                          <p:attrName>ppt_y</p:attrName>
                                        </p:attrNameLst>
                                      </p:cBhvr>
                                      <p:tavLst>
                                        <p:tav tm="0">
                                          <p:val>
                                            <p:strVal val="ppt_y"/>
                                          </p:val>
                                        </p:tav>
                                        <p:tav tm="100000">
                                          <p:val>
                                            <p:strVal val="1+ppt_h/2"/>
                                          </p:val>
                                        </p:tav>
                                      </p:tavLst>
                                    </p:anim>
                                    <p:set>
                                      <p:cBhvr>
                                        <p:cTn id="305" dur="1" fill="hold">
                                          <p:stCondLst>
                                            <p:cond delay="1999"/>
                                          </p:stCondLst>
                                        </p:cTn>
                                        <p:tgtEl>
                                          <p:spTgt spid="9"/>
                                        </p:tgtEl>
                                        <p:attrNameLst>
                                          <p:attrName>style.visibility</p:attrName>
                                        </p:attrNameLst>
                                      </p:cBhvr>
                                      <p:to>
                                        <p:strVal val="hidden"/>
                                      </p:to>
                                    </p:set>
                                  </p:childTnLst>
                                </p:cTn>
                              </p:par>
                              <p:par>
                                <p:cTn id="306" presetID="2" presetClass="exit" presetSubtype="6" fill="hold" grpId="2" nodeType="withEffect">
                                  <p:stCondLst>
                                    <p:cond delay="0"/>
                                  </p:stCondLst>
                                  <p:childTnLst>
                                    <p:anim calcmode="lin" valueType="num">
                                      <p:cBhvr additive="base">
                                        <p:cTn id="307" dur="2000"/>
                                        <p:tgtEl>
                                          <p:spTgt spid="11"/>
                                        </p:tgtEl>
                                        <p:attrNameLst>
                                          <p:attrName>ppt_x</p:attrName>
                                        </p:attrNameLst>
                                      </p:cBhvr>
                                      <p:tavLst>
                                        <p:tav tm="0">
                                          <p:val>
                                            <p:strVal val="ppt_x"/>
                                          </p:val>
                                        </p:tav>
                                        <p:tav tm="100000">
                                          <p:val>
                                            <p:strVal val="1+ppt_w/2"/>
                                          </p:val>
                                        </p:tav>
                                      </p:tavLst>
                                    </p:anim>
                                    <p:anim calcmode="lin" valueType="num">
                                      <p:cBhvr additive="base">
                                        <p:cTn id="308" dur="2000"/>
                                        <p:tgtEl>
                                          <p:spTgt spid="11"/>
                                        </p:tgtEl>
                                        <p:attrNameLst>
                                          <p:attrName>ppt_y</p:attrName>
                                        </p:attrNameLst>
                                      </p:cBhvr>
                                      <p:tavLst>
                                        <p:tav tm="0">
                                          <p:val>
                                            <p:strVal val="ppt_y"/>
                                          </p:val>
                                        </p:tav>
                                        <p:tav tm="100000">
                                          <p:val>
                                            <p:strVal val="1+ppt_h/2"/>
                                          </p:val>
                                        </p:tav>
                                      </p:tavLst>
                                    </p:anim>
                                    <p:set>
                                      <p:cBhvr>
                                        <p:cTn id="309" dur="1" fill="hold">
                                          <p:stCondLst>
                                            <p:cond delay="1999"/>
                                          </p:stCondLst>
                                        </p:cTn>
                                        <p:tgtEl>
                                          <p:spTgt spid="11"/>
                                        </p:tgtEl>
                                        <p:attrNameLst>
                                          <p:attrName>style.visibility</p:attrName>
                                        </p:attrNameLst>
                                      </p:cBhvr>
                                      <p:to>
                                        <p:strVal val="hidden"/>
                                      </p:to>
                                    </p:set>
                                  </p:childTnLst>
                                </p:cTn>
                              </p:par>
                              <p:par>
                                <p:cTn id="310" presetID="2" presetClass="exit" presetSubtype="6" fill="hold" grpId="2" nodeType="withEffect">
                                  <p:stCondLst>
                                    <p:cond delay="0"/>
                                  </p:stCondLst>
                                  <p:childTnLst>
                                    <p:anim calcmode="lin" valueType="num">
                                      <p:cBhvr additive="base">
                                        <p:cTn id="311" dur="2000"/>
                                        <p:tgtEl>
                                          <p:spTgt spid="12"/>
                                        </p:tgtEl>
                                        <p:attrNameLst>
                                          <p:attrName>ppt_x</p:attrName>
                                        </p:attrNameLst>
                                      </p:cBhvr>
                                      <p:tavLst>
                                        <p:tav tm="0">
                                          <p:val>
                                            <p:strVal val="ppt_x"/>
                                          </p:val>
                                        </p:tav>
                                        <p:tav tm="100000">
                                          <p:val>
                                            <p:strVal val="1+ppt_w/2"/>
                                          </p:val>
                                        </p:tav>
                                      </p:tavLst>
                                    </p:anim>
                                    <p:anim calcmode="lin" valueType="num">
                                      <p:cBhvr additive="base">
                                        <p:cTn id="312" dur="2000"/>
                                        <p:tgtEl>
                                          <p:spTgt spid="12"/>
                                        </p:tgtEl>
                                        <p:attrNameLst>
                                          <p:attrName>ppt_y</p:attrName>
                                        </p:attrNameLst>
                                      </p:cBhvr>
                                      <p:tavLst>
                                        <p:tav tm="0">
                                          <p:val>
                                            <p:strVal val="ppt_y"/>
                                          </p:val>
                                        </p:tav>
                                        <p:tav tm="100000">
                                          <p:val>
                                            <p:strVal val="1+ppt_h/2"/>
                                          </p:val>
                                        </p:tav>
                                      </p:tavLst>
                                    </p:anim>
                                    <p:set>
                                      <p:cBhvr>
                                        <p:cTn id="313" dur="1" fill="hold">
                                          <p:stCondLst>
                                            <p:cond delay="1999"/>
                                          </p:stCondLst>
                                        </p:cTn>
                                        <p:tgtEl>
                                          <p:spTgt spid="12"/>
                                        </p:tgtEl>
                                        <p:attrNameLst>
                                          <p:attrName>style.visibility</p:attrName>
                                        </p:attrNameLst>
                                      </p:cBhvr>
                                      <p:to>
                                        <p:strVal val="hidden"/>
                                      </p:to>
                                    </p:set>
                                  </p:childTnLst>
                                </p:cTn>
                              </p:par>
                              <p:par>
                                <p:cTn id="314" presetID="2" presetClass="exit" presetSubtype="6" fill="hold" grpId="2" nodeType="withEffect">
                                  <p:stCondLst>
                                    <p:cond delay="0"/>
                                  </p:stCondLst>
                                  <p:childTnLst>
                                    <p:anim calcmode="lin" valueType="num">
                                      <p:cBhvr additive="base">
                                        <p:cTn id="315" dur="2000"/>
                                        <p:tgtEl>
                                          <p:spTgt spid="16"/>
                                        </p:tgtEl>
                                        <p:attrNameLst>
                                          <p:attrName>ppt_x</p:attrName>
                                        </p:attrNameLst>
                                      </p:cBhvr>
                                      <p:tavLst>
                                        <p:tav tm="0">
                                          <p:val>
                                            <p:strVal val="ppt_x"/>
                                          </p:val>
                                        </p:tav>
                                        <p:tav tm="100000">
                                          <p:val>
                                            <p:strVal val="1+ppt_w/2"/>
                                          </p:val>
                                        </p:tav>
                                      </p:tavLst>
                                    </p:anim>
                                    <p:anim calcmode="lin" valueType="num">
                                      <p:cBhvr additive="base">
                                        <p:cTn id="316" dur="2000"/>
                                        <p:tgtEl>
                                          <p:spTgt spid="16"/>
                                        </p:tgtEl>
                                        <p:attrNameLst>
                                          <p:attrName>ppt_y</p:attrName>
                                        </p:attrNameLst>
                                      </p:cBhvr>
                                      <p:tavLst>
                                        <p:tav tm="0">
                                          <p:val>
                                            <p:strVal val="ppt_y"/>
                                          </p:val>
                                        </p:tav>
                                        <p:tav tm="100000">
                                          <p:val>
                                            <p:strVal val="1+ppt_h/2"/>
                                          </p:val>
                                        </p:tav>
                                      </p:tavLst>
                                    </p:anim>
                                    <p:set>
                                      <p:cBhvr>
                                        <p:cTn id="317" dur="1" fill="hold">
                                          <p:stCondLst>
                                            <p:cond delay="1999"/>
                                          </p:stCondLst>
                                        </p:cTn>
                                        <p:tgtEl>
                                          <p:spTgt spid="16"/>
                                        </p:tgtEl>
                                        <p:attrNameLst>
                                          <p:attrName>style.visibility</p:attrName>
                                        </p:attrNameLst>
                                      </p:cBhvr>
                                      <p:to>
                                        <p:strVal val="hidden"/>
                                      </p:to>
                                    </p:set>
                                  </p:childTnLst>
                                </p:cTn>
                              </p:par>
                              <p:par>
                                <p:cTn id="318" presetID="2" presetClass="exit" presetSubtype="6" fill="hold" grpId="2" nodeType="withEffect">
                                  <p:stCondLst>
                                    <p:cond delay="0"/>
                                  </p:stCondLst>
                                  <p:childTnLst>
                                    <p:anim calcmode="lin" valueType="num">
                                      <p:cBhvr additive="base">
                                        <p:cTn id="319" dur="2000"/>
                                        <p:tgtEl>
                                          <p:spTgt spid="17"/>
                                        </p:tgtEl>
                                        <p:attrNameLst>
                                          <p:attrName>ppt_x</p:attrName>
                                        </p:attrNameLst>
                                      </p:cBhvr>
                                      <p:tavLst>
                                        <p:tav tm="0">
                                          <p:val>
                                            <p:strVal val="ppt_x"/>
                                          </p:val>
                                        </p:tav>
                                        <p:tav tm="100000">
                                          <p:val>
                                            <p:strVal val="1+ppt_w/2"/>
                                          </p:val>
                                        </p:tav>
                                      </p:tavLst>
                                    </p:anim>
                                    <p:anim calcmode="lin" valueType="num">
                                      <p:cBhvr additive="base">
                                        <p:cTn id="320" dur="2000"/>
                                        <p:tgtEl>
                                          <p:spTgt spid="17"/>
                                        </p:tgtEl>
                                        <p:attrNameLst>
                                          <p:attrName>ppt_y</p:attrName>
                                        </p:attrNameLst>
                                      </p:cBhvr>
                                      <p:tavLst>
                                        <p:tav tm="0">
                                          <p:val>
                                            <p:strVal val="ppt_y"/>
                                          </p:val>
                                        </p:tav>
                                        <p:tav tm="100000">
                                          <p:val>
                                            <p:strVal val="1+ppt_h/2"/>
                                          </p:val>
                                        </p:tav>
                                      </p:tavLst>
                                    </p:anim>
                                    <p:set>
                                      <p:cBhvr>
                                        <p:cTn id="321" dur="1" fill="hold">
                                          <p:stCondLst>
                                            <p:cond delay="1999"/>
                                          </p:stCondLst>
                                        </p:cTn>
                                        <p:tgtEl>
                                          <p:spTgt spid="17"/>
                                        </p:tgtEl>
                                        <p:attrNameLst>
                                          <p:attrName>style.visibility</p:attrName>
                                        </p:attrNameLst>
                                      </p:cBhvr>
                                      <p:to>
                                        <p:strVal val="hidden"/>
                                      </p:to>
                                    </p:set>
                                  </p:childTnLst>
                                </p:cTn>
                              </p:par>
                              <p:par>
                                <p:cTn id="322" presetID="2" presetClass="exit" presetSubtype="6" fill="hold" grpId="2" nodeType="withEffect">
                                  <p:stCondLst>
                                    <p:cond delay="0"/>
                                  </p:stCondLst>
                                  <p:childTnLst>
                                    <p:anim calcmode="lin" valueType="num">
                                      <p:cBhvr additive="base">
                                        <p:cTn id="323" dur="2000"/>
                                        <p:tgtEl>
                                          <p:spTgt spid="18"/>
                                        </p:tgtEl>
                                        <p:attrNameLst>
                                          <p:attrName>ppt_x</p:attrName>
                                        </p:attrNameLst>
                                      </p:cBhvr>
                                      <p:tavLst>
                                        <p:tav tm="0">
                                          <p:val>
                                            <p:strVal val="ppt_x"/>
                                          </p:val>
                                        </p:tav>
                                        <p:tav tm="100000">
                                          <p:val>
                                            <p:strVal val="1+ppt_w/2"/>
                                          </p:val>
                                        </p:tav>
                                      </p:tavLst>
                                    </p:anim>
                                    <p:anim calcmode="lin" valueType="num">
                                      <p:cBhvr additive="base">
                                        <p:cTn id="324" dur="2000"/>
                                        <p:tgtEl>
                                          <p:spTgt spid="18"/>
                                        </p:tgtEl>
                                        <p:attrNameLst>
                                          <p:attrName>ppt_y</p:attrName>
                                        </p:attrNameLst>
                                      </p:cBhvr>
                                      <p:tavLst>
                                        <p:tav tm="0">
                                          <p:val>
                                            <p:strVal val="ppt_y"/>
                                          </p:val>
                                        </p:tav>
                                        <p:tav tm="100000">
                                          <p:val>
                                            <p:strVal val="1+ppt_h/2"/>
                                          </p:val>
                                        </p:tav>
                                      </p:tavLst>
                                    </p:anim>
                                    <p:set>
                                      <p:cBhvr>
                                        <p:cTn id="325" dur="1" fill="hold">
                                          <p:stCondLst>
                                            <p:cond delay="1999"/>
                                          </p:stCondLst>
                                        </p:cTn>
                                        <p:tgtEl>
                                          <p:spTgt spid="18"/>
                                        </p:tgtEl>
                                        <p:attrNameLst>
                                          <p:attrName>style.visibility</p:attrName>
                                        </p:attrNameLst>
                                      </p:cBhvr>
                                      <p:to>
                                        <p:strVal val="hidden"/>
                                      </p:to>
                                    </p:set>
                                  </p:childTnLst>
                                </p:cTn>
                              </p:par>
                              <p:par>
                                <p:cTn id="326" presetID="2" presetClass="exit" presetSubtype="9" fill="hold" grpId="2" nodeType="withEffect">
                                  <p:stCondLst>
                                    <p:cond delay="0"/>
                                  </p:stCondLst>
                                  <p:childTnLst>
                                    <p:anim calcmode="lin" valueType="num">
                                      <p:cBhvr additive="base">
                                        <p:cTn id="327" dur="2000"/>
                                        <p:tgtEl>
                                          <p:spTgt spid="22"/>
                                        </p:tgtEl>
                                        <p:attrNameLst>
                                          <p:attrName>ppt_x</p:attrName>
                                        </p:attrNameLst>
                                      </p:cBhvr>
                                      <p:tavLst>
                                        <p:tav tm="0">
                                          <p:val>
                                            <p:strVal val="ppt_x"/>
                                          </p:val>
                                        </p:tav>
                                        <p:tav tm="100000">
                                          <p:val>
                                            <p:strVal val="0-ppt_w/2"/>
                                          </p:val>
                                        </p:tav>
                                      </p:tavLst>
                                    </p:anim>
                                    <p:anim calcmode="lin" valueType="num">
                                      <p:cBhvr additive="base">
                                        <p:cTn id="328" dur="2000"/>
                                        <p:tgtEl>
                                          <p:spTgt spid="22"/>
                                        </p:tgtEl>
                                        <p:attrNameLst>
                                          <p:attrName>ppt_y</p:attrName>
                                        </p:attrNameLst>
                                      </p:cBhvr>
                                      <p:tavLst>
                                        <p:tav tm="0">
                                          <p:val>
                                            <p:strVal val="ppt_y"/>
                                          </p:val>
                                        </p:tav>
                                        <p:tav tm="100000">
                                          <p:val>
                                            <p:strVal val="0-ppt_h/2"/>
                                          </p:val>
                                        </p:tav>
                                      </p:tavLst>
                                    </p:anim>
                                    <p:set>
                                      <p:cBhvr>
                                        <p:cTn id="329" dur="1" fill="hold">
                                          <p:stCondLst>
                                            <p:cond delay="1999"/>
                                          </p:stCondLst>
                                        </p:cTn>
                                        <p:tgtEl>
                                          <p:spTgt spid="22"/>
                                        </p:tgtEl>
                                        <p:attrNameLst>
                                          <p:attrName>style.visibility</p:attrName>
                                        </p:attrNameLst>
                                      </p:cBhvr>
                                      <p:to>
                                        <p:strVal val="hidden"/>
                                      </p:to>
                                    </p:set>
                                  </p:childTnLst>
                                </p:cTn>
                              </p:par>
                              <p:par>
                                <p:cTn id="330" presetID="2" presetClass="exit" presetSubtype="9" fill="hold" grpId="2" nodeType="withEffect">
                                  <p:stCondLst>
                                    <p:cond delay="0"/>
                                  </p:stCondLst>
                                  <p:childTnLst>
                                    <p:anim calcmode="lin" valueType="num">
                                      <p:cBhvr additive="base">
                                        <p:cTn id="331" dur="2000"/>
                                        <p:tgtEl>
                                          <p:spTgt spid="31"/>
                                        </p:tgtEl>
                                        <p:attrNameLst>
                                          <p:attrName>ppt_x</p:attrName>
                                        </p:attrNameLst>
                                      </p:cBhvr>
                                      <p:tavLst>
                                        <p:tav tm="0">
                                          <p:val>
                                            <p:strVal val="ppt_x"/>
                                          </p:val>
                                        </p:tav>
                                        <p:tav tm="100000">
                                          <p:val>
                                            <p:strVal val="0-ppt_w/2"/>
                                          </p:val>
                                        </p:tav>
                                      </p:tavLst>
                                    </p:anim>
                                    <p:anim calcmode="lin" valueType="num">
                                      <p:cBhvr additive="base">
                                        <p:cTn id="332" dur="2000"/>
                                        <p:tgtEl>
                                          <p:spTgt spid="31"/>
                                        </p:tgtEl>
                                        <p:attrNameLst>
                                          <p:attrName>ppt_y</p:attrName>
                                        </p:attrNameLst>
                                      </p:cBhvr>
                                      <p:tavLst>
                                        <p:tav tm="0">
                                          <p:val>
                                            <p:strVal val="ppt_y"/>
                                          </p:val>
                                        </p:tav>
                                        <p:tav tm="100000">
                                          <p:val>
                                            <p:strVal val="0-ppt_h/2"/>
                                          </p:val>
                                        </p:tav>
                                      </p:tavLst>
                                    </p:anim>
                                    <p:set>
                                      <p:cBhvr>
                                        <p:cTn id="333" dur="1" fill="hold">
                                          <p:stCondLst>
                                            <p:cond delay="1999"/>
                                          </p:stCondLst>
                                        </p:cTn>
                                        <p:tgtEl>
                                          <p:spTgt spid="31"/>
                                        </p:tgtEl>
                                        <p:attrNameLst>
                                          <p:attrName>style.visibility</p:attrName>
                                        </p:attrNameLst>
                                      </p:cBhvr>
                                      <p:to>
                                        <p:strVal val="hidden"/>
                                      </p:to>
                                    </p:set>
                                  </p:childTnLst>
                                </p:cTn>
                              </p:par>
                              <p:par>
                                <p:cTn id="334" presetID="2" presetClass="exit" presetSubtype="9" fill="hold" grpId="2" nodeType="withEffect">
                                  <p:stCondLst>
                                    <p:cond delay="0"/>
                                  </p:stCondLst>
                                  <p:childTnLst>
                                    <p:anim calcmode="lin" valueType="num">
                                      <p:cBhvr additive="base">
                                        <p:cTn id="335" dur="2000"/>
                                        <p:tgtEl>
                                          <p:spTgt spid="32"/>
                                        </p:tgtEl>
                                        <p:attrNameLst>
                                          <p:attrName>ppt_x</p:attrName>
                                        </p:attrNameLst>
                                      </p:cBhvr>
                                      <p:tavLst>
                                        <p:tav tm="0">
                                          <p:val>
                                            <p:strVal val="ppt_x"/>
                                          </p:val>
                                        </p:tav>
                                        <p:tav tm="100000">
                                          <p:val>
                                            <p:strVal val="0-ppt_w/2"/>
                                          </p:val>
                                        </p:tav>
                                      </p:tavLst>
                                    </p:anim>
                                    <p:anim calcmode="lin" valueType="num">
                                      <p:cBhvr additive="base">
                                        <p:cTn id="336" dur="2000"/>
                                        <p:tgtEl>
                                          <p:spTgt spid="32"/>
                                        </p:tgtEl>
                                        <p:attrNameLst>
                                          <p:attrName>ppt_y</p:attrName>
                                        </p:attrNameLst>
                                      </p:cBhvr>
                                      <p:tavLst>
                                        <p:tav tm="0">
                                          <p:val>
                                            <p:strVal val="ppt_y"/>
                                          </p:val>
                                        </p:tav>
                                        <p:tav tm="100000">
                                          <p:val>
                                            <p:strVal val="0-ppt_h/2"/>
                                          </p:val>
                                        </p:tav>
                                      </p:tavLst>
                                    </p:anim>
                                    <p:set>
                                      <p:cBhvr>
                                        <p:cTn id="337" dur="1" fill="hold">
                                          <p:stCondLst>
                                            <p:cond delay="1999"/>
                                          </p:stCondLst>
                                        </p:cTn>
                                        <p:tgtEl>
                                          <p:spTgt spid="32"/>
                                        </p:tgtEl>
                                        <p:attrNameLst>
                                          <p:attrName>style.visibility</p:attrName>
                                        </p:attrNameLst>
                                      </p:cBhvr>
                                      <p:to>
                                        <p:strVal val="hidden"/>
                                      </p:to>
                                    </p:set>
                                  </p:childTnLst>
                                </p:cTn>
                              </p:par>
                              <p:par>
                                <p:cTn id="338" presetID="2" presetClass="exit" presetSubtype="9" fill="hold" grpId="2" nodeType="withEffect">
                                  <p:stCondLst>
                                    <p:cond delay="0"/>
                                  </p:stCondLst>
                                  <p:childTnLst>
                                    <p:anim calcmode="lin" valueType="num">
                                      <p:cBhvr additive="base">
                                        <p:cTn id="339" dur="2000"/>
                                        <p:tgtEl>
                                          <p:spTgt spid="33"/>
                                        </p:tgtEl>
                                        <p:attrNameLst>
                                          <p:attrName>ppt_x</p:attrName>
                                        </p:attrNameLst>
                                      </p:cBhvr>
                                      <p:tavLst>
                                        <p:tav tm="0">
                                          <p:val>
                                            <p:strVal val="ppt_x"/>
                                          </p:val>
                                        </p:tav>
                                        <p:tav tm="100000">
                                          <p:val>
                                            <p:strVal val="0-ppt_w/2"/>
                                          </p:val>
                                        </p:tav>
                                      </p:tavLst>
                                    </p:anim>
                                    <p:anim calcmode="lin" valueType="num">
                                      <p:cBhvr additive="base">
                                        <p:cTn id="340" dur="2000"/>
                                        <p:tgtEl>
                                          <p:spTgt spid="33"/>
                                        </p:tgtEl>
                                        <p:attrNameLst>
                                          <p:attrName>ppt_y</p:attrName>
                                        </p:attrNameLst>
                                      </p:cBhvr>
                                      <p:tavLst>
                                        <p:tav tm="0">
                                          <p:val>
                                            <p:strVal val="ppt_y"/>
                                          </p:val>
                                        </p:tav>
                                        <p:tav tm="100000">
                                          <p:val>
                                            <p:strVal val="0-ppt_h/2"/>
                                          </p:val>
                                        </p:tav>
                                      </p:tavLst>
                                    </p:anim>
                                    <p:set>
                                      <p:cBhvr>
                                        <p:cTn id="341" dur="1" fill="hold">
                                          <p:stCondLst>
                                            <p:cond delay="1999"/>
                                          </p:stCondLst>
                                        </p:cTn>
                                        <p:tgtEl>
                                          <p:spTgt spid="33"/>
                                        </p:tgtEl>
                                        <p:attrNameLst>
                                          <p:attrName>style.visibility</p:attrName>
                                        </p:attrNameLst>
                                      </p:cBhvr>
                                      <p:to>
                                        <p:strVal val="hidden"/>
                                      </p:to>
                                    </p:set>
                                  </p:childTnLst>
                                </p:cTn>
                              </p:par>
                              <p:par>
                                <p:cTn id="342" presetID="2" presetClass="exit" presetSubtype="9" fill="hold" grpId="2" nodeType="withEffect">
                                  <p:stCondLst>
                                    <p:cond delay="0"/>
                                  </p:stCondLst>
                                  <p:childTnLst>
                                    <p:anim calcmode="lin" valueType="num">
                                      <p:cBhvr additive="base">
                                        <p:cTn id="343" dur="2000"/>
                                        <p:tgtEl>
                                          <p:spTgt spid="34"/>
                                        </p:tgtEl>
                                        <p:attrNameLst>
                                          <p:attrName>ppt_x</p:attrName>
                                        </p:attrNameLst>
                                      </p:cBhvr>
                                      <p:tavLst>
                                        <p:tav tm="0">
                                          <p:val>
                                            <p:strVal val="ppt_x"/>
                                          </p:val>
                                        </p:tav>
                                        <p:tav tm="100000">
                                          <p:val>
                                            <p:strVal val="0-ppt_w/2"/>
                                          </p:val>
                                        </p:tav>
                                      </p:tavLst>
                                    </p:anim>
                                    <p:anim calcmode="lin" valueType="num">
                                      <p:cBhvr additive="base">
                                        <p:cTn id="344" dur="2000"/>
                                        <p:tgtEl>
                                          <p:spTgt spid="34"/>
                                        </p:tgtEl>
                                        <p:attrNameLst>
                                          <p:attrName>ppt_y</p:attrName>
                                        </p:attrNameLst>
                                      </p:cBhvr>
                                      <p:tavLst>
                                        <p:tav tm="0">
                                          <p:val>
                                            <p:strVal val="ppt_y"/>
                                          </p:val>
                                        </p:tav>
                                        <p:tav tm="100000">
                                          <p:val>
                                            <p:strVal val="0-ppt_h/2"/>
                                          </p:val>
                                        </p:tav>
                                      </p:tavLst>
                                    </p:anim>
                                    <p:set>
                                      <p:cBhvr>
                                        <p:cTn id="345" dur="1" fill="hold">
                                          <p:stCondLst>
                                            <p:cond delay="1999"/>
                                          </p:stCondLst>
                                        </p:cTn>
                                        <p:tgtEl>
                                          <p:spTgt spid="34"/>
                                        </p:tgtEl>
                                        <p:attrNameLst>
                                          <p:attrName>style.visibility</p:attrName>
                                        </p:attrNameLst>
                                      </p:cBhvr>
                                      <p:to>
                                        <p:strVal val="hidden"/>
                                      </p:to>
                                    </p:set>
                                  </p:childTnLst>
                                </p:cTn>
                              </p:par>
                              <p:par>
                                <p:cTn id="346" presetID="2" presetClass="exit" presetSubtype="9" fill="hold" grpId="2" nodeType="withEffect">
                                  <p:stCondLst>
                                    <p:cond delay="0"/>
                                  </p:stCondLst>
                                  <p:childTnLst>
                                    <p:anim calcmode="lin" valueType="num">
                                      <p:cBhvr additive="base">
                                        <p:cTn id="347" dur="2000"/>
                                        <p:tgtEl>
                                          <p:spTgt spid="35"/>
                                        </p:tgtEl>
                                        <p:attrNameLst>
                                          <p:attrName>ppt_x</p:attrName>
                                        </p:attrNameLst>
                                      </p:cBhvr>
                                      <p:tavLst>
                                        <p:tav tm="0">
                                          <p:val>
                                            <p:strVal val="ppt_x"/>
                                          </p:val>
                                        </p:tav>
                                        <p:tav tm="100000">
                                          <p:val>
                                            <p:strVal val="0-ppt_w/2"/>
                                          </p:val>
                                        </p:tav>
                                      </p:tavLst>
                                    </p:anim>
                                    <p:anim calcmode="lin" valueType="num">
                                      <p:cBhvr additive="base">
                                        <p:cTn id="348" dur="2000"/>
                                        <p:tgtEl>
                                          <p:spTgt spid="35"/>
                                        </p:tgtEl>
                                        <p:attrNameLst>
                                          <p:attrName>ppt_y</p:attrName>
                                        </p:attrNameLst>
                                      </p:cBhvr>
                                      <p:tavLst>
                                        <p:tav tm="0">
                                          <p:val>
                                            <p:strVal val="ppt_y"/>
                                          </p:val>
                                        </p:tav>
                                        <p:tav tm="100000">
                                          <p:val>
                                            <p:strVal val="0-ppt_h/2"/>
                                          </p:val>
                                        </p:tav>
                                      </p:tavLst>
                                    </p:anim>
                                    <p:set>
                                      <p:cBhvr>
                                        <p:cTn id="349" dur="1" fill="hold">
                                          <p:stCondLst>
                                            <p:cond delay="1999"/>
                                          </p:stCondLst>
                                        </p:cTn>
                                        <p:tgtEl>
                                          <p:spTgt spid="35"/>
                                        </p:tgtEl>
                                        <p:attrNameLst>
                                          <p:attrName>style.visibility</p:attrName>
                                        </p:attrNameLst>
                                      </p:cBhvr>
                                      <p:to>
                                        <p:strVal val="hidden"/>
                                      </p:to>
                                    </p:set>
                                  </p:childTnLst>
                                </p:cTn>
                              </p:par>
                              <p:par>
                                <p:cTn id="350" presetID="2" presetClass="exit" presetSubtype="9" fill="hold" grpId="2"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0-ppt_w/2"/>
                                          </p:val>
                                        </p:tav>
                                      </p:tavLst>
                                    </p:anim>
                                    <p:anim calcmode="lin" valueType="num">
                                      <p:cBhvr additive="base">
                                        <p:cTn id="352" dur="2000"/>
                                        <p:tgtEl>
                                          <p:spTgt spid="36"/>
                                        </p:tgtEl>
                                        <p:attrNameLst>
                                          <p:attrName>ppt_y</p:attrName>
                                        </p:attrNameLst>
                                      </p:cBhvr>
                                      <p:tavLst>
                                        <p:tav tm="0">
                                          <p:val>
                                            <p:strVal val="ppt_y"/>
                                          </p:val>
                                        </p:tav>
                                        <p:tav tm="100000">
                                          <p:val>
                                            <p:strVal val="0-ppt_h/2"/>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9" fill="hold" grpId="2" nodeType="withEffect">
                                  <p:stCondLst>
                                    <p:cond delay="0"/>
                                  </p:stCondLst>
                                  <p:childTnLst>
                                    <p:anim calcmode="lin" valueType="num">
                                      <p:cBhvr additive="base">
                                        <p:cTn id="355" dur="2000"/>
                                        <p:tgtEl>
                                          <p:spTgt spid="37"/>
                                        </p:tgtEl>
                                        <p:attrNameLst>
                                          <p:attrName>ppt_x</p:attrName>
                                        </p:attrNameLst>
                                      </p:cBhvr>
                                      <p:tavLst>
                                        <p:tav tm="0">
                                          <p:val>
                                            <p:strVal val="ppt_x"/>
                                          </p:val>
                                        </p:tav>
                                        <p:tav tm="100000">
                                          <p:val>
                                            <p:strVal val="0-ppt_w/2"/>
                                          </p:val>
                                        </p:tav>
                                      </p:tavLst>
                                    </p:anim>
                                    <p:anim calcmode="lin" valueType="num">
                                      <p:cBhvr additive="base">
                                        <p:cTn id="356" dur="2000"/>
                                        <p:tgtEl>
                                          <p:spTgt spid="37"/>
                                        </p:tgtEl>
                                        <p:attrNameLst>
                                          <p:attrName>ppt_y</p:attrName>
                                        </p:attrNameLst>
                                      </p:cBhvr>
                                      <p:tavLst>
                                        <p:tav tm="0">
                                          <p:val>
                                            <p:strVal val="ppt_y"/>
                                          </p:val>
                                        </p:tav>
                                        <p:tav tm="100000">
                                          <p:val>
                                            <p:strVal val="0-ppt_h/2"/>
                                          </p:val>
                                        </p:tav>
                                      </p:tavLst>
                                    </p:anim>
                                    <p:set>
                                      <p:cBhvr>
                                        <p:cTn id="357" dur="1" fill="hold">
                                          <p:stCondLst>
                                            <p:cond delay="1999"/>
                                          </p:stCondLst>
                                        </p:cTn>
                                        <p:tgtEl>
                                          <p:spTgt spid="37"/>
                                        </p:tgtEl>
                                        <p:attrNameLst>
                                          <p:attrName>style.visibility</p:attrName>
                                        </p:attrNameLst>
                                      </p:cBhvr>
                                      <p:to>
                                        <p:strVal val="hidden"/>
                                      </p:to>
                                    </p:set>
                                  </p:childTnLst>
                                </p:cTn>
                              </p:par>
                              <p:par>
                                <p:cTn id="358" presetID="2" presetClass="exit" presetSubtype="12" fill="hold" grpId="2" nodeType="withEffect">
                                  <p:stCondLst>
                                    <p:cond delay="0"/>
                                  </p:stCondLst>
                                  <p:childTnLst>
                                    <p:anim calcmode="lin" valueType="num">
                                      <p:cBhvr additive="base">
                                        <p:cTn id="359" dur="2000"/>
                                        <p:tgtEl>
                                          <p:spTgt spid="5"/>
                                        </p:tgtEl>
                                        <p:attrNameLst>
                                          <p:attrName>ppt_x</p:attrName>
                                        </p:attrNameLst>
                                      </p:cBhvr>
                                      <p:tavLst>
                                        <p:tav tm="0">
                                          <p:val>
                                            <p:strVal val="ppt_x"/>
                                          </p:val>
                                        </p:tav>
                                        <p:tav tm="100000">
                                          <p:val>
                                            <p:strVal val="0-ppt_w/2"/>
                                          </p:val>
                                        </p:tav>
                                      </p:tavLst>
                                    </p:anim>
                                    <p:anim calcmode="lin" valueType="num">
                                      <p:cBhvr additive="base">
                                        <p:cTn id="360" dur="2000"/>
                                        <p:tgtEl>
                                          <p:spTgt spid="5"/>
                                        </p:tgtEl>
                                        <p:attrNameLst>
                                          <p:attrName>ppt_y</p:attrName>
                                        </p:attrNameLst>
                                      </p:cBhvr>
                                      <p:tavLst>
                                        <p:tav tm="0">
                                          <p:val>
                                            <p:strVal val="ppt_y"/>
                                          </p:val>
                                        </p:tav>
                                        <p:tav tm="100000">
                                          <p:val>
                                            <p:strVal val="1+ppt_h/2"/>
                                          </p:val>
                                        </p:tav>
                                      </p:tavLst>
                                    </p:anim>
                                    <p:set>
                                      <p:cBhvr>
                                        <p:cTn id="361" dur="1" fill="hold">
                                          <p:stCondLst>
                                            <p:cond delay="1999"/>
                                          </p:stCondLst>
                                        </p:cTn>
                                        <p:tgtEl>
                                          <p:spTgt spid="5"/>
                                        </p:tgtEl>
                                        <p:attrNameLst>
                                          <p:attrName>style.visibility</p:attrName>
                                        </p:attrNameLst>
                                      </p:cBhvr>
                                      <p:to>
                                        <p:strVal val="hidden"/>
                                      </p:to>
                                    </p:set>
                                  </p:childTnLst>
                                </p:cTn>
                              </p:par>
                              <p:par>
                                <p:cTn id="362" presetID="2" presetClass="exit" presetSubtype="12" fill="hold" grpId="2" nodeType="withEffect">
                                  <p:stCondLst>
                                    <p:cond delay="0"/>
                                  </p:stCondLst>
                                  <p:childTnLst>
                                    <p:anim calcmode="lin" valueType="num">
                                      <p:cBhvr additive="base">
                                        <p:cTn id="363" dur="2000"/>
                                        <p:tgtEl>
                                          <p:spTgt spid="8"/>
                                        </p:tgtEl>
                                        <p:attrNameLst>
                                          <p:attrName>ppt_x</p:attrName>
                                        </p:attrNameLst>
                                      </p:cBhvr>
                                      <p:tavLst>
                                        <p:tav tm="0">
                                          <p:val>
                                            <p:strVal val="ppt_x"/>
                                          </p:val>
                                        </p:tav>
                                        <p:tav tm="100000">
                                          <p:val>
                                            <p:strVal val="0-ppt_w/2"/>
                                          </p:val>
                                        </p:tav>
                                      </p:tavLst>
                                    </p:anim>
                                    <p:anim calcmode="lin" valueType="num">
                                      <p:cBhvr additive="base">
                                        <p:cTn id="364" dur="2000"/>
                                        <p:tgtEl>
                                          <p:spTgt spid="8"/>
                                        </p:tgtEl>
                                        <p:attrNameLst>
                                          <p:attrName>ppt_y</p:attrName>
                                        </p:attrNameLst>
                                      </p:cBhvr>
                                      <p:tavLst>
                                        <p:tav tm="0">
                                          <p:val>
                                            <p:strVal val="ppt_y"/>
                                          </p:val>
                                        </p:tav>
                                        <p:tav tm="100000">
                                          <p:val>
                                            <p:strVal val="1+ppt_h/2"/>
                                          </p:val>
                                        </p:tav>
                                      </p:tavLst>
                                    </p:anim>
                                    <p:set>
                                      <p:cBhvr>
                                        <p:cTn id="365" dur="1" fill="hold">
                                          <p:stCondLst>
                                            <p:cond delay="1999"/>
                                          </p:stCondLst>
                                        </p:cTn>
                                        <p:tgtEl>
                                          <p:spTgt spid="8"/>
                                        </p:tgtEl>
                                        <p:attrNameLst>
                                          <p:attrName>style.visibility</p:attrName>
                                        </p:attrNameLst>
                                      </p:cBhvr>
                                      <p:to>
                                        <p:strVal val="hidden"/>
                                      </p:to>
                                    </p:set>
                                  </p:childTnLst>
                                </p:cTn>
                              </p:par>
                              <p:par>
                                <p:cTn id="366" presetID="53" presetClass="entr" presetSubtype="0" fill="hold" nodeType="withEffect">
                                  <p:stCondLst>
                                    <p:cond delay="0"/>
                                  </p:stCondLst>
                                  <p:childTnLst>
                                    <p:set>
                                      <p:cBhvr>
                                        <p:cTn id="367" dur="1" fill="hold">
                                          <p:stCondLst>
                                            <p:cond delay="0"/>
                                          </p:stCondLst>
                                        </p:cTn>
                                        <p:tgtEl>
                                          <p:spTgt spid="38"/>
                                        </p:tgtEl>
                                        <p:attrNameLst>
                                          <p:attrName>style.visibility</p:attrName>
                                        </p:attrNameLst>
                                      </p:cBhvr>
                                      <p:to>
                                        <p:strVal val="visible"/>
                                      </p:to>
                                    </p:set>
                                    <p:anim calcmode="lin" valueType="num">
                                      <p:cBhvr>
                                        <p:cTn id="368" dur="3000" fill="hold"/>
                                        <p:tgtEl>
                                          <p:spTgt spid="38"/>
                                        </p:tgtEl>
                                        <p:attrNameLst>
                                          <p:attrName>ppt_w</p:attrName>
                                        </p:attrNameLst>
                                      </p:cBhvr>
                                      <p:tavLst>
                                        <p:tav tm="0">
                                          <p:val>
                                            <p:fltVal val="0"/>
                                          </p:val>
                                        </p:tav>
                                        <p:tav tm="100000">
                                          <p:val>
                                            <p:strVal val="#ppt_w"/>
                                          </p:val>
                                        </p:tav>
                                      </p:tavLst>
                                    </p:anim>
                                    <p:anim calcmode="lin" valueType="num">
                                      <p:cBhvr>
                                        <p:cTn id="369" dur="3000" fill="hold"/>
                                        <p:tgtEl>
                                          <p:spTgt spid="38"/>
                                        </p:tgtEl>
                                        <p:attrNameLst>
                                          <p:attrName>ppt_h</p:attrName>
                                        </p:attrNameLst>
                                      </p:cBhvr>
                                      <p:tavLst>
                                        <p:tav tm="0">
                                          <p:val>
                                            <p:fltVal val="0"/>
                                          </p:val>
                                        </p:tav>
                                        <p:tav tm="100000">
                                          <p:val>
                                            <p:strVal val="#ppt_h"/>
                                          </p:val>
                                        </p:tav>
                                      </p:tavLst>
                                    </p:anim>
                                    <p:animEffect transition="in" filter="fade">
                                      <p:cBhvr>
                                        <p:cTn id="370" dur="3000"/>
                                        <p:tgtEl>
                                          <p:spTgt spid="38"/>
                                        </p:tgtEl>
                                      </p:cBhvr>
                                    </p:animEffect>
                                  </p:childTnLst>
                                </p:cTn>
                              </p:par>
                              <p:par>
                                <p:cTn id="371" presetID="2" presetClass="exit" presetSubtype="12" fill="hold" grpId="2" nodeType="withEffect">
                                  <p:stCondLst>
                                    <p:cond delay="0"/>
                                  </p:stCondLst>
                                  <p:childTnLst>
                                    <p:anim calcmode="lin" valueType="num">
                                      <p:cBhvr additive="base">
                                        <p:cTn id="372" dur="2000"/>
                                        <p:tgtEl>
                                          <p:spTgt spid="10"/>
                                        </p:tgtEl>
                                        <p:attrNameLst>
                                          <p:attrName>ppt_x</p:attrName>
                                        </p:attrNameLst>
                                      </p:cBhvr>
                                      <p:tavLst>
                                        <p:tav tm="0">
                                          <p:val>
                                            <p:strVal val="ppt_x"/>
                                          </p:val>
                                        </p:tav>
                                        <p:tav tm="100000">
                                          <p:val>
                                            <p:strVal val="0-ppt_w/2"/>
                                          </p:val>
                                        </p:tav>
                                      </p:tavLst>
                                    </p:anim>
                                    <p:anim calcmode="lin" valueType="num">
                                      <p:cBhvr additive="base">
                                        <p:cTn id="373" dur="2000"/>
                                        <p:tgtEl>
                                          <p:spTgt spid="10"/>
                                        </p:tgtEl>
                                        <p:attrNameLst>
                                          <p:attrName>ppt_y</p:attrName>
                                        </p:attrNameLst>
                                      </p:cBhvr>
                                      <p:tavLst>
                                        <p:tav tm="0">
                                          <p:val>
                                            <p:strVal val="ppt_y"/>
                                          </p:val>
                                        </p:tav>
                                        <p:tav tm="100000">
                                          <p:val>
                                            <p:strVal val="1+ppt_h/2"/>
                                          </p:val>
                                        </p:tav>
                                      </p:tavLst>
                                    </p:anim>
                                    <p:set>
                                      <p:cBhvr>
                                        <p:cTn id="374" dur="1" fill="hold">
                                          <p:stCondLst>
                                            <p:cond delay="1999"/>
                                          </p:stCondLst>
                                        </p:cTn>
                                        <p:tgtEl>
                                          <p:spTgt spid="10"/>
                                        </p:tgtEl>
                                        <p:attrNameLst>
                                          <p:attrName>style.visibility</p:attrName>
                                        </p:attrNameLst>
                                      </p:cBhvr>
                                      <p:to>
                                        <p:strVal val="hidden"/>
                                      </p:to>
                                    </p:set>
                                  </p:childTnLst>
                                </p:cTn>
                              </p:par>
                              <p:par>
                                <p:cTn id="375" presetID="2" presetClass="exit" presetSubtype="12" fill="hold" grpId="2" nodeType="withEffect">
                                  <p:stCondLst>
                                    <p:cond delay="0"/>
                                  </p:stCondLst>
                                  <p:childTnLst>
                                    <p:anim calcmode="lin" valueType="num">
                                      <p:cBhvr additive="base">
                                        <p:cTn id="376" dur="2000"/>
                                        <p:tgtEl>
                                          <p:spTgt spid="13"/>
                                        </p:tgtEl>
                                        <p:attrNameLst>
                                          <p:attrName>ppt_x</p:attrName>
                                        </p:attrNameLst>
                                      </p:cBhvr>
                                      <p:tavLst>
                                        <p:tav tm="0">
                                          <p:val>
                                            <p:strVal val="ppt_x"/>
                                          </p:val>
                                        </p:tav>
                                        <p:tav tm="100000">
                                          <p:val>
                                            <p:strVal val="0-ppt_w/2"/>
                                          </p:val>
                                        </p:tav>
                                      </p:tavLst>
                                    </p:anim>
                                    <p:anim calcmode="lin" valueType="num">
                                      <p:cBhvr additive="base">
                                        <p:cTn id="377" dur="2000"/>
                                        <p:tgtEl>
                                          <p:spTgt spid="13"/>
                                        </p:tgtEl>
                                        <p:attrNameLst>
                                          <p:attrName>ppt_y</p:attrName>
                                        </p:attrNameLst>
                                      </p:cBhvr>
                                      <p:tavLst>
                                        <p:tav tm="0">
                                          <p:val>
                                            <p:strVal val="ppt_y"/>
                                          </p:val>
                                        </p:tav>
                                        <p:tav tm="100000">
                                          <p:val>
                                            <p:strVal val="1+ppt_h/2"/>
                                          </p:val>
                                        </p:tav>
                                      </p:tavLst>
                                    </p:anim>
                                    <p:set>
                                      <p:cBhvr>
                                        <p:cTn id="378" dur="1" fill="hold">
                                          <p:stCondLst>
                                            <p:cond delay="1999"/>
                                          </p:stCondLst>
                                        </p:cTn>
                                        <p:tgtEl>
                                          <p:spTgt spid="13"/>
                                        </p:tgtEl>
                                        <p:attrNameLst>
                                          <p:attrName>style.visibility</p:attrName>
                                        </p:attrNameLst>
                                      </p:cBhvr>
                                      <p:to>
                                        <p:strVal val="hidden"/>
                                      </p:to>
                                    </p:set>
                                  </p:childTnLst>
                                </p:cTn>
                              </p:par>
                              <p:par>
                                <p:cTn id="379" presetID="2" presetClass="exit" presetSubtype="12" fill="hold" grpId="2" nodeType="withEffect">
                                  <p:stCondLst>
                                    <p:cond delay="0"/>
                                  </p:stCondLst>
                                  <p:childTnLst>
                                    <p:anim calcmode="lin" valueType="num">
                                      <p:cBhvr additive="base">
                                        <p:cTn id="380" dur="2000"/>
                                        <p:tgtEl>
                                          <p:spTgt spid="14"/>
                                        </p:tgtEl>
                                        <p:attrNameLst>
                                          <p:attrName>ppt_x</p:attrName>
                                        </p:attrNameLst>
                                      </p:cBhvr>
                                      <p:tavLst>
                                        <p:tav tm="0">
                                          <p:val>
                                            <p:strVal val="ppt_x"/>
                                          </p:val>
                                        </p:tav>
                                        <p:tav tm="100000">
                                          <p:val>
                                            <p:strVal val="0-ppt_w/2"/>
                                          </p:val>
                                        </p:tav>
                                      </p:tavLst>
                                    </p:anim>
                                    <p:anim calcmode="lin" valueType="num">
                                      <p:cBhvr additive="base">
                                        <p:cTn id="381" dur="2000"/>
                                        <p:tgtEl>
                                          <p:spTgt spid="14"/>
                                        </p:tgtEl>
                                        <p:attrNameLst>
                                          <p:attrName>ppt_y</p:attrName>
                                        </p:attrNameLst>
                                      </p:cBhvr>
                                      <p:tavLst>
                                        <p:tav tm="0">
                                          <p:val>
                                            <p:strVal val="ppt_y"/>
                                          </p:val>
                                        </p:tav>
                                        <p:tav tm="100000">
                                          <p:val>
                                            <p:strVal val="1+ppt_h/2"/>
                                          </p:val>
                                        </p:tav>
                                      </p:tavLst>
                                    </p:anim>
                                    <p:set>
                                      <p:cBhvr>
                                        <p:cTn id="382" dur="1" fill="hold">
                                          <p:stCondLst>
                                            <p:cond delay="1999"/>
                                          </p:stCondLst>
                                        </p:cTn>
                                        <p:tgtEl>
                                          <p:spTgt spid="14"/>
                                        </p:tgtEl>
                                        <p:attrNameLst>
                                          <p:attrName>style.visibility</p:attrName>
                                        </p:attrNameLst>
                                      </p:cBhvr>
                                      <p:to>
                                        <p:strVal val="hidden"/>
                                      </p:to>
                                    </p:set>
                                  </p:childTnLst>
                                </p:cTn>
                              </p:par>
                              <p:par>
                                <p:cTn id="383" presetID="2" presetClass="exit" presetSubtype="12" fill="hold" grpId="2" nodeType="withEffect">
                                  <p:stCondLst>
                                    <p:cond delay="0"/>
                                  </p:stCondLst>
                                  <p:childTnLst>
                                    <p:anim calcmode="lin" valueType="num">
                                      <p:cBhvr additive="base">
                                        <p:cTn id="384" dur="2000"/>
                                        <p:tgtEl>
                                          <p:spTgt spid="15"/>
                                        </p:tgtEl>
                                        <p:attrNameLst>
                                          <p:attrName>ppt_x</p:attrName>
                                        </p:attrNameLst>
                                      </p:cBhvr>
                                      <p:tavLst>
                                        <p:tav tm="0">
                                          <p:val>
                                            <p:strVal val="ppt_x"/>
                                          </p:val>
                                        </p:tav>
                                        <p:tav tm="100000">
                                          <p:val>
                                            <p:strVal val="0-ppt_w/2"/>
                                          </p:val>
                                        </p:tav>
                                      </p:tavLst>
                                    </p:anim>
                                    <p:anim calcmode="lin" valueType="num">
                                      <p:cBhvr additive="base">
                                        <p:cTn id="385" dur="2000"/>
                                        <p:tgtEl>
                                          <p:spTgt spid="15"/>
                                        </p:tgtEl>
                                        <p:attrNameLst>
                                          <p:attrName>ppt_y</p:attrName>
                                        </p:attrNameLst>
                                      </p:cBhvr>
                                      <p:tavLst>
                                        <p:tav tm="0">
                                          <p:val>
                                            <p:strVal val="ppt_y"/>
                                          </p:val>
                                        </p:tav>
                                        <p:tav tm="100000">
                                          <p:val>
                                            <p:strVal val="1+ppt_h/2"/>
                                          </p:val>
                                        </p:tav>
                                      </p:tavLst>
                                    </p:anim>
                                    <p:set>
                                      <p:cBhvr>
                                        <p:cTn id="386" dur="1" fill="hold">
                                          <p:stCondLst>
                                            <p:cond delay="1999"/>
                                          </p:stCondLst>
                                        </p:cTn>
                                        <p:tgtEl>
                                          <p:spTgt spid="15"/>
                                        </p:tgtEl>
                                        <p:attrNameLst>
                                          <p:attrName>style.visibility</p:attrName>
                                        </p:attrNameLst>
                                      </p:cBhvr>
                                      <p:to>
                                        <p:strVal val="hidden"/>
                                      </p:to>
                                    </p:set>
                                  </p:childTnLst>
                                </p:cTn>
                              </p:par>
                              <p:par>
                                <p:cTn id="387" presetID="2" presetClass="exit" presetSubtype="12" fill="hold" grpId="2" nodeType="withEffect">
                                  <p:stCondLst>
                                    <p:cond delay="0"/>
                                  </p:stCondLst>
                                  <p:childTnLst>
                                    <p:anim calcmode="lin" valueType="num">
                                      <p:cBhvr additive="base">
                                        <p:cTn id="388" dur="2000"/>
                                        <p:tgtEl>
                                          <p:spTgt spid="20"/>
                                        </p:tgtEl>
                                        <p:attrNameLst>
                                          <p:attrName>ppt_x</p:attrName>
                                        </p:attrNameLst>
                                      </p:cBhvr>
                                      <p:tavLst>
                                        <p:tav tm="0">
                                          <p:val>
                                            <p:strVal val="ppt_x"/>
                                          </p:val>
                                        </p:tav>
                                        <p:tav tm="100000">
                                          <p:val>
                                            <p:strVal val="0-ppt_w/2"/>
                                          </p:val>
                                        </p:tav>
                                      </p:tavLst>
                                    </p:anim>
                                    <p:anim calcmode="lin" valueType="num">
                                      <p:cBhvr additive="base">
                                        <p:cTn id="389" dur="2000"/>
                                        <p:tgtEl>
                                          <p:spTgt spid="20"/>
                                        </p:tgtEl>
                                        <p:attrNameLst>
                                          <p:attrName>ppt_y</p:attrName>
                                        </p:attrNameLst>
                                      </p:cBhvr>
                                      <p:tavLst>
                                        <p:tav tm="0">
                                          <p:val>
                                            <p:strVal val="ppt_y"/>
                                          </p:val>
                                        </p:tav>
                                        <p:tav tm="100000">
                                          <p:val>
                                            <p:strVal val="1+ppt_h/2"/>
                                          </p:val>
                                        </p:tav>
                                      </p:tavLst>
                                    </p:anim>
                                    <p:set>
                                      <p:cBhvr>
                                        <p:cTn id="390" dur="1" fill="hold">
                                          <p:stCondLst>
                                            <p:cond delay="1999"/>
                                          </p:stCondLst>
                                        </p:cTn>
                                        <p:tgtEl>
                                          <p:spTgt spid="20"/>
                                        </p:tgtEl>
                                        <p:attrNameLst>
                                          <p:attrName>style.visibility</p:attrName>
                                        </p:attrNameLst>
                                      </p:cBhvr>
                                      <p:to>
                                        <p:strVal val="hidden"/>
                                      </p:to>
                                    </p:set>
                                  </p:childTnLst>
                                </p:cTn>
                              </p:par>
                              <p:par>
                                <p:cTn id="391" presetID="2" presetClass="exit" presetSubtype="12" fill="hold" grpId="2" nodeType="withEffect">
                                  <p:stCondLst>
                                    <p:cond delay="0"/>
                                  </p:stCondLst>
                                  <p:childTnLst>
                                    <p:anim calcmode="lin" valueType="num">
                                      <p:cBhvr additive="base">
                                        <p:cTn id="392" dur="2000"/>
                                        <p:tgtEl>
                                          <p:spTgt spid="21"/>
                                        </p:tgtEl>
                                        <p:attrNameLst>
                                          <p:attrName>ppt_x</p:attrName>
                                        </p:attrNameLst>
                                      </p:cBhvr>
                                      <p:tavLst>
                                        <p:tav tm="0">
                                          <p:val>
                                            <p:strVal val="ppt_x"/>
                                          </p:val>
                                        </p:tav>
                                        <p:tav tm="100000">
                                          <p:val>
                                            <p:strVal val="0-ppt_w/2"/>
                                          </p:val>
                                        </p:tav>
                                      </p:tavLst>
                                    </p:anim>
                                    <p:anim calcmode="lin" valueType="num">
                                      <p:cBhvr additive="base">
                                        <p:cTn id="393" dur="2000"/>
                                        <p:tgtEl>
                                          <p:spTgt spid="21"/>
                                        </p:tgtEl>
                                        <p:attrNameLst>
                                          <p:attrName>ppt_y</p:attrName>
                                        </p:attrNameLst>
                                      </p:cBhvr>
                                      <p:tavLst>
                                        <p:tav tm="0">
                                          <p:val>
                                            <p:strVal val="ppt_y"/>
                                          </p:val>
                                        </p:tav>
                                        <p:tav tm="100000">
                                          <p:val>
                                            <p:strVal val="1+ppt_h/2"/>
                                          </p:val>
                                        </p:tav>
                                      </p:tavLst>
                                    </p:anim>
                                    <p:set>
                                      <p:cBhvr>
                                        <p:cTn id="394" dur="1" fill="hold">
                                          <p:stCondLst>
                                            <p:cond delay="1999"/>
                                          </p:stCondLst>
                                        </p:cTn>
                                        <p:tgtEl>
                                          <p:spTgt spid="21"/>
                                        </p:tgtEl>
                                        <p:attrNameLst>
                                          <p:attrName>style.visibility</p:attrName>
                                        </p:attrNameLst>
                                      </p:cBhvr>
                                      <p:to>
                                        <p:strVal val="hidden"/>
                                      </p:to>
                                    </p:set>
                                  </p:childTnLst>
                                </p:cTn>
                              </p:par>
                              <p:par>
                                <p:cTn id="395" presetID="2" presetClass="exit" presetSubtype="3" fill="hold" grpId="2" nodeType="withEffect">
                                  <p:stCondLst>
                                    <p:cond delay="0"/>
                                  </p:stCondLst>
                                  <p:childTnLst>
                                    <p:anim calcmode="lin" valueType="num">
                                      <p:cBhvr additive="base">
                                        <p:cTn id="396" dur="2000"/>
                                        <p:tgtEl>
                                          <p:spTgt spid="19"/>
                                        </p:tgtEl>
                                        <p:attrNameLst>
                                          <p:attrName>ppt_x</p:attrName>
                                        </p:attrNameLst>
                                      </p:cBhvr>
                                      <p:tavLst>
                                        <p:tav tm="0">
                                          <p:val>
                                            <p:strVal val="ppt_x"/>
                                          </p:val>
                                        </p:tav>
                                        <p:tav tm="100000">
                                          <p:val>
                                            <p:strVal val="1+ppt_w/2"/>
                                          </p:val>
                                        </p:tav>
                                      </p:tavLst>
                                    </p:anim>
                                    <p:anim calcmode="lin" valueType="num">
                                      <p:cBhvr additive="base">
                                        <p:cTn id="397" dur="2000"/>
                                        <p:tgtEl>
                                          <p:spTgt spid="19"/>
                                        </p:tgtEl>
                                        <p:attrNameLst>
                                          <p:attrName>ppt_y</p:attrName>
                                        </p:attrNameLst>
                                      </p:cBhvr>
                                      <p:tavLst>
                                        <p:tav tm="0">
                                          <p:val>
                                            <p:strVal val="ppt_y"/>
                                          </p:val>
                                        </p:tav>
                                        <p:tav tm="100000">
                                          <p:val>
                                            <p:strVal val="0-ppt_h/2"/>
                                          </p:val>
                                        </p:tav>
                                      </p:tavLst>
                                    </p:anim>
                                    <p:set>
                                      <p:cBhvr>
                                        <p:cTn id="398" dur="1" fill="hold">
                                          <p:stCondLst>
                                            <p:cond delay="1999"/>
                                          </p:stCondLst>
                                        </p:cTn>
                                        <p:tgtEl>
                                          <p:spTgt spid="19"/>
                                        </p:tgtEl>
                                        <p:attrNameLst>
                                          <p:attrName>style.visibility</p:attrName>
                                        </p:attrNameLst>
                                      </p:cBhvr>
                                      <p:to>
                                        <p:strVal val="hidden"/>
                                      </p:to>
                                    </p:set>
                                  </p:childTnLst>
                                </p:cTn>
                              </p:par>
                              <p:par>
                                <p:cTn id="399" presetID="2" presetClass="exit" presetSubtype="3" fill="hold" grpId="2" nodeType="withEffect">
                                  <p:stCondLst>
                                    <p:cond delay="0"/>
                                  </p:stCondLst>
                                  <p:childTnLst>
                                    <p:anim calcmode="lin" valueType="num">
                                      <p:cBhvr additive="base">
                                        <p:cTn id="400" dur="2000"/>
                                        <p:tgtEl>
                                          <p:spTgt spid="23"/>
                                        </p:tgtEl>
                                        <p:attrNameLst>
                                          <p:attrName>ppt_x</p:attrName>
                                        </p:attrNameLst>
                                      </p:cBhvr>
                                      <p:tavLst>
                                        <p:tav tm="0">
                                          <p:val>
                                            <p:strVal val="ppt_x"/>
                                          </p:val>
                                        </p:tav>
                                        <p:tav tm="100000">
                                          <p:val>
                                            <p:strVal val="1+ppt_w/2"/>
                                          </p:val>
                                        </p:tav>
                                      </p:tavLst>
                                    </p:anim>
                                    <p:anim calcmode="lin" valueType="num">
                                      <p:cBhvr additive="base">
                                        <p:cTn id="401" dur="2000"/>
                                        <p:tgtEl>
                                          <p:spTgt spid="23"/>
                                        </p:tgtEl>
                                        <p:attrNameLst>
                                          <p:attrName>ppt_y</p:attrName>
                                        </p:attrNameLst>
                                      </p:cBhvr>
                                      <p:tavLst>
                                        <p:tav tm="0">
                                          <p:val>
                                            <p:strVal val="ppt_y"/>
                                          </p:val>
                                        </p:tav>
                                        <p:tav tm="100000">
                                          <p:val>
                                            <p:strVal val="0-ppt_h/2"/>
                                          </p:val>
                                        </p:tav>
                                      </p:tavLst>
                                    </p:anim>
                                    <p:set>
                                      <p:cBhvr>
                                        <p:cTn id="402" dur="1" fill="hold">
                                          <p:stCondLst>
                                            <p:cond delay="1999"/>
                                          </p:stCondLst>
                                        </p:cTn>
                                        <p:tgtEl>
                                          <p:spTgt spid="23"/>
                                        </p:tgtEl>
                                        <p:attrNameLst>
                                          <p:attrName>style.visibility</p:attrName>
                                        </p:attrNameLst>
                                      </p:cBhvr>
                                      <p:to>
                                        <p:strVal val="hidden"/>
                                      </p:to>
                                    </p:set>
                                  </p:childTnLst>
                                </p:cTn>
                              </p:par>
                              <p:par>
                                <p:cTn id="403" presetID="2" presetClass="exit" presetSubtype="3" fill="hold" grpId="2" nodeType="withEffect">
                                  <p:stCondLst>
                                    <p:cond delay="0"/>
                                  </p:stCondLst>
                                  <p:childTnLst>
                                    <p:anim calcmode="lin" valueType="num">
                                      <p:cBhvr additive="base">
                                        <p:cTn id="404" dur="2000"/>
                                        <p:tgtEl>
                                          <p:spTgt spid="25"/>
                                        </p:tgtEl>
                                        <p:attrNameLst>
                                          <p:attrName>ppt_x</p:attrName>
                                        </p:attrNameLst>
                                      </p:cBhvr>
                                      <p:tavLst>
                                        <p:tav tm="0">
                                          <p:val>
                                            <p:strVal val="ppt_x"/>
                                          </p:val>
                                        </p:tav>
                                        <p:tav tm="100000">
                                          <p:val>
                                            <p:strVal val="1+ppt_w/2"/>
                                          </p:val>
                                        </p:tav>
                                      </p:tavLst>
                                    </p:anim>
                                    <p:anim calcmode="lin" valueType="num">
                                      <p:cBhvr additive="base">
                                        <p:cTn id="405" dur="2000"/>
                                        <p:tgtEl>
                                          <p:spTgt spid="25"/>
                                        </p:tgtEl>
                                        <p:attrNameLst>
                                          <p:attrName>ppt_y</p:attrName>
                                        </p:attrNameLst>
                                      </p:cBhvr>
                                      <p:tavLst>
                                        <p:tav tm="0">
                                          <p:val>
                                            <p:strVal val="ppt_y"/>
                                          </p:val>
                                        </p:tav>
                                        <p:tav tm="100000">
                                          <p:val>
                                            <p:strVal val="0-ppt_h/2"/>
                                          </p:val>
                                        </p:tav>
                                      </p:tavLst>
                                    </p:anim>
                                    <p:set>
                                      <p:cBhvr>
                                        <p:cTn id="406" dur="1" fill="hold">
                                          <p:stCondLst>
                                            <p:cond delay="1999"/>
                                          </p:stCondLst>
                                        </p:cTn>
                                        <p:tgtEl>
                                          <p:spTgt spid="25"/>
                                        </p:tgtEl>
                                        <p:attrNameLst>
                                          <p:attrName>style.visibility</p:attrName>
                                        </p:attrNameLst>
                                      </p:cBhvr>
                                      <p:to>
                                        <p:strVal val="hidden"/>
                                      </p:to>
                                    </p:set>
                                  </p:childTnLst>
                                </p:cTn>
                              </p:par>
                              <p:par>
                                <p:cTn id="407" presetID="2" presetClass="exit" presetSubtype="3" fill="hold" grpId="2" nodeType="withEffect">
                                  <p:stCondLst>
                                    <p:cond delay="0"/>
                                  </p:stCondLst>
                                  <p:childTnLst>
                                    <p:anim calcmode="lin" valueType="num">
                                      <p:cBhvr additive="base">
                                        <p:cTn id="408" dur="2000"/>
                                        <p:tgtEl>
                                          <p:spTgt spid="26"/>
                                        </p:tgtEl>
                                        <p:attrNameLst>
                                          <p:attrName>ppt_x</p:attrName>
                                        </p:attrNameLst>
                                      </p:cBhvr>
                                      <p:tavLst>
                                        <p:tav tm="0">
                                          <p:val>
                                            <p:strVal val="ppt_x"/>
                                          </p:val>
                                        </p:tav>
                                        <p:tav tm="100000">
                                          <p:val>
                                            <p:strVal val="1+ppt_w/2"/>
                                          </p:val>
                                        </p:tav>
                                      </p:tavLst>
                                    </p:anim>
                                    <p:anim calcmode="lin" valueType="num">
                                      <p:cBhvr additive="base">
                                        <p:cTn id="409" dur="2000"/>
                                        <p:tgtEl>
                                          <p:spTgt spid="26"/>
                                        </p:tgtEl>
                                        <p:attrNameLst>
                                          <p:attrName>ppt_y</p:attrName>
                                        </p:attrNameLst>
                                      </p:cBhvr>
                                      <p:tavLst>
                                        <p:tav tm="0">
                                          <p:val>
                                            <p:strVal val="ppt_y"/>
                                          </p:val>
                                        </p:tav>
                                        <p:tav tm="100000">
                                          <p:val>
                                            <p:strVal val="0-ppt_h/2"/>
                                          </p:val>
                                        </p:tav>
                                      </p:tavLst>
                                    </p:anim>
                                    <p:set>
                                      <p:cBhvr>
                                        <p:cTn id="410" dur="1" fill="hold">
                                          <p:stCondLst>
                                            <p:cond delay="1999"/>
                                          </p:stCondLst>
                                        </p:cTn>
                                        <p:tgtEl>
                                          <p:spTgt spid="26"/>
                                        </p:tgtEl>
                                        <p:attrNameLst>
                                          <p:attrName>style.visibility</p:attrName>
                                        </p:attrNameLst>
                                      </p:cBhvr>
                                      <p:to>
                                        <p:strVal val="hidden"/>
                                      </p:to>
                                    </p:set>
                                  </p:childTnLst>
                                </p:cTn>
                              </p:par>
                              <p:par>
                                <p:cTn id="411" presetID="2" presetClass="exit" presetSubtype="3" fill="hold" grpId="2" nodeType="withEffect">
                                  <p:stCondLst>
                                    <p:cond delay="0"/>
                                  </p:stCondLst>
                                  <p:childTnLst>
                                    <p:anim calcmode="lin" valueType="num">
                                      <p:cBhvr additive="base">
                                        <p:cTn id="412" dur="2000"/>
                                        <p:tgtEl>
                                          <p:spTgt spid="27"/>
                                        </p:tgtEl>
                                        <p:attrNameLst>
                                          <p:attrName>ppt_x</p:attrName>
                                        </p:attrNameLst>
                                      </p:cBhvr>
                                      <p:tavLst>
                                        <p:tav tm="0">
                                          <p:val>
                                            <p:strVal val="ppt_x"/>
                                          </p:val>
                                        </p:tav>
                                        <p:tav tm="100000">
                                          <p:val>
                                            <p:strVal val="1+ppt_w/2"/>
                                          </p:val>
                                        </p:tav>
                                      </p:tavLst>
                                    </p:anim>
                                    <p:anim calcmode="lin" valueType="num">
                                      <p:cBhvr additive="base">
                                        <p:cTn id="413" dur="2000"/>
                                        <p:tgtEl>
                                          <p:spTgt spid="27"/>
                                        </p:tgtEl>
                                        <p:attrNameLst>
                                          <p:attrName>ppt_y</p:attrName>
                                        </p:attrNameLst>
                                      </p:cBhvr>
                                      <p:tavLst>
                                        <p:tav tm="0">
                                          <p:val>
                                            <p:strVal val="ppt_y"/>
                                          </p:val>
                                        </p:tav>
                                        <p:tav tm="100000">
                                          <p:val>
                                            <p:strVal val="0-ppt_h/2"/>
                                          </p:val>
                                        </p:tav>
                                      </p:tavLst>
                                    </p:anim>
                                    <p:set>
                                      <p:cBhvr>
                                        <p:cTn id="414" dur="1" fill="hold">
                                          <p:stCondLst>
                                            <p:cond delay="1999"/>
                                          </p:stCondLst>
                                        </p:cTn>
                                        <p:tgtEl>
                                          <p:spTgt spid="27"/>
                                        </p:tgtEl>
                                        <p:attrNameLst>
                                          <p:attrName>style.visibility</p:attrName>
                                        </p:attrNameLst>
                                      </p:cBhvr>
                                      <p:to>
                                        <p:strVal val="hidden"/>
                                      </p:to>
                                    </p:set>
                                  </p:childTnLst>
                                </p:cTn>
                              </p:par>
                              <p:par>
                                <p:cTn id="415" presetID="2" presetClass="exit" presetSubtype="3" fill="hold" grpId="2" nodeType="withEffect">
                                  <p:stCondLst>
                                    <p:cond delay="0"/>
                                  </p:stCondLst>
                                  <p:childTnLst>
                                    <p:anim calcmode="lin" valueType="num">
                                      <p:cBhvr additive="base">
                                        <p:cTn id="416" dur="2000"/>
                                        <p:tgtEl>
                                          <p:spTgt spid="28"/>
                                        </p:tgtEl>
                                        <p:attrNameLst>
                                          <p:attrName>ppt_x</p:attrName>
                                        </p:attrNameLst>
                                      </p:cBhvr>
                                      <p:tavLst>
                                        <p:tav tm="0">
                                          <p:val>
                                            <p:strVal val="ppt_x"/>
                                          </p:val>
                                        </p:tav>
                                        <p:tav tm="100000">
                                          <p:val>
                                            <p:strVal val="1+ppt_w/2"/>
                                          </p:val>
                                        </p:tav>
                                      </p:tavLst>
                                    </p:anim>
                                    <p:anim calcmode="lin" valueType="num">
                                      <p:cBhvr additive="base">
                                        <p:cTn id="417" dur="2000"/>
                                        <p:tgtEl>
                                          <p:spTgt spid="28"/>
                                        </p:tgtEl>
                                        <p:attrNameLst>
                                          <p:attrName>ppt_y</p:attrName>
                                        </p:attrNameLst>
                                      </p:cBhvr>
                                      <p:tavLst>
                                        <p:tav tm="0">
                                          <p:val>
                                            <p:strVal val="ppt_y"/>
                                          </p:val>
                                        </p:tav>
                                        <p:tav tm="100000">
                                          <p:val>
                                            <p:strVal val="0-ppt_h/2"/>
                                          </p:val>
                                        </p:tav>
                                      </p:tavLst>
                                    </p:anim>
                                    <p:set>
                                      <p:cBhvr>
                                        <p:cTn id="418" dur="1" fill="hold">
                                          <p:stCondLst>
                                            <p:cond delay="1999"/>
                                          </p:stCondLst>
                                        </p:cTn>
                                        <p:tgtEl>
                                          <p:spTgt spid="28"/>
                                        </p:tgtEl>
                                        <p:attrNameLst>
                                          <p:attrName>style.visibility</p:attrName>
                                        </p:attrNameLst>
                                      </p:cBhvr>
                                      <p:to>
                                        <p:strVal val="hidden"/>
                                      </p:to>
                                    </p:set>
                                  </p:childTnLst>
                                </p:cTn>
                              </p:par>
                              <p:par>
                                <p:cTn id="419" presetID="2" presetClass="exit" presetSubtype="3" fill="hold" grpId="2" nodeType="withEffect">
                                  <p:stCondLst>
                                    <p:cond delay="0"/>
                                  </p:stCondLst>
                                  <p:childTnLst>
                                    <p:anim calcmode="lin" valueType="num">
                                      <p:cBhvr additive="base">
                                        <p:cTn id="420" dur="2000"/>
                                        <p:tgtEl>
                                          <p:spTgt spid="29"/>
                                        </p:tgtEl>
                                        <p:attrNameLst>
                                          <p:attrName>ppt_x</p:attrName>
                                        </p:attrNameLst>
                                      </p:cBhvr>
                                      <p:tavLst>
                                        <p:tav tm="0">
                                          <p:val>
                                            <p:strVal val="ppt_x"/>
                                          </p:val>
                                        </p:tav>
                                        <p:tav tm="100000">
                                          <p:val>
                                            <p:strVal val="1+ppt_w/2"/>
                                          </p:val>
                                        </p:tav>
                                      </p:tavLst>
                                    </p:anim>
                                    <p:anim calcmode="lin" valueType="num">
                                      <p:cBhvr additive="base">
                                        <p:cTn id="421" dur="2000"/>
                                        <p:tgtEl>
                                          <p:spTgt spid="29"/>
                                        </p:tgtEl>
                                        <p:attrNameLst>
                                          <p:attrName>ppt_y</p:attrName>
                                        </p:attrNameLst>
                                      </p:cBhvr>
                                      <p:tavLst>
                                        <p:tav tm="0">
                                          <p:val>
                                            <p:strVal val="ppt_y"/>
                                          </p:val>
                                        </p:tav>
                                        <p:tav tm="100000">
                                          <p:val>
                                            <p:strVal val="0-ppt_h/2"/>
                                          </p:val>
                                        </p:tav>
                                      </p:tavLst>
                                    </p:anim>
                                    <p:set>
                                      <p:cBhvr>
                                        <p:cTn id="422" dur="1" fill="hold">
                                          <p:stCondLst>
                                            <p:cond delay="1999"/>
                                          </p:stCondLst>
                                        </p:cTn>
                                        <p:tgtEl>
                                          <p:spTgt spid="29"/>
                                        </p:tgtEl>
                                        <p:attrNameLst>
                                          <p:attrName>style.visibility</p:attrName>
                                        </p:attrNameLst>
                                      </p:cBhvr>
                                      <p:to>
                                        <p:strVal val="hidden"/>
                                      </p:to>
                                    </p:set>
                                  </p:childTnLst>
                                </p:cTn>
                              </p:par>
                              <p:par>
                                <p:cTn id="423" presetID="2" presetClass="exit" presetSubtype="3" fill="hold" grpId="2" nodeType="withEffect">
                                  <p:stCondLst>
                                    <p:cond delay="0"/>
                                  </p:stCondLst>
                                  <p:childTnLst>
                                    <p:anim calcmode="lin" valueType="num">
                                      <p:cBhvr additive="base">
                                        <p:cTn id="424" dur="2000"/>
                                        <p:tgtEl>
                                          <p:spTgt spid="30"/>
                                        </p:tgtEl>
                                        <p:attrNameLst>
                                          <p:attrName>ppt_x</p:attrName>
                                        </p:attrNameLst>
                                      </p:cBhvr>
                                      <p:tavLst>
                                        <p:tav tm="0">
                                          <p:val>
                                            <p:strVal val="ppt_x"/>
                                          </p:val>
                                        </p:tav>
                                        <p:tav tm="100000">
                                          <p:val>
                                            <p:strVal val="1+ppt_w/2"/>
                                          </p:val>
                                        </p:tav>
                                      </p:tavLst>
                                    </p:anim>
                                    <p:anim calcmode="lin" valueType="num">
                                      <p:cBhvr additive="base">
                                        <p:cTn id="425" dur="2000"/>
                                        <p:tgtEl>
                                          <p:spTgt spid="30"/>
                                        </p:tgtEl>
                                        <p:attrNameLst>
                                          <p:attrName>ppt_y</p:attrName>
                                        </p:attrNameLst>
                                      </p:cBhvr>
                                      <p:tavLst>
                                        <p:tav tm="0">
                                          <p:val>
                                            <p:strVal val="ppt_y"/>
                                          </p:val>
                                        </p:tav>
                                        <p:tav tm="100000">
                                          <p:val>
                                            <p:strVal val="0-ppt_h/2"/>
                                          </p:val>
                                        </p:tav>
                                      </p:tavLst>
                                    </p:anim>
                                    <p:set>
                                      <p:cBhvr>
                                        <p:cTn id="426" dur="1" fill="hold">
                                          <p:stCondLst>
                                            <p:cond delay="19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lh3.googleusercontent.com/proxy/H8DpEb9iFMKGxpsSp_0OBNQq9hPpld-Av6SEvuCuIOBZc5DsL3k8zgS0Dy3GDLlvUvTU_Zj0GwaA9KmFCGQSYYbz8WRgAsnaM9SPCxSI1dMlrFAd8AFamg9mxUn9hWVF3-CVLXVE1kR7prTXlGbGlte14YSVIuIJ3WCqR9D4=w506-h379"/>
          <p:cNvPicPr>
            <a:picLocks noChangeAspect="1" noChangeArrowheads="1"/>
          </p:cNvPicPr>
          <p:nvPr/>
        </p:nvPicPr>
        <p:blipFill>
          <a:blip r:embed="rId2"/>
          <a:srcRect/>
          <a:stretch>
            <a:fillRect/>
          </a:stretch>
        </p:blipFill>
        <p:spPr bwMode="auto">
          <a:xfrm>
            <a:off x="0" y="0"/>
            <a:ext cx="9137966" cy="6858000"/>
          </a:xfrm>
          <a:prstGeom prst="rect">
            <a:avLst/>
          </a:prstGeom>
          <a:noFill/>
        </p:spPr>
      </p:pic>
      <p:pic>
        <p:nvPicPr>
          <p:cNvPr id="3" name="Picture 2" descr="http://2.bp.blogspot.com/-NVHokmP4KJY/TzMs37UE1YI/AAAAAAAACVs/y8IlnmCQkq4/s1600/0k0289_gif-sicodelicos-16.gif"/>
          <p:cNvPicPr>
            <a:picLocks noChangeAspect="1" noChangeArrowheads="1" noCrop="1"/>
          </p:cNvPicPr>
          <p:nvPr/>
        </p:nvPicPr>
        <p:blipFill>
          <a:blip r:embed="rId3" cstate="print">
            <a:duotone>
              <a:schemeClr val="accent6">
                <a:shade val="45000"/>
                <a:satMod val="135000"/>
              </a:schemeClr>
              <a:prstClr val="white"/>
            </a:duotone>
            <a:lum bright="67000"/>
          </a:blip>
          <a:srcRect/>
          <a:stretch>
            <a:fillRect/>
          </a:stretch>
        </p:blipFill>
        <p:spPr bwMode="auto">
          <a:xfrm>
            <a:off x="0" y="0"/>
            <a:ext cx="9144001" cy="6858000"/>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C:\Documents and Settings\Mousset gérard\Mes documents\Gerard MOUSSET\DOCPERSO\QUARANTAINE\ordinateur_51.gif"/>
          <p:cNvPicPr>
            <a:picLocks noChangeAspect="1" noChangeArrowheads="1" noCrop="1"/>
          </p:cNvPicPr>
          <p:nvPr/>
        </p:nvPicPr>
        <p:blipFill>
          <a:blip r:embed="rId2" cstate="print"/>
          <a:srcRect/>
          <a:stretch>
            <a:fillRect/>
          </a:stretch>
        </p:blipFill>
        <p:spPr bwMode="auto">
          <a:xfrm rot="328932">
            <a:off x="404028" y="5892813"/>
            <a:ext cx="1351729" cy="978564"/>
          </a:xfrm>
          <a:prstGeom prst="rect">
            <a:avLst/>
          </a:prstGeom>
          <a:noFill/>
          <a:ln w="9525">
            <a:noFill/>
            <a:miter lim="800000"/>
            <a:headEnd/>
            <a:tailEnd/>
          </a:ln>
        </p:spPr>
      </p:pic>
      <p:sp>
        <p:nvSpPr>
          <p:cNvPr id="2" name="1 Rectángulo"/>
          <p:cNvSpPr/>
          <p:nvPr/>
        </p:nvSpPr>
        <p:spPr>
          <a:xfrm>
            <a:off x="1214414" y="1500174"/>
            <a:ext cx="6929454" cy="3785652"/>
          </a:xfrm>
          <a:prstGeom prst="rect">
            <a:avLst/>
          </a:prstGeom>
        </p:spPr>
        <p:txBody>
          <a:bodyPr wrap="square">
            <a:spAutoFit/>
          </a:bodyPr>
          <a:lstStyle/>
          <a:p>
            <a:pPr algn="ctr"/>
            <a:r>
              <a:rPr lang="es-ES" sz="2000" b="1" i="1" dirty="0" smtClean="0">
                <a:solidFill>
                  <a:srgbClr val="0000FF"/>
                </a:solidFill>
              </a:rPr>
              <a:t/>
            </a:r>
            <a:br>
              <a:rPr lang="es-ES" sz="2000" b="1" i="1" dirty="0" smtClean="0">
                <a:solidFill>
                  <a:srgbClr val="0000FF"/>
                </a:solidFill>
              </a:rPr>
            </a:br>
            <a:r>
              <a:rPr lang="es-ES" sz="2000" b="1" i="1" dirty="0" smtClean="0">
                <a:solidFill>
                  <a:srgbClr val="0000FF"/>
                </a:solidFill>
              </a:rPr>
              <a:t/>
            </a:r>
            <a:br>
              <a:rPr lang="es-ES" sz="2000" b="1" i="1" dirty="0" smtClean="0">
                <a:solidFill>
                  <a:srgbClr val="0000FF"/>
                </a:solidFill>
              </a:rPr>
            </a:br>
            <a:r>
              <a:rPr lang="es-ES" sz="2000" b="1" i="1" dirty="0" smtClean="0">
                <a:solidFill>
                  <a:srgbClr val="0000FF"/>
                </a:solidFill>
              </a:rPr>
              <a:t>Así lo explica Daniel </a:t>
            </a:r>
            <a:r>
              <a:rPr lang="es-ES" sz="2000" b="1" i="1" dirty="0" err="1" smtClean="0">
                <a:solidFill>
                  <a:srgbClr val="0000FF"/>
                </a:solidFill>
              </a:rPr>
              <a:t>Alamsjah</a:t>
            </a:r>
            <a:r>
              <a:rPr lang="es-ES" sz="2000" b="1" i="1" dirty="0" smtClean="0">
                <a:solidFill>
                  <a:srgbClr val="0000FF"/>
                </a:solidFill>
              </a:rPr>
              <a:t> , el diseñador y constructor de este majestuoso edificio, quien explica que lo creó cuando recibió un mensaje del propio Dios. A su vez, este hombre afirma que, en contra de lo que todo el mundo cree, el lugar no fue ideado como una gallina, sino como una paloma. «Debido a mi fe cristiana, la gente pudo creer que estaba construyendo una iglesia, pero era una casa de oración… un lugar para la gente que cree en Dios», explicó al diario «</a:t>
            </a:r>
            <a:r>
              <a:rPr lang="es-ES" sz="2000" b="1" i="1" dirty="0" err="1" smtClean="0">
                <a:solidFill>
                  <a:srgbClr val="0000FF"/>
                </a:solidFill>
              </a:rPr>
              <a:t>Jakarta</a:t>
            </a:r>
            <a:r>
              <a:rPr lang="es-ES" sz="2000" b="1" i="1" dirty="0" smtClean="0">
                <a:solidFill>
                  <a:srgbClr val="0000FF"/>
                </a:solidFill>
              </a:rPr>
              <a:t> </a:t>
            </a:r>
            <a:r>
              <a:rPr lang="es-ES" sz="2000" b="1" i="1" dirty="0" err="1" smtClean="0">
                <a:solidFill>
                  <a:srgbClr val="0000FF"/>
                </a:solidFill>
              </a:rPr>
              <a:t>Globe</a:t>
            </a:r>
            <a:r>
              <a:rPr lang="es-ES" sz="2000" b="1" i="1" dirty="0" smtClean="0">
                <a:solidFill>
                  <a:srgbClr val="0000FF"/>
                </a:solidFill>
              </a:rPr>
              <a:t>». </a:t>
            </a:r>
            <a:endParaRPr lang="es-ES" sz="2000" b="1" i="1" dirty="0">
              <a:solidFill>
                <a:srgbClr val="0000FF"/>
              </a:solidFill>
            </a:endParaRPr>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12EE4C"/>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71426"/>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12EE4C"/>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beagust.files.wordpress.com/2012/02/150070_1550031024886_1058408449_1289006_4535826_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Luna"/>
          <p:cNvSpPr/>
          <p:nvPr/>
        </p:nvSpPr>
        <p:spPr>
          <a:xfrm>
            <a:off x="0" y="0"/>
            <a:ext cx="4714875" cy="6858000"/>
          </a:xfrm>
          <a:prstGeom prst="moon">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4867275" y="0"/>
            <a:ext cx="4276725" cy="6858000"/>
          </a:xfrm>
          <a:prstGeom prst="moon">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35" presetClass="exit" presetSubtype="0" fill="hold" nodeType="withEffect">
                                  <p:stCondLst>
                                    <p:cond delay="0"/>
                                  </p:stCondLst>
                                  <p:childTnLst>
                                    <p:animEffect transition="out" filter="fade">
                                      <p:cBhvr>
                                        <p:cTn id="8" dur="5000"/>
                                        <p:tgtEl>
                                          <p:spTgt spid="5"/>
                                        </p:tgtEl>
                                      </p:cBhvr>
                                    </p:animEffect>
                                    <p:anim calcmode="lin" valueType="num">
                                      <p:cBhvr>
                                        <p:cTn id="9" dur="5000"/>
                                        <p:tgtEl>
                                          <p:spTgt spid="5"/>
                                        </p:tgtEl>
                                        <p:attrNameLst>
                                          <p:attrName>style.rotation</p:attrName>
                                        </p:attrNameLst>
                                      </p:cBhvr>
                                      <p:tavLst>
                                        <p:tav tm="0">
                                          <p:val>
                                            <p:fltVal val="0"/>
                                          </p:val>
                                        </p:tav>
                                        <p:tav tm="100000">
                                          <p:val>
                                            <p:fltVal val="72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ppt_w</p:attrName>
                                        </p:attrNameLst>
                                      </p:cBhvr>
                                      <p:tavLst>
                                        <p:tav tm="0">
                                          <p:val>
                                            <p:strVal val="ppt_w"/>
                                          </p:val>
                                        </p:tav>
                                        <p:tav tm="100000">
                                          <p:val>
                                            <p:fltVal val="0"/>
                                          </p:val>
                                        </p:tav>
                                      </p:tavLst>
                                    </p:anim>
                                    <p:set>
                                      <p:cBhvr>
                                        <p:cTn id="12" dur="1" fill="hold">
                                          <p:stCondLst>
                                            <p:cond delay="4999"/>
                                          </p:stCondLst>
                                        </p:cTn>
                                        <p:tgtEl>
                                          <p:spTgt spid="5"/>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5000" fill="hold"/>
                                        <p:tgtEl>
                                          <p:spTgt spid="6"/>
                                        </p:tgtEl>
                                        <p:attrNameLst>
                                          <p:attrName>r</p:attrName>
                                        </p:attrNameLst>
                                      </p:cBhvr>
                                    </p:animRot>
                                  </p:childTnLst>
                                </p:cTn>
                              </p:par>
                              <p:par>
                                <p:cTn id="15" presetID="35" presetClass="exit" presetSubtype="0" fill="hold" nodeType="withEffect">
                                  <p:stCondLst>
                                    <p:cond delay="0"/>
                                  </p:stCondLst>
                                  <p:childTnLst>
                                    <p:animEffect transition="out" filter="fade">
                                      <p:cBhvr>
                                        <p:cTn id="16" dur="5000"/>
                                        <p:tgtEl>
                                          <p:spTgt spid="6"/>
                                        </p:tgtEl>
                                      </p:cBhvr>
                                    </p:animEffect>
                                    <p:anim calcmode="lin" valueType="num">
                                      <p:cBhvr>
                                        <p:cTn id="17" dur="5000"/>
                                        <p:tgtEl>
                                          <p:spTgt spid="6"/>
                                        </p:tgtEl>
                                        <p:attrNameLst>
                                          <p:attrName>style.rotation</p:attrName>
                                        </p:attrNameLst>
                                      </p:cBhvr>
                                      <p:tavLst>
                                        <p:tav tm="0">
                                          <p:val>
                                            <p:fltVal val="0"/>
                                          </p:val>
                                        </p:tav>
                                        <p:tav tm="100000">
                                          <p:val>
                                            <p:fltVal val="720"/>
                                          </p:val>
                                        </p:tav>
                                      </p:tavLst>
                                    </p:anim>
                                    <p:anim calcmode="lin" valueType="num">
                                      <p:cBhvr>
                                        <p:cTn id="18" dur="5000"/>
                                        <p:tgtEl>
                                          <p:spTgt spid="6"/>
                                        </p:tgtEl>
                                        <p:attrNameLst>
                                          <p:attrName>ppt_h</p:attrName>
                                        </p:attrNameLst>
                                      </p:cBhvr>
                                      <p:tavLst>
                                        <p:tav tm="0">
                                          <p:val>
                                            <p:strVal val="ppt_h"/>
                                          </p:val>
                                        </p:tav>
                                        <p:tav tm="100000">
                                          <p:val>
                                            <p:fltVal val="0"/>
                                          </p:val>
                                        </p:tav>
                                      </p:tavLst>
                                    </p:anim>
                                    <p:anim calcmode="lin" valueType="num">
                                      <p:cBhvr>
                                        <p:cTn id="19" dur="5000"/>
                                        <p:tgtEl>
                                          <p:spTgt spid="6"/>
                                        </p:tgtEl>
                                        <p:attrNameLst>
                                          <p:attrName>ppt_w</p:attrName>
                                        </p:attrNameLst>
                                      </p:cBhvr>
                                      <p:tavLst>
                                        <p:tav tm="0">
                                          <p:val>
                                            <p:strVal val="ppt_w"/>
                                          </p:val>
                                        </p:tav>
                                        <p:tav tm="100000">
                                          <p:val>
                                            <p:fltVal val="0"/>
                                          </p:val>
                                        </p:tav>
                                      </p:tavLst>
                                    </p:anim>
                                    <p:set>
                                      <p:cBhvr>
                                        <p:cTn id="20" dur="1" fill="hold">
                                          <p:stCondLst>
                                            <p:cond delay="4999"/>
                                          </p:stCondLst>
                                        </p:cTn>
                                        <p:tgtEl>
                                          <p:spTgt spid="6"/>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Jpeg"/>
          <p:cNvPicPr>
            <a:picLocks noChangeAspect="1" noChangeArrowheads="1"/>
          </p:cNvPicPr>
          <p:nvPr/>
        </p:nvPicPr>
        <p:blipFill>
          <a:blip r:embed="rId2"/>
          <a:srcRect/>
          <a:stretch>
            <a:fillRect/>
          </a:stretch>
        </p:blipFill>
        <p:spPr bwMode="auto">
          <a:xfrm>
            <a:off x="-254066" y="0"/>
            <a:ext cx="9398066" cy="6858000"/>
          </a:xfrm>
          <a:prstGeom prst="rect">
            <a:avLst/>
          </a:prstGeom>
          <a:noFill/>
        </p:spPr>
      </p:pic>
      <p:sp>
        <p:nvSpPr>
          <p:cNvPr id="5" name="4 Arco de bloque"/>
          <p:cNvSpPr/>
          <p:nvPr/>
        </p:nvSpPr>
        <p:spPr>
          <a:xfrm rot="10800000">
            <a:off x="785786" y="-285776"/>
            <a:ext cx="7715304" cy="6664880"/>
          </a:xfrm>
          <a:prstGeom prst="blockArc">
            <a:avLst>
              <a:gd name="adj1" fmla="val 11224615"/>
              <a:gd name="adj2" fmla="val 21136415"/>
              <a:gd name="adj3" fmla="val 12319"/>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rot="10800000" flipV="1">
            <a:off x="8715404" y="7286652"/>
            <a:ext cx="142876" cy="214314"/>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rco de bloque"/>
          <p:cNvSpPr/>
          <p:nvPr/>
        </p:nvSpPr>
        <p:spPr>
          <a:xfrm rot="5191175" flipH="1" flipV="1">
            <a:off x="12364142" y="-992632"/>
            <a:ext cx="120743" cy="1985264"/>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rot="5567155">
            <a:off x="10727487" y="1949846"/>
            <a:ext cx="45719" cy="67666"/>
          </a:xfrm>
          <a:prstGeom prst="blockArc">
            <a:avLst>
              <a:gd name="adj1" fmla="val 17753830"/>
              <a:gd name="adj2" fmla="val 19875677"/>
              <a:gd name="adj3" fmla="val 1257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Lágrima"/>
          <p:cNvSpPr/>
          <p:nvPr/>
        </p:nvSpPr>
        <p:spPr>
          <a:xfrm rot="11076156">
            <a:off x="1277938" y="180975"/>
            <a:ext cx="6602412" cy="6078538"/>
          </a:xfrm>
          <a:prstGeom prst="teardrop">
            <a:avLst>
              <a:gd name="adj" fmla="val 121420"/>
            </a:avLst>
          </a:prstGeom>
          <a:gradFill>
            <a:gsLst>
              <a:gs pos="0">
                <a:srgbClr val="000082"/>
              </a:gs>
              <a:gs pos="30000">
                <a:srgbClr val="66008F"/>
              </a:gs>
              <a:gs pos="64999">
                <a:srgbClr val="BA0066"/>
              </a:gs>
              <a:gs pos="89999">
                <a:srgbClr val="FF0000"/>
              </a:gs>
              <a:gs pos="100000">
                <a:srgbClr val="FF82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5205782">
            <a:off x="1637506" y="-62706"/>
            <a:ext cx="5964238" cy="6445250"/>
          </a:xfrm>
          <a:prstGeom prst="teardrop">
            <a:avLst>
              <a:gd name="adj" fmla="val 121420"/>
            </a:avLst>
          </a:prstGeom>
          <a:gradFill>
            <a:gsLst>
              <a:gs pos="0">
                <a:srgbClr val="000082"/>
              </a:gs>
              <a:gs pos="30000">
                <a:srgbClr val="66008F"/>
              </a:gs>
              <a:gs pos="64999">
                <a:srgbClr val="BA0066"/>
              </a:gs>
              <a:gs pos="89999">
                <a:srgbClr val="FF0000"/>
              </a:gs>
              <a:gs pos="100000">
                <a:srgbClr val="FF82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ágrima"/>
          <p:cNvSpPr/>
          <p:nvPr/>
        </p:nvSpPr>
        <p:spPr>
          <a:xfrm rot="627111">
            <a:off x="1436688" y="149225"/>
            <a:ext cx="6235700" cy="6089650"/>
          </a:xfrm>
          <a:prstGeom prst="teardrop">
            <a:avLst>
              <a:gd name="adj" fmla="val 121420"/>
            </a:avLst>
          </a:prstGeom>
          <a:gradFill>
            <a:gsLst>
              <a:gs pos="0">
                <a:srgbClr val="000082"/>
              </a:gs>
              <a:gs pos="30000">
                <a:srgbClr val="66008F"/>
              </a:gs>
              <a:gs pos="64999">
                <a:srgbClr val="BA0066"/>
              </a:gs>
              <a:gs pos="89999">
                <a:srgbClr val="FF0000"/>
              </a:gs>
              <a:gs pos="100000">
                <a:srgbClr val="FF82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ágrima"/>
          <p:cNvSpPr/>
          <p:nvPr/>
        </p:nvSpPr>
        <p:spPr>
          <a:xfrm rot="15622486">
            <a:off x="1578769" y="13494"/>
            <a:ext cx="6138863" cy="6442075"/>
          </a:xfrm>
          <a:prstGeom prst="teardrop">
            <a:avLst>
              <a:gd name="adj" fmla="val 121420"/>
            </a:avLst>
          </a:prstGeom>
          <a:gradFill>
            <a:gsLst>
              <a:gs pos="0">
                <a:srgbClr val="000082"/>
              </a:gs>
              <a:gs pos="30000">
                <a:srgbClr val="66008F"/>
              </a:gs>
              <a:gs pos="64999">
                <a:srgbClr val="BA0066"/>
              </a:gs>
              <a:gs pos="89999">
                <a:srgbClr val="FF0000"/>
              </a:gs>
              <a:gs pos="100000">
                <a:srgbClr val="FF82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000"/>
                                        <p:tgtEl>
                                          <p:spTgt spid="12"/>
                                        </p:tgtEl>
                                        <p:attrNameLst>
                                          <p:attrName>ppt_x</p:attrName>
                                        </p:attrNameLst>
                                      </p:cBhvr>
                                      <p:tavLst>
                                        <p:tav tm="0">
                                          <p:val>
                                            <p:strVal val="ppt_x"/>
                                          </p:val>
                                        </p:tav>
                                        <p:tav tm="100000">
                                          <p:val>
                                            <p:strVal val="1+ppt_w/2"/>
                                          </p:val>
                                        </p:tav>
                                      </p:tavLst>
                                    </p:anim>
                                    <p:anim calcmode="lin" valueType="num">
                                      <p:cBhvr additive="base">
                                        <p:cTn id="7" dur="5000"/>
                                        <p:tgtEl>
                                          <p:spTgt spid="12"/>
                                        </p:tgtEl>
                                        <p:attrNameLst>
                                          <p:attrName>ppt_y</p:attrName>
                                        </p:attrNameLst>
                                      </p:cBhvr>
                                      <p:tavLst>
                                        <p:tav tm="0">
                                          <p:val>
                                            <p:strVal val="ppt_y"/>
                                          </p:val>
                                        </p:tav>
                                        <p:tav tm="100000">
                                          <p:val>
                                            <p:strVal val="0-ppt_h/2"/>
                                          </p:val>
                                        </p:tav>
                                      </p:tavLst>
                                    </p:anim>
                                    <p:set>
                                      <p:cBhvr>
                                        <p:cTn id="8" dur="1" fill="hold">
                                          <p:stCondLst>
                                            <p:cond delay="4999"/>
                                          </p:stCondLst>
                                        </p:cTn>
                                        <p:tgtEl>
                                          <p:spTgt spid="12"/>
                                        </p:tgtEl>
                                        <p:attrNameLst>
                                          <p:attrName>style.visibility</p:attrName>
                                        </p:attrNameLst>
                                      </p:cBhvr>
                                      <p:to>
                                        <p:strVal val="hidden"/>
                                      </p:to>
                                    </p:set>
                                  </p:childTnLst>
                                </p:cTn>
                              </p:par>
                              <p:par>
                                <p:cTn id="9" presetID="8" presetClass="emph" presetSubtype="0" fill="hold" nodeType="withEffect">
                                  <p:stCondLst>
                                    <p:cond delay="0"/>
                                  </p:stCondLst>
                                  <p:childTnLst>
                                    <p:animRot by="-21600000">
                                      <p:cBhvr>
                                        <p:cTn id="10" dur="5000" fill="hold"/>
                                        <p:tgtEl>
                                          <p:spTgt spid="12"/>
                                        </p:tgtEl>
                                        <p:attrNameLst>
                                          <p:attrName>r</p:attrName>
                                        </p:attrNameLst>
                                      </p:cBhvr>
                                    </p:animRot>
                                  </p:childTnLst>
                                </p:cTn>
                              </p:par>
                              <p:par>
                                <p:cTn id="11" presetID="2" presetClass="exit" presetSubtype="9" fill="hold" nodeType="withEffect">
                                  <p:stCondLst>
                                    <p:cond delay="0"/>
                                  </p:stCondLst>
                                  <p:childTnLst>
                                    <p:anim calcmode="lin" valueType="num">
                                      <p:cBhvr additive="base">
                                        <p:cTn id="12" dur="5000"/>
                                        <p:tgtEl>
                                          <p:spTgt spid="11"/>
                                        </p:tgtEl>
                                        <p:attrNameLst>
                                          <p:attrName>ppt_x</p:attrName>
                                        </p:attrNameLst>
                                      </p:cBhvr>
                                      <p:tavLst>
                                        <p:tav tm="0">
                                          <p:val>
                                            <p:strVal val="ppt_x"/>
                                          </p:val>
                                        </p:tav>
                                        <p:tav tm="100000">
                                          <p:val>
                                            <p:strVal val="0-ppt_w/2"/>
                                          </p:val>
                                        </p:tav>
                                      </p:tavLst>
                                    </p:anim>
                                    <p:anim calcmode="lin" valueType="num">
                                      <p:cBhvr additive="base">
                                        <p:cTn id="13" dur="5000"/>
                                        <p:tgtEl>
                                          <p:spTgt spid="11"/>
                                        </p:tgtEl>
                                        <p:attrNameLst>
                                          <p:attrName>ppt_y</p:attrName>
                                        </p:attrNameLst>
                                      </p:cBhvr>
                                      <p:tavLst>
                                        <p:tav tm="0">
                                          <p:val>
                                            <p:strVal val="ppt_y"/>
                                          </p:val>
                                        </p:tav>
                                        <p:tav tm="100000">
                                          <p:val>
                                            <p:strVal val="0-ppt_h/2"/>
                                          </p:val>
                                        </p:tav>
                                      </p:tavLst>
                                    </p:anim>
                                    <p:set>
                                      <p:cBhvr>
                                        <p:cTn id="14" dur="1" fill="hold">
                                          <p:stCondLst>
                                            <p:cond delay="4999"/>
                                          </p:stCondLst>
                                        </p:cTn>
                                        <p:tgtEl>
                                          <p:spTgt spid="11"/>
                                        </p:tgtEl>
                                        <p:attrNameLst>
                                          <p:attrName>style.visibility</p:attrName>
                                        </p:attrNameLst>
                                      </p:cBhvr>
                                      <p:to>
                                        <p:strVal val="hidden"/>
                                      </p:to>
                                    </p:set>
                                  </p:childTnLst>
                                </p:cTn>
                              </p:par>
                              <p:par>
                                <p:cTn id="15" presetID="8" presetClass="emph" presetSubtype="0" fill="hold" nodeType="withEffect">
                                  <p:stCondLst>
                                    <p:cond delay="0"/>
                                  </p:stCondLst>
                                  <p:childTnLst>
                                    <p:animRot by="21600000">
                                      <p:cBhvr>
                                        <p:cTn id="16" dur="5000" fill="hold"/>
                                        <p:tgtEl>
                                          <p:spTgt spid="11"/>
                                        </p:tgtEl>
                                        <p:attrNameLst>
                                          <p:attrName>r</p:attrName>
                                        </p:attrNameLst>
                                      </p:cBhvr>
                                    </p:animRot>
                                  </p:childTnLst>
                                </p:cTn>
                              </p:par>
                              <p:par>
                                <p:cTn id="17" presetID="2" presetClass="exit" presetSubtype="6" fill="hold" nodeType="withEffect">
                                  <p:stCondLst>
                                    <p:cond delay="0"/>
                                  </p:stCondLst>
                                  <p:childTnLst>
                                    <p:anim calcmode="lin" valueType="num">
                                      <p:cBhvr additive="base">
                                        <p:cTn id="18" dur="5000"/>
                                        <p:tgtEl>
                                          <p:spTgt spid="10"/>
                                        </p:tgtEl>
                                        <p:attrNameLst>
                                          <p:attrName>ppt_x</p:attrName>
                                        </p:attrNameLst>
                                      </p:cBhvr>
                                      <p:tavLst>
                                        <p:tav tm="0">
                                          <p:val>
                                            <p:strVal val="ppt_x"/>
                                          </p:val>
                                        </p:tav>
                                        <p:tav tm="100000">
                                          <p:val>
                                            <p:strVal val="1+ppt_w/2"/>
                                          </p:val>
                                        </p:tav>
                                      </p:tavLst>
                                    </p:anim>
                                    <p:anim calcmode="lin" valueType="num">
                                      <p:cBhvr additive="base">
                                        <p:cTn id="19" dur="5000"/>
                                        <p:tgtEl>
                                          <p:spTgt spid="10"/>
                                        </p:tgtEl>
                                        <p:attrNameLst>
                                          <p:attrName>ppt_y</p:attrName>
                                        </p:attrNameLst>
                                      </p:cBhvr>
                                      <p:tavLst>
                                        <p:tav tm="0">
                                          <p:val>
                                            <p:strVal val="ppt_y"/>
                                          </p:val>
                                        </p:tav>
                                        <p:tav tm="100000">
                                          <p:val>
                                            <p:strVal val="1+ppt_h/2"/>
                                          </p:val>
                                        </p:tav>
                                      </p:tavLst>
                                    </p:anim>
                                    <p:set>
                                      <p:cBhvr>
                                        <p:cTn id="20" dur="1" fill="hold">
                                          <p:stCondLst>
                                            <p:cond delay="4999"/>
                                          </p:stCondLst>
                                        </p:cTn>
                                        <p:tgtEl>
                                          <p:spTgt spid="10"/>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10"/>
                                        </p:tgtEl>
                                        <p:attrNameLst>
                                          <p:attrName>r</p:attrName>
                                        </p:attrNameLst>
                                      </p:cBhvr>
                                    </p:animRot>
                                  </p:childTnLst>
                                </p:cTn>
                              </p:par>
                              <p:par>
                                <p:cTn id="23" presetID="2" presetClass="exit" presetSubtype="12" fill="hold" nodeType="withEffect">
                                  <p:stCondLst>
                                    <p:cond delay="0"/>
                                  </p:stCondLst>
                                  <p:childTnLst>
                                    <p:anim calcmode="lin" valueType="num">
                                      <p:cBhvr additive="base">
                                        <p:cTn id="24" dur="5000"/>
                                        <p:tgtEl>
                                          <p:spTgt spid="9"/>
                                        </p:tgtEl>
                                        <p:attrNameLst>
                                          <p:attrName>ppt_x</p:attrName>
                                        </p:attrNameLst>
                                      </p:cBhvr>
                                      <p:tavLst>
                                        <p:tav tm="0">
                                          <p:val>
                                            <p:strVal val="ppt_x"/>
                                          </p:val>
                                        </p:tav>
                                        <p:tav tm="100000">
                                          <p:val>
                                            <p:strVal val="0-ppt_w/2"/>
                                          </p:val>
                                        </p:tav>
                                      </p:tavLst>
                                    </p:anim>
                                    <p:anim calcmode="lin" valueType="num">
                                      <p:cBhvr additive="base">
                                        <p:cTn id="25" dur="5000"/>
                                        <p:tgtEl>
                                          <p:spTgt spid="9"/>
                                        </p:tgtEl>
                                        <p:attrNameLst>
                                          <p:attrName>ppt_y</p:attrName>
                                        </p:attrNameLst>
                                      </p:cBhvr>
                                      <p:tavLst>
                                        <p:tav tm="0">
                                          <p:val>
                                            <p:strVal val="ppt_y"/>
                                          </p:val>
                                        </p:tav>
                                        <p:tav tm="100000">
                                          <p:val>
                                            <p:strVal val="1+ppt_h/2"/>
                                          </p:val>
                                        </p:tav>
                                      </p:tavLst>
                                    </p:anim>
                                    <p:set>
                                      <p:cBhvr>
                                        <p:cTn id="26" dur="1" fill="hold">
                                          <p:stCondLst>
                                            <p:cond delay="4999"/>
                                          </p:stCondLst>
                                        </p:cTn>
                                        <p:tgtEl>
                                          <p:spTgt spid="9"/>
                                        </p:tgtEl>
                                        <p:attrNameLst>
                                          <p:attrName>style.visibility</p:attrName>
                                        </p:attrNameLst>
                                      </p:cBhvr>
                                      <p:to>
                                        <p:strVal val="hidden"/>
                                      </p:to>
                                    </p:set>
                                  </p:childTnLst>
                                </p:cTn>
                              </p:par>
                              <p:par>
                                <p:cTn id="27" presetID="8" presetClass="emph" presetSubtype="0" fill="hold" nodeType="withEffect">
                                  <p:stCondLst>
                                    <p:cond delay="0"/>
                                  </p:stCondLst>
                                  <p:childTnLst>
                                    <p:animRot by="-21600000">
                                      <p:cBhvr>
                                        <p:cTn id="28" dur="5000" fill="hold"/>
                                        <p:tgtEl>
                                          <p:spTgt spid="9"/>
                                        </p:tgtEl>
                                        <p:attrNameLst>
                                          <p:attrName>r</p:attrName>
                                        </p:attrNameLst>
                                      </p:cBhvr>
                                    </p:animRot>
                                  </p:childTnLst>
                                </p:cTn>
                              </p:par>
                              <p:par>
                                <p:cTn id="29" presetID="8" presetClass="entr" presetSubtype="3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diamond(out)">
                                      <p:cBhvr>
                                        <p:cTn id="3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kaskus.id/images/2014/11/11/2708275_20141111012032.jpg"/>
          <p:cNvPicPr>
            <a:picLocks noChangeAspect="1" noChangeArrowheads="1"/>
          </p:cNvPicPr>
          <p:nvPr/>
        </p:nvPicPr>
        <p:blipFill>
          <a:blip r:embed="rId2"/>
          <a:srcRect/>
          <a:stretch>
            <a:fillRect/>
          </a:stretch>
        </p:blipFill>
        <p:spPr bwMode="auto">
          <a:xfrm>
            <a:off x="0" y="0"/>
            <a:ext cx="9144000" cy="6865545"/>
          </a:xfrm>
          <a:prstGeom prst="rect">
            <a:avLst/>
          </a:prstGeom>
          <a:noFill/>
        </p:spPr>
      </p:pic>
      <p:sp>
        <p:nvSpPr>
          <p:cNvPr id="14339" name="5 CuadroTexto"/>
          <p:cNvSpPr txBox="1">
            <a:spLocks noChangeArrowheads="1"/>
          </p:cNvSpPr>
          <p:nvPr/>
        </p:nvSpPr>
        <p:spPr bwMode="auto">
          <a:xfrm>
            <a:off x="2928938" y="7500938"/>
            <a:ext cx="5786437" cy="369887"/>
          </a:xfrm>
          <a:prstGeom prst="rect">
            <a:avLst/>
          </a:prstGeom>
          <a:noFill/>
          <a:ln w="9525">
            <a:noFill/>
            <a:miter lim="800000"/>
            <a:headEnd/>
            <a:tailEnd/>
          </a:ln>
        </p:spPr>
        <p:txBody>
          <a:bodyPr>
            <a:spAutoFit/>
          </a:bodyPr>
          <a:lstStyle/>
          <a:p>
            <a:endParaRPr lang="es-ES">
              <a:latin typeface="Calibri" pitchFamily="34" charset="0"/>
            </a:endParaRPr>
          </a:p>
        </p:txBody>
      </p:sp>
      <p:sp>
        <p:nvSpPr>
          <p:cNvPr id="19" name="18 Lágrima"/>
          <p:cNvSpPr/>
          <p:nvPr/>
        </p:nvSpPr>
        <p:spPr>
          <a:xfrm rot="19083135">
            <a:off x="3273425" y="4003675"/>
            <a:ext cx="2786063" cy="2786063"/>
          </a:xfrm>
          <a:prstGeom prst="teardrop">
            <a:avLst/>
          </a:prstGeom>
          <a:gradFill>
            <a:gsLst>
              <a:gs pos="0">
                <a:srgbClr val="000082"/>
              </a:gs>
              <a:gs pos="30000">
                <a:srgbClr val="66008F"/>
              </a:gs>
              <a:gs pos="64999">
                <a:srgbClr val="BA0066"/>
              </a:gs>
              <a:gs pos="89999">
                <a:srgbClr val="FF0000"/>
              </a:gs>
              <a:gs pos="100000">
                <a:srgbClr val="FF8200"/>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0" name="19 Lágrima"/>
          <p:cNvSpPr/>
          <p:nvPr/>
        </p:nvSpPr>
        <p:spPr>
          <a:xfrm rot="2762101">
            <a:off x="1505353" y="2005426"/>
            <a:ext cx="2786062" cy="2786062"/>
          </a:xfrm>
          <a:prstGeom prst="teardrop">
            <a:avLst/>
          </a:prstGeom>
          <a:gradFill>
            <a:gsLst>
              <a:gs pos="0">
                <a:srgbClr val="000082"/>
              </a:gs>
              <a:gs pos="30000">
                <a:srgbClr val="66008F"/>
              </a:gs>
              <a:gs pos="64999">
                <a:srgbClr val="BA0066"/>
              </a:gs>
              <a:gs pos="89999">
                <a:srgbClr val="FF0000"/>
              </a:gs>
              <a:gs pos="100000">
                <a:srgbClr val="FF8200"/>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Lágrima"/>
          <p:cNvSpPr/>
          <p:nvPr/>
        </p:nvSpPr>
        <p:spPr>
          <a:xfrm rot="8206448">
            <a:off x="3419475" y="115888"/>
            <a:ext cx="2786063" cy="2786062"/>
          </a:xfrm>
          <a:prstGeom prst="teardrop">
            <a:avLst/>
          </a:prstGeom>
          <a:gradFill>
            <a:gsLst>
              <a:gs pos="0">
                <a:srgbClr val="000082"/>
              </a:gs>
              <a:gs pos="30000">
                <a:srgbClr val="66008F"/>
              </a:gs>
              <a:gs pos="64999">
                <a:srgbClr val="BA0066"/>
              </a:gs>
              <a:gs pos="89999">
                <a:srgbClr val="FF0000"/>
              </a:gs>
              <a:gs pos="100000">
                <a:srgbClr val="FF8200"/>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Lágrima"/>
          <p:cNvSpPr/>
          <p:nvPr/>
        </p:nvSpPr>
        <p:spPr>
          <a:xfrm rot="13917186">
            <a:off x="5205962" y="2205574"/>
            <a:ext cx="2786062" cy="2786062"/>
          </a:xfrm>
          <a:prstGeom prst="teardrop">
            <a:avLst/>
          </a:prstGeom>
          <a:gradFill>
            <a:gsLst>
              <a:gs pos="0">
                <a:srgbClr val="000082"/>
              </a:gs>
              <a:gs pos="30000">
                <a:srgbClr val="66008F"/>
              </a:gs>
              <a:gs pos="64999">
                <a:srgbClr val="BA0066"/>
              </a:gs>
              <a:gs pos="89999">
                <a:srgbClr val="FF0000"/>
              </a:gs>
              <a:gs pos="100000">
                <a:srgbClr val="FF8200"/>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ppt_x"/>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ppt_x"/>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19"/>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20"/>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22"/>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24"/>
                                        </p:tgtEl>
                                        <p:attrNameLst>
                                          <p:attrName>r</p:attrName>
                                        </p:attrNameLst>
                                      </p:cBhvr>
                                    </p:animRot>
                                  </p:childTnLst>
                                </p:cTn>
                              </p:par>
                              <p:par>
                                <p:cTn id="29" presetID="53"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0" fill="hold"/>
                                        <p:tgtEl>
                                          <p:spTgt spid="7"/>
                                        </p:tgtEl>
                                        <p:attrNameLst>
                                          <p:attrName>ppt_w</p:attrName>
                                        </p:attrNameLst>
                                      </p:cBhvr>
                                      <p:tavLst>
                                        <p:tav tm="0">
                                          <p:val>
                                            <p:fltVal val="0"/>
                                          </p:val>
                                        </p:tav>
                                        <p:tav tm="100000">
                                          <p:val>
                                            <p:strVal val="#ppt_w"/>
                                          </p:val>
                                        </p:tav>
                                      </p:tavLst>
                                    </p:anim>
                                    <p:anim calcmode="lin" valueType="num">
                                      <p:cBhvr>
                                        <p:cTn id="32" dur="5000" fill="hold"/>
                                        <p:tgtEl>
                                          <p:spTgt spid="7"/>
                                        </p:tgtEl>
                                        <p:attrNameLst>
                                          <p:attrName>ppt_h</p:attrName>
                                        </p:attrNameLst>
                                      </p:cBhvr>
                                      <p:tavLst>
                                        <p:tav tm="0">
                                          <p:val>
                                            <p:fltVal val="0"/>
                                          </p:val>
                                        </p:tav>
                                        <p:tav tm="100000">
                                          <p:val>
                                            <p:strVal val="#ppt_h"/>
                                          </p:val>
                                        </p:tav>
                                      </p:tavLst>
                                    </p:anim>
                                    <p:animEffect transition="in" filter="fade">
                                      <p:cBhvr>
                                        <p:cTn id="33" dur="5000"/>
                                        <p:tgtEl>
                                          <p:spTgt spid="7"/>
                                        </p:tgtEl>
                                      </p:cBhvr>
                                    </p:animEffect>
                                  </p:childTnLst>
                                </p:cTn>
                              </p:par>
                            </p:childTnLst>
                          </p:cTn>
                        </p:par>
                        <p:par>
                          <p:cTn id="34" fill="hold">
                            <p:stCondLst>
                              <p:cond delay="5000"/>
                            </p:stCondLst>
                            <p:childTnLst>
                              <p:par>
                                <p:cTn id="35" presetID="2" presetClass="exit" presetSubtype="2" fill="hold" nodeType="afterEffect">
                                  <p:stCondLst>
                                    <p:cond delay="0"/>
                                  </p:stCondLst>
                                  <p:childTnLst>
                                    <p:anim calcmode="lin" valueType="num">
                                      <p:cBhvr additive="base">
                                        <p:cTn id="36" dur="3000"/>
                                        <p:tgtEl>
                                          <p:spTgt spid="20"/>
                                        </p:tgtEl>
                                        <p:attrNameLst>
                                          <p:attrName>ppt_x</p:attrName>
                                        </p:attrNameLst>
                                      </p:cBhvr>
                                      <p:tavLst>
                                        <p:tav tm="0">
                                          <p:val>
                                            <p:strVal val="ppt_x"/>
                                          </p:val>
                                        </p:tav>
                                        <p:tav tm="100000">
                                          <p:val>
                                            <p:strVal val="1+ppt_w/2"/>
                                          </p:val>
                                        </p:tav>
                                      </p:tavLst>
                                    </p:anim>
                                    <p:anim calcmode="lin" valueType="num">
                                      <p:cBhvr additive="base">
                                        <p:cTn id="37" dur="3000"/>
                                        <p:tgtEl>
                                          <p:spTgt spid="20"/>
                                        </p:tgtEl>
                                        <p:attrNameLst>
                                          <p:attrName>ppt_y</p:attrName>
                                        </p:attrNameLst>
                                      </p:cBhvr>
                                      <p:tavLst>
                                        <p:tav tm="0">
                                          <p:val>
                                            <p:strVal val="ppt_y"/>
                                          </p:val>
                                        </p:tav>
                                        <p:tav tm="100000">
                                          <p:val>
                                            <p:strVal val="ppt_y"/>
                                          </p:val>
                                        </p:tav>
                                      </p:tavLst>
                                    </p:anim>
                                    <p:set>
                                      <p:cBhvr>
                                        <p:cTn id="38" dur="1" fill="hold">
                                          <p:stCondLst>
                                            <p:cond delay="2999"/>
                                          </p:stCondLst>
                                        </p:cTn>
                                        <p:tgtEl>
                                          <p:spTgt spid="20"/>
                                        </p:tgtEl>
                                        <p:attrNameLst>
                                          <p:attrName>style.visibility</p:attrName>
                                        </p:attrNameLst>
                                      </p:cBhvr>
                                      <p:to>
                                        <p:strVal val="hidden"/>
                                      </p:to>
                                    </p:set>
                                  </p:childTnLst>
                                </p:cTn>
                              </p:par>
                              <p:par>
                                <p:cTn id="39" presetID="2" presetClass="exit" presetSubtype="4" fill="hold" nodeType="withEffect">
                                  <p:stCondLst>
                                    <p:cond delay="0"/>
                                  </p:stCondLst>
                                  <p:childTnLst>
                                    <p:anim calcmode="lin" valueType="num">
                                      <p:cBhvr additive="base">
                                        <p:cTn id="40" dur="3000"/>
                                        <p:tgtEl>
                                          <p:spTgt spid="22"/>
                                        </p:tgtEl>
                                        <p:attrNameLst>
                                          <p:attrName>ppt_x</p:attrName>
                                        </p:attrNameLst>
                                      </p:cBhvr>
                                      <p:tavLst>
                                        <p:tav tm="0">
                                          <p:val>
                                            <p:strVal val="ppt_x"/>
                                          </p:val>
                                        </p:tav>
                                        <p:tav tm="100000">
                                          <p:val>
                                            <p:strVal val="ppt_x"/>
                                          </p:val>
                                        </p:tav>
                                      </p:tavLst>
                                    </p:anim>
                                    <p:anim calcmode="lin" valueType="num">
                                      <p:cBhvr additive="base">
                                        <p:cTn id="41" dur="3000"/>
                                        <p:tgtEl>
                                          <p:spTgt spid="22"/>
                                        </p:tgtEl>
                                        <p:attrNameLst>
                                          <p:attrName>ppt_y</p:attrName>
                                        </p:attrNameLst>
                                      </p:cBhvr>
                                      <p:tavLst>
                                        <p:tav tm="0">
                                          <p:val>
                                            <p:strVal val="ppt_y"/>
                                          </p:val>
                                        </p:tav>
                                        <p:tav tm="100000">
                                          <p:val>
                                            <p:strVal val="1+ppt_h/2"/>
                                          </p:val>
                                        </p:tav>
                                      </p:tavLst>
                                    </p:anim>
                                    <p:set>
                                      <p:cBhvr>
                                        <p:cTn id="42" dur="1" fill="hold">
                                          <p:stCondLst>
                                            <p:cond delay="2999"/>
                                          </p:stCondLst>
                                        </p:cTn>
                                        <p:tgtEl>
                                          <p:spTgt spid="22"/>
                                        </p:tgtEl>
                                        <p:attrNameLst>
                                          <p:attrName>style.visibility</p:attrName>
                                        </p:attrNameLst>
                                      </p:cBhvr>
                                      <p:to>
                                        <p:strVal val="hidden"/>
                                      </p:to>
                                    </p:set>
                                  </p:childTnLst>
                                </p:cTn>
                              </p:par>
                              <p:par>
                                <p:cTn id="43" presetID="2" presetClass="exit" presetSubtype="8" fill="hold" nodeType="withEffect">
                                  <p:stCondLst>
                                    <p:cond delay="0"/>
                                  </p:stCondLst>
                                  <p:childTnLst>
                                    <p:anim calcmode="lin" valueType="num">
                                      <p:cBhvr additive="base">
                                        <p:cTn id="44" dur="3000"/>
                                        <p:tgtEl>
                                          <p:spTgt spid="24"/>
                                        </p:tgtEl>
                                        <p:attrNameLst>
                                          <p:attrName>ppt_x</p:attrName>
                                        </p:attrNameLst>
                                      </p:cBhvr>
                                      <p:tavLst>
                                        <p:tav tm="0">
                                          <p:val>
                                            <p:strVal val="ppt_x"/>
                                          </p:val>
                                        </p:tav>
                                        <p:tav tm="100000">
                                          <p:val>
                                            <p:strVal val="0-ppt_w/2"/>
                                          </p:val>
                                        </p:tav>
                                      </p:tavLst>
                                    </p:anim>
                                    <p:anim calcmode="lin" valueType="num">
                                      <p:cBhvr additive="base">
                                        <p:cTn id="45" dur="3000"/>
                                        <p:tgtEl>
                                          <p:spTgt spid="24"/>
                                        </p:tgtEl>
                                        <p:attrNameLst>
                                          <p:attrName>ppt_y</p:attrName>
                                        </p:attrNameLst>
                                      </p:cBhvr>
                                      <p:tavLst>
                                        <p:tav tm="0">
                                          <p:val>
                                            <p:strVal val="ppt_y"/>
                                          </p:val>
                                        </p:tav>
                                        <p:tav tm="100000">
                                          <p:val>
                                            <p:strVal val="ppt_y"/>
                                          </p:val>
                                        </p:tav>
                                      </p:tavLst>
                                    </p:anim>
                                    <p:set>
                                      <p:cBhvr>
                                        <p:cTn id="46" dur="1" fill="hold">
                                          <p:stCondLst>
                                            <p:cond delay="2999"/>
                                          </p:stCondLst>
                                        </p:cTn>
                                        <p:tgtEl>
                                          <p:spTgt spid="24"/>
                                        </p:tgtEl>
                                        <p:attrNameLst>
                                          <p:attrName>style.visibility</p:attrName>
                                        </p:attrNameLst>
                                      </p:cBhvr>
                                      <p:to>
                                        <p:strVal val="hidden"/>
                                      </p:to>
                                    </p:set>
                                  </p:childTnLst>
                                </p:cTn>
                              </p:par>
                              <p:par>
                                <p:cTn id="47" presetID="2" presetClass="exit" presetSubtype="1" fill="hold" nodeType="withEffect">
                                  <p:stCondLst>
                                    <p:cond delay="0"/>
                                  </p:stCondLst>
                                  <p:childTnLst>
                                    <p:anim calcmode="lin" valueType="num">
                                      <p:cBhvr additive="base">
                                        <p:cTn id="48" dur="3000"/>
                                        <p:tgtEl>
                                          <p:spTgt spid="19"/>
                                        </p:tgtEl>
                                        <p:attrNameLst>
                                          <p:attrName>ppt_x</p:attrName>
                                        </p:attrNameLst>
                                      </p:cBhvr>
                                      <p:tavLst>
                                        <p:tav tm="0">
                                          <p:val>
                                            <p:strVal val="ppt_x"/>
                                          </p:val>
                                        </p:tav>
                                        <p:tav tm="100000">
                                          <p:val>
                                            <p:strVal val="ppt_x"/>
                                          </p:val>
                                        </p:tav>
                                      </p:tavLst>
                                    </p:anim>
                                    <p:anim calcmode="lin" valueType="num">
                                      <p:cBhvr additive="base">
                                        <p:cTn id="49" dur="3000"/>
                                        <p:tgtEl>
                                          <p:spTgt spid="19"/>
                                        </p:tgtEl>
                                        <p:attrNameLst>
                                          <p:attrName>ppt_y</p:attrName>
                                        </p:attrNameLst>
                                      </p:cBhvr>
                                      <p:tavLst>
                                        <p:tav tm="0">
                                          <p:val>
                                            <p:strVal val="ppt_y"/>
                                          </p:val>
                                        </p:tav>
                                        <p:tav tm="100000">
                                          <p:val>
                                            <p:strVal val="0-ppt_h/2"/>
                                          </p:val>
                                        </p:tav>
                                      </p:tavLst>
                                    </p:anim>
                                    <p:set>
                                      <p:cBhvr>
                                        <p:cTn id="50" dur="1" fill="hold">
                                          <p:stCondLst>
                                            <p:cond delay="29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Jpeg"/>
          <p:cNvPicPr>
            <a:picLocks noChangeAspect="1" noChangeArrowheads="1"/>
          </p:cNvPicPr>
          <p:nvPr/>
        </p:nvPicPr>
        <p:blipFill>
          <a:blip r:embed="rId3"/>
          <a:srcRect/>
          <a:stretch>
            <a:fillRect/>
          </a:stretch>
        </p:blipFill>
        <p:spPr bwMode="auto">
          <a:xfrm>
            <a:off x="-1" y="0"/>
            <a:ext cx="9144021" cy="6858000"/>
          </a:xfrm>
          <a:prstGeom prst="rect">
            <a:avLst/>
          </a:prstGeom>
          <a:noFill/>
        </p:spPr>
      </p:pic>
      <p:sp>
        <p:nvSpPr>
          <p:cNvPr id="5" name="4 Rombo"/>
          <p:cNvSpPr/>
          <p:nvPr/>
        </p:nvSpPr>
        <p:spPr>
          <a:xfrm>
            <a:off x="0" y="1700213"/>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684213"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1547813" y="1557338"/>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2555875"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ombo"/>
          <p:cNvSpPr/>
          <p:nvPr/>
        </p:nvSpPr>
        <p:spPr>
          <a:xfrm>
            <a:off x="3419475" y="1700213"/>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ombo"/>
          <p:cNvSpPr/>
          <p:nvPr/>
        </p:nvSpPr>
        <p:spPr>
          <a:xfrm>
            <a:off x="4427538"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ombo"/>
          <p:cNvSpPr/>
          <p:nvPr/>
        </p:nvSpPr>
        <p:spPr>
          <a:xfrm>
            <a:off x="5148263"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ombo"/>
          <p:cNvSpPr/>
          <p:nvPr/>
        </p:nvSpPr>
        <p:spPr>
          <a:xfrm>
            <a:off x="6156325"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ombo"/>
          <p:cNvSpPr/>
          <p:nvPr/>
        </p:nvSpPr>
        <p:spPr>
          <a:xfrm>
            <a:off x="7286625"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0000">
    <p:sndAc>
      <p:stSnd>
        <p:snd r:embed="rId2" name="la colina del adios (love is a many splendoured thing).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0-#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0-#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19"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fmla="#ppt_w*sin(2.5*pi*$)">
                                          <p:val>
                                            <p:fltVal val="0"/>
                                          </p:val>
                                        </p:tav>
                                        <p:tav tm="100000">
                                          <p:val>
                                            <p:fltVal val="1"/>
                                          </p:val>
                                        </p:tav>
                                      </p:tavLst>
                                    </p:anim>
                                    <p:anim calcmode="lin" valueType="num">
                                      <p:cBhvr>
                                        <p:cTn id="44" dur="3000" fill="hold"/>
                                        <p:tgtEl>
                                          <p:spTgt spid="5"/>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fmla="#ppt_w*sin(2.5*pi*$)">
                                          <p:val>
                                            <p:fltVal val="0"/>
                                          </p:val>
                                        </p:tav>
                                        <p:tav tm="100000">
                                          <p:val>
                                            <p:fltVal val="1"/>
                                          </p:val>
                                        </p:tav>
                                      </p:tavLst>
                                    </p:anim>
                                    <p:anim calcmode="lin" valueType="num">
                                      <p:cBhvr>
                                        <p:cTn id="48" dur="3000" fill="hold"/>
                                        <p:tgtEl>
                                          <p:spTgt spid="7"/>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fmla="#ppt_w*sin(2.5*pi*$)">
                                          <p:val>
                                            <p:fltVal val="0"/>
                                          </p:val>
                                        </p:tav>
                                        <p:tav tm="100000">
                                          <p:val>
                                            <p:fltVal val="1"/>
                                          </p:val>
                                        </p:tav>
                                      </p:tavLst>
                                    </p:anim>
                                    <p:anim calcmode="lin" valueType="num">
                                      <p:cBhvr>
                                        <p:cTn id="52" dur="3000" fill="hold"/>
                                        <p:tgtEl>
                                          <p:spTgt spid="8"/>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ppt_w</p:attrName>
                                        </p:attrNameLst>
                                      </p:cBhvr>
                                      <p:tavLst>
                                        <p:tav tm="0" fmla="#ppt_w*sin(2.5*pi*$)">
                                          <p:val>
                                            <p:fltVal val="0"/>
                                          </p:val>
                                        </p:tav>
                                        <p:tav tm="100000">
                                          <p:val>
                                            <p:fltVal val="1"/>
                                          </p:val>
                                        </p:tav>
                                      </p:tavLst>
                                    </p:anim>
                                    <p:anim calcmode="lin" valueType="num">
                                      <p:cBhvr>
                                        <p:cTn id="56" dur="3000" fill="hold"/>
                                        <p:tgtEl>
                                          <p:spTgt spid="9"/>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fmla="#ppt_w*sin(2.5*pi*$)">
                                          <p:val>
                                            <p:fltVal val="0"/>
                                          </p:val>
                                        </p:tav>
                                        <p:tav tm="100000">
                                          <p:val>
                                            <p:fltVal val="1"/>
                                          </p:val>
                                        </p:tav>
                                      </p:tavLst>
                                    </p:anim>
                                    <p:anim calcmode="lin" valueType="num">
                                      <p:cBhvr>
                                        <p:cTn id="60" dur="3000" fill="hold"/>
                                        <p:tgtEl>
                                          <p:spTgt spid="10"/>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fmla="#ppt_w*sin(2.5*pi*$)">
                                          <p:val>
                                            <p:fltVal val="0"/>
                                          </p:val>
                                        </p:tav>
                                        <p:tav tm="100000">
                                          <p:val>
                                            <p:fltVal val="1"/>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fmla="#ppt_w*sin(2.5*pi*$)">
                                          <p:val>
                                            <p:fltVal val="0"/>
                                          </p:val>
                                        </p:tav>
                                        <p:tav tm="100000">
                                          <p:val>
                                            <p:fltVal val="1"/>
                                          </p:val>
                                        </p:tav>
                                      </p:tavLst>
                                    </p:anim>
                                    <p:anim calcmode="lin" valueType="num">
                                      <p:cBhvr>
                                        <p:cTn id="68" dur="3000" fill="hold"/>
                                        <p:tgtEl>
                                          <p:spTgt spid="12"/>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ppt_w</p:attrName>
                                        </p:attrNameLst>
                                      </p:cBhvr>
                                      <p:tavLst>
                                        <p:tav tm="0" fmla="#ppt_w*sin(2.5*pi*$)">
                                          <p:val>
                                            <p:fltVal val="0"/>
                                          </p:val>
                                        </p:tav>
                                        <p:tav tm="100000">
                                          <p:val>
                                            <p:fltVal val="1"/>
                                          </p:val>
                                        </p:tav>
                                      </p:tavLst>
                                    </p:anim>
                                    <p:anim calcmode="lin" valueType="num">
                                      <p:cBhvr>
                                        <p:cTn id="76" dur="3000" fill="hold"/>
                                        <p:tgtEl>
                                          <p:spTgt spid="14"/>
                                        </p:tgtEl>
                                        <p:attrNameLst>
                                          <p:attrName>ppt_h</p:attrName>
                                        </p:attrNameLst>
                                      </p:cBhvr>
                                      <p:tavLst>
                                        <p:tav tm="0">
                                          <p:val>
                                            <p:strVal val="#ppt_h"/>
                                          </p:val>
                                        </p:tav>
                                        <p:tav tm="100000">
                                          <p:val>
                                            <p:strVal val="#ppt_h"/>
                                          </p:val>
                                        </p:tav>
                                      </p:tavLst>
                                    </p:anim>
                                  </p:childTnLst>
                                </p:cTn>
                              </p:par>
                              <p:par>
                                <p:cTn id="77" presetID="8" presetClass="emph" presetSubtype="0" fill="hold"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4"/>
                                        </p:tgtEl>
                                        <p:attrNameLst>
                                          <p:attrName>r</p:attrName>
                                        </p:attrNameLst>
                                      </p:cBhvr>
                                    </p:animRot>
                                  </p:childTnLst>
                                </p:cTn>
                              </p:par>
                            </p:childTnLst>
                          </p:cTn>
                        </p:par>
                        <p:par>
                          <p:cTn id="95" fill="hold">
                            <p:stCondLst>
                              <p:cond delay="3000"/>
                            </p:stCondLst>
                            <p:childTnLst>
                              <p:par>
                                <p:cTn id="96" presetID="19" presetClass="exit" presetSubtype="10" fill="hold" nodeType="afterEffect">
                                  <p:stCondLst>
                                    <p:cond delay="0"/>
                                  </p:stCondLst>
                                  <p:childTnLst>
                                    <p:anim calcmode="lin" valueType="num">
                                      <p:cBhvr>
                                        <p:cTn id="97" dur="3000"/>
                                        <p:tgtEl>
                                          <p:spTgt spid="5"/>
                                        </p:tgtEl>
                                        <p:attrNameLst>
                                          <p:attrName>ppt_h</p:attrName>
                                        </p:attrNameLst>
                                      </p:cBhvr>
                                      <p:tavLst>
                                        <p:tav tm="0">
                                          <p:val>
                                            <p:strVal val="ppt_h"/>
                                          </p:val>
                                        </p:tav>
                                        <p:tav tm="100000">
                                          <p:val>
                                            <p:strVal val="ppt_h"/>
                                          </p:val>
                                        </p:tav>
                                      </p:tavLst>
                                    </p:anim>
                                    <p:anim calcmode="lin" valueType="num">
                                      <p:cBhvr>
                                        <p:cTn id="9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 dur="1" fill="hold">
                                          <p:stCondLst>
                                            <p:cond delay="2999"/>
                                          </p:stCondLst>
                                        </p:cTn>
                                        <p:tgtEl>
                                          <p:spTgt spid="5"/>
                                        </p:tgtEl>
                                        <p:attrNameLst>
                                          <p:attrName>style.visibility</p:attrName>
                                        </p:attrNameLst>
                                      </p:cBhvr>
                                      <p:to>
                                        <p:strVal val="hidden"/>
                                      </p:to>
                                    </p:set>
                                  </p:childTnLst>
                                </p:cTn>
                              </p:par>
                              <p:par>
                                <p:cTn id="100" presetID="19" presetClass="exit" presetSubtype="10" fill="hold" nodeType="withEffect">
                                  <p:stCondLst>
                                    <p:cond delay="0"/>
                                  </p:stCondLst>
                                  <p:childTnLst>
                                    <p:anim calcmode="lin" valueType="num">
                                      <p:cBhvr>
                                        <p:cTn id="101" dur="3000"/>
                                        <p:tgtEl>
                                          <p:spTgt spid="7"/>
                                        </p:tgtEl>
                                        <p:attrNameLst>
                                          <p:attrName>ppt_h</p:attrName>
                                        </p:attrNameLst>
                                      </p:cBhvr>
                                      <p:tavLst>
                                        <p:tav tm="0">
                                          <p:val>
                                            <p:strVal val="ppt_h"/>
                                          </p:val>
                                        </p:tav>
                                        <p:tav tm="100000">
                                          <p:val>
                                            <p:strVal val="ppt_h"/>
                                          </p:val>
                                        </p:tav>
                                      </p:tavLst>
                                    </p:anim>
                                    <p:anim calcmode="lin" valueType="num">
                                      <p:cBhvr>
                                        <p:cTn id="10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7"/>
                                        </p:tgtEl>
                                        <p:attrNameLst>
                                          <p:attrName>style.visibility</p:attrName>
                                        </p:attrNameLst>
                                      </p:cBhvr>
                                      <p:to>
                                        <p:strVal val="hidden"/>
                                      </p:to>
                                    </p:set>
                                  </p:childTnLst>
                                </p:cTn>
                              </p:par>
                              <p:par>
                                <p:cTn id="104" presetID="19" presetClass="exit" presetSubtype="10" fill="hold" nodeType="withEffect">
                                  <p:stCondLst>
                                    <p:cond delay="0"/>
                                  </p:stCondLst>
                                  <p:childTnLst>
                                    <p:anim calcmode="lin" valueType="num">
                                      <p:cBhvr>
                                        <p:cTn id="105" dur="3000"/>
                                        <p:tgtEl>
                                          <p:spTgt spid="8"/>
                                        </p:tgtEl>
                                        <p:attrNameLst>
                                          <p:attrName>ppt_h</p:attrName>
                                        </p:attrNameLst>
                                      </p:cBhvr>
                                      <p:tavLst>
                                        <p:tav tm="0">
                                          <p:val>
                                            <p:strVal val="ppt_h"/>
                                          </p:val>
                                        </p:tav>
                                        <p:tav tm="100000">
                                          <p:val>
                                            <p:strVal val="ppt_h"/>
                                          </p:val>
                                        </p:tav>
                                      </p:tavLst>
                                    </p:anim>
                                    <p:anim calcmode="lin" valueType="num">
                                      <p:cBhvr>
                                        <p:cTn id="10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2999"/>
                                          </p:stCondLst>
                                        </p:cTn>
                                        <p:tgtEl>
                                          <p:spTgt spid="8"/>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3000"/>
                                        <p:tgtEl>
                                          <p:spTgt spid="9"/>
                                        </p:tgtEl>
                                        <p:attrNameLst>
                                          <p:attrName>ppt_h</p:attrName>
                                        </p:attrNameLst>
                                      </p:cBhvr>
                                      <p:tavLst>
                                        <p:tav tm="0">
                                          <p:val>
                                            <p:strVal val="ppt_h"/>
                                          </p:val>
                                        </p:tav>
                                        <p:tav tm="100000">
                                          <p:val>
                                            <p:strVal val="ppt_h"/>
                                          </p:val>
                                        </p:tav>
                                      </p:tavLst>
                                    </p:anim>
                                    <p:anim calcmode="lin" valueType="num">
                                      <p:cBhvr>
                                        <p:cTn id="11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9"/>
                                        </p:tgtEl>
                                        <p:attrNameLst>
                                          <p:attrName>style.visibility</p:attrName>
                                        </p:attrNameLst>
                                      </p:cBhvr>
                                      <p:to>
                                        <p:strVal val="hidden"/>
                                      </p:to>
                                    </p:set>
                                  </p:childTnLst>
                                </p:cTn>
                              </p:par>
                              <p:par>
                                <p:cTn id="112" presetID="19" presetClass="exit" presetSubtype="10" fill="hold" nodeType="withEffect">
                                  <p:stCondLst>
                                    <p:cond delay="0"/>
                                  </p:stCondLst>
                                  <p:childTnLst>
                                    <p:anim calcmode="lin" valueType="num">
                                      <p:cBhvr>
                                        <p:cTn id="113" dur="3000"/>
                                        <p:tgtEl>
                                          <p:spTgt spid="10"/>
                                        </p:tgtEl>
                                        <p:attrNameLst>
                                          <p:attrName>ppt_h</p:attrName>
                                        </p:attrNameLst>
                                      </p:cBhvr>
                                      <p:tavLst>
                                        <p:tav tm="0">
                                          <p:val>
                                            <p:strVal val="ppt_h"/>
                                          </p:val>
                                        </p:tav>
                                        <p:tav tm="100000">
                                          <p:val>
                                            <p:strVal val="ppt_h"/>
                                          </p:val>
                                        </p:tav>
                                      </p:tavLst>
                                    </p:anim>
                                    <p:anim calcmode="lin" valueType="num">
                                      <p:cBhvr>
                                        <p:cTn id="11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2999"/>
                                          </p:stCondLst>
                                        </p:cTn>
                                        <p:tgtEl>
                                          <p:spTgt spid="10"/>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3000"/>
                                        <p:tgtEl>
                                          <p:spTgt spid="11"/>
                                        </p:tgtEl>
                                        <p:attrNameLst>
                                          <p:attrName>ppt_h</p:attrName>
                                        </p:attrNameLst>
                                      </p:cBhvr>
                                      <p:tavLst>
                                        <p:tav tm="0">
                                          <p:val>
                                            <p:strVal val="ppt_h"/>
                                          </p:val>
                                        </p:tav>
                                        <p:tav tm="100000">
                                          <p:val>
                                            <p:strVal val="ppt_h"/>
                                          </p:val>
                                        </p:tav>
                                      </p:tavLst>
                                    </p:anim>
                                    <p:anim calcmode="lin" valueType="num">
                                      <p:cBhvr>
                                        <p:cTn id="11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11"/>
                                        </p:tgtEl>
                                        <p:attrNameLst>
                                          <p:attrName>style.visibility</p:attrName>
                                        </p:attrNameLst>
                                      </p:cBhvr>
                                      <p:to>
                                        <p:strVal val="hidden"/>
                                      </p:to>
                                    </p:set>
                                  </p:childTnLst>
                                </p:cTn>
                              </p:par>
                              <p:par>
                                <p:cTn id="120" presetID="19" presetClass="exit" presetSubtype="10" fill="hold" nodeType="withEffect">
                                  <p:stCondLst>
                                    <p:cond delay="0"/>
                                  </p:stCondLst>
                                  <p:childTnLst>
                                    <p:anim calcmode="lin" valueType="num">
                                      <p:cBhvr>
                                        <p:cTn id="121" dur="3000"/>
                                        <p:tgtEl>
                                          <p:spTgt spid="12"/>
                                        </p:tgtEl>
                                        <p:attrNameLst>
                                          <p:attrName>ppt_h</p:attrName>
                                        </p:attrNameLst>
                                      </p:cBhvr>
                                      <p:tavLst>
                                        <p:tav tm="0">
                                          <p:val>
                                            <p:strVal val="ppt_h"/>
                                          </p:val>
                                        </p:tav>
                                        <p:tav tm="100000">
                                          <p:val>
                                            <p:strVal val="ppt_h"/>
                                          </p:val>
                                        </p:tav>
                                      </p:tavLst>
                                    </p:anim>
                                    <p:anim calcmode="lin" valueType="num">
                                      <p:cBhvr>
                                        <p:cTn id="12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2999"/>
                                          </p:stCondLst>
                                        </p:cTn>
                                        <p:tgtEl>
                                          <p:spTgt spid="12"/>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3000"/>
                                        <p:tgtEl>
                                          <p:spTgt spid="13"/>
                                        </p:tgtEl>
                                        <p:attrNameLst>
                                          <p:attrName>ppt_h</p:attrName>
                                        </p:attrNameLst>
                                      </p:cBhvr>
                                      <p:tavLst>
                                        <p:tav tm="0">
                                          <p:val>
                                            <p:strVal val="ppt_h"/>
                                          </p:val>
                                        </p:tav>
                                        <p:tav tm="100000">
                                          <p:val>
                                            <p:strVal val="ppt_h"/>
                                          </p:val>
                                        </p:tav>
                                      </p:tavLst>
                                    </p:anim>
                                    <p:anim calcmode="lin" valueType="num">
                                      <p:cBhvr>
                                        <p:cTn id="12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2999"/>
                                          </p:stCondLst>
                                        </p:cTn>
                                        <p:tgtEl>
                                          <p:spTgt spid="13"/>
                                        </p:tgtEl>
                                        <p:attrNameLst>
                                          <p:attrName>style.visibility</p:attrName>
                                        </p:attrNameLst>
                                      </p:cBhvr>
                                      <p:to>
                                        <p:strVal val="hidden"/>
                                      </p:to>
                                    </p:set>
                                  </p:childTnLst>
                                </p:cTn>
                              </p:par>
                              <p:par>
                                <p:cTn id="128" presetID="19" presetClass="exit" presetSubtype="10" fill="hold" nodeType="withEffect">
                                  <p:stCondLst>
                                    <p:cond delay="0"/>
                                  </p:stCondLst>
                                  <p:childTnLst>
                                    <p:anim calcmode="lin" valueType="num">
                                      <p:cBhvr>
                                        <p:cTn id="129" dur="3000"/>
                                        <p:tgtEl>
                                          <p:spTgt spid="14"/>
                                        </p:tgtEl>
                                        <p:attrNameLst>
                                          <p:attrName>ppt_h</p:attrName>
                                        </p:attrNameLst>
                                      </p:cBhvr>
                                      <p:tavLst>
                                        <p:tav tm="0">
                                          <p:val>
                                            <p:strVal val="ppt_h"/>
                                          </p:val>
                                        </p:tav>
                                        <p:tav tm="100000">
                                          <p:val>
                                            <p:strVal val="ppt_h"/>
                                          </p:val>
                                        </p:tav>
                                      </p:tavLst>
                                    </p:anim>
                                    <p:anim calcmode="lin" valueType="num">
                                      <p:cBhvr>
                                        <p:cTn id="130"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2999"/>
                                          </p:stCondLst>
                                        </p:cTn>
                                        <p:tgtEl>
                                          <p:spTgt spid="14"/>
                                        </p:tgtEl>
                                        <p:attrNameLst>
                                          <p:attrName>style.visibility</p:attrName>
                                        </p:attrNameLst>
                                      </p:cBhvr>
                                      <p:to>
                                        <p:strVal val="hidden"/>
                                      </p:to>
                                    </p:set>
                                  </p:childTnLst>
                                </p:cTn>
                              </p:par>
                              <p:par>
                                <p:cTn id="132" presetID="2" presetClass="entr" presetSubtype="2" fill="hold"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additive="base">
                                        <p:cTn id="134" dur="5000" fill="hold"/>
                                        <p:tgtEl>
                                          <p:spTgt spid="15"/>
                                        </p:tgtEl>
                                        <p:attrNameLst>
                                          <p:attrName>ppt_x</p:attrName>
                                        </p:attrNameLst>
                                      </p:cBhvr>
                                      <p:tavLst>
                                        <p:tav tm="0">
                                          <p:val>
                                            <p:strVal val="1+#ppt_w/2"/>
                                          </p:val>
                                        </p:tav>
                                        <p:tav tm="100000">
                                          <p:val>
                                            <p:strVal val="#ppt_x"/>
                                          </p:val>
                                        </p:tav>
                                      </p:tavLst>
                                    </p:anim>
                                    <p:anim calcmode="lin" valueType="num">
                                      <p:cBhvr additive="base">
                                        <p:cTn id="135" dur="5000" fill="hold"/>
                                        <p:tgtEl>
                                          <p:spTgt spid="15"/>
                                        </p:tgtEl>
                                        <p:attrNameLst>
                                          <p:attrName>ppt_y</p:attrName>
                                        </p:attrNameLst>
                                      </p:cBhvr>
                                      <p:tavLst>
                                        <p:tav tm="0">
                                          <p:val>
                                            <p:strVal val="#ppt_y"/>
                                          </p:val>
                                        </p:tav>
                                        <p:tav tm="100000">
                                          <p:val>
                                            <p:strVal val="#ppt_y"/>
                                          </p:val>
                                        </p:tav>
                                      </p:tavLst>
                                    </p:anim>
                                  </p:childTnLst>
                                </p:cTn>
                              </p:par>
                              <p:par>
                                <p:cTn id="136" presetID="2" presetClass="exit" presetSubtype="8" fill="hold" nodeType="withEffect">
                                  <p:stCondLst>
                                    <p:cond delay="0"/>
                                  </p:stCondLst>
                                  <p:childTnLst>
                                    <p:anim calcmode="lin" valueType="num">
                                      <p:cBhvr additive="base">
                                        <p:cTn id="137" dur="3000"/>
                                        <p:tgtEl>
                                          <p:spTgt spid="5"/>
                                        </p:tgtEl>
                                        <p:attrNameLst>
                                          <p:attrName>ppt_x</p:attrName>
                                        </p:attrNameLst>
                                      </p:cBhvr>
                                      <p:tavLst>
                                        <p:tav tm="0">
                                          <p:val>
                                            <p:strVal val="ppt_x"/>
                                          </p:val>
                                        </p:tav>
                                        <p:tav tm="100000">
                                          <p:val>
                                            <p:strVal val="0-ppt_w/2"/>
                                          </p:val>
                                        </p:tav>
                                      </p:tavLst>
                                    </p:anim>
                                    <p:anim calcmode="lin" valueType="num">
                                      <p:cBhvr additive="base">
                                        <p:cTn id="138" dur="3000"/>
                                        <p:tgtEl>
                                          <p:spTgt spid="5"/>
                                        </p:tgtEl>
                                        <p:attrNameLst>
                                          <p:attrName>ppt_y</p:attrName>
                                        </p:attrNameLst>
                                      </p:cBhvr>
                                      <p:tavLst>
                                        <p:tav tm="0">
                                          <p:val>
                                            <p:strVal val="ppt_y"/>
                                          </p:val>
                                        </p:tav>
                                        <p:tav tm="100000">
                                          <p:val>
                                            <p:strVal val="ppt_y"/>
                                          </p:val>
                                        </p:tav>
                                      </p:tavLst>
                                    </p:anim>
                                    <p:set>
                                      <p:cBhvr>
                                        <p:cTn id="139" dur="1" fill="hold">
                                          <p:stCondLst>
                                            <p:cond delay="2999"/>
                                          </p:stCondLst>
                                        </p:cTn>
                                        <p:tgtEl>
                                          <p:spTgt spid="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7"/>
                                        </p:tgtEl>
                                        <p:attrNameLst>
                                          <p:attrName>ppt_x</p:attrName>
                                        </p:attrNameLst>
                                      </p:cBhvr>
                                      <p:tavLst>
                                        <p:tav tm="0">
                                          <p:val>
                                            <p:strVal val="ppt_x"/>
                                          </p:val>
                                        </p:tav>
                                        <p:tav tm="100000">
                                          <p:val>
                                            <p:strVal val="0-ppt_w/2"/>
                                          </p:val>
                                        </p:tav>
                                      </p:tavLst>
                                    </p:anim>
                                    <p:anim calcmode="lin" valueType="num">
                                      <p:cBhvr additive="base">
                                        <p:cTn id="142" dur="3000"/>
                                        <p:tgtEl>
                                          <p:spTgt spid="7"/>
                                        </p:tgtEl>
                                        <p:attrNameLst>
                                          <p:attrName>ppt_y</p:attrName>
                                        </p:attrNameLst>
                                      </p:cBhvr>
                                      <p:tavLst>
                                        <p:tav tm="0">
                                          <p:val>
                                            <p:strVal val="ppt_y"/>
                                          </p:val>
                                        </p:tav>
                                        <p:tav tm="100000">
                                          <p:val>
                                            <p:strVal val="ppt_y"/>
                                          </p:val>
                                        </p:tav>
                                      </p:tavLst>
                                    </p:anim>
                                    <p:set>
                                      <p:cBhvr>
                                        <p:cTn id="143" dur="1" fill="hold">
                                          <p:stCondLst>
                                            <p:cond delay="2999"/>
                                          </p:stCondLst>
                                        </p:cTn>
                                        <p:tgtEl>
                                          <p:spTgt spid="7"/>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8"/>
                                        </p:tgtEl>
                                        <p:attrNameLst>
                                          <p:attrName>ppt_x</p:attrName>
                                        </p:attrNameLst>
                                      </p:cBhvr>
                                      <p:tavLst>
                                        <p:tav tm="0">
                                          <p:val>
                                            <p:strVal val="ppt_x"/>
                                          </p:val>
                                        </p:tav>
                                        <p:tav tm="100000">
                                          <p:val>
                                            <p:strVal val="0-ppt_w/2"/>
                                          </p:val>
                                        </p:tav>
                                      </p:tavLst>
                                    </p:anim>
                                    <p:anim calcmode="lin" valueType="num">
                                      <p:cBhvr additive="base">
                                        <p:cTn id="146" dur="3000"/>
                                        <p:tgtEl>
                                          <p:spTgt spid="8"/>
                                        </p:tgtEl>
                                        <p:attrNameLst>
                                          <p:attrName>ppt_y</p:attrName>
                                        </p:attrNameLst>
                                      </p:cBhvr>
                                      <p:tavLst>
                                        <p:tav tm="0">
                                          <p:val>
                                            <p:strVal val="ppt_y"/>
                                          </p:val>
                                        </p:tav>
                                        <p:tav tm="100000">
                                          <p:val>
                                            <p:strVal val="ppt_y"/>
                                          </p:val>
                                        </p:tav>
                                      </p:tavLst>
                                    </p:anim>
                                    <p:set>
                                      <p:cBhvr>
                                        <p:cTn id="147" dur="1" fill="hold">
                                          <p:stCondLst>
                                            <p:cond delay="2999"/>
                                          </p:stCondLst>
                                        </p:cTn>
                                        <p:tgtEl>
                                          <p:spTgt spid="8"/>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0-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0"/>
                                        </p:tgtEl>
                                        <p:attrNameLst>
                                          <p:attrName>ppt_x</p:attrName>
                                        </p:attrNameLst>
                                      </p:cBhvr>
                                      <p:tavLst>
                                        <p:tav tm="0">
                                          <p:val>
                                            <p:strVal val="ppt_x"/>
                                          </p:val>
                                        </p:tav>
                                        <p:tav tm="100000">
                                          <p:val>
                                            <p:strVal val="0-ppt_w/2"/>
                                          </p:val>
                                        </p:tav>
                                      </p:tavLst>
                                    </p:anim>
                                    <p:anim calcmode="lin" valueType="num">
                                      <p:cBhvr additive="base">
                                        <p:cTn id="154" dur="3000"/>
                                        <p:tgtEl>
                                          <p:spTgt spid="10"/>
                                        </p:tgtEl>
                                        <p:attrNameLst>
                                          <p:attrName>ppt_y</p:attrName>
                                        </p:attrNameLst>
                                      </p:cBhvr>
                                      <p:tavLst>
                                        <p:tav tm="0">
                                          <p:val>
                                            <p:strVal val="ppt_y"/>
                                          </p:val>
                                        </p:tav>
                                        <p:tav tm="100000">
                                          <p:val>
                                            <p:strVal val="ppt_y"/>
                                          </p:val>
                                        </p:tav>
                                      </p:tavLst>
                                    </p:anim>
                                    <p:set>
                                      <p:cBhvr>
                                        <p:cTn id="155" dur="1" fill="hold">
                                          <p:stCondLst>
                                            <p:cond delay="2999"/>
                                          </p:stCondLst>
                                        </p:cTn>
                                        <p:tgtEl>
                                          <p:spTgt spid="10"/>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1"/>
                                        </p:tgtEl>
                                        <p:attrNameLst>
                                          <p:attrName>ppt_x</p:attrName>
                                        </p:attrNameLst>
                                      </p:cBhvr>
                                      <p:tavLst>
                                        <p:tav tm="0">
                                          <p:val>
                                            <p:strVal val="ppt_x"/>
                                          </p:val>
                                        </p:tav>
                                        <p:tav tm="100000">
                                          <p:val>
                                            <p:strVal val="0-ppt_w/2"/>
                                          </p:val>
                                        </p:tav>
                                      </p:tavLst>
                                    </p:anim>
                                    <p:anim calcmode="lin" valueType="num">
                                      <p:cBhvr additive="base">
                                        <p:cTn id="158" dur="3000"/>
                                        <p:tgtEl>
                                          <p:spTgt spid="11"/>
                                        </p:tgtEl>
                                        <p:attrNameLst>
                                          <p:attrName>ppt_y</p:attrName>
                                        </p:attrNameLst>
                                      </p:cBhvr>
                                      <p:tavLst>
                                        <p:tav tm="0">
                                          <p:val>
                                            <p:strVal val="ppt_y"/>
                                          </p:val>
                                        </p:tav>
                                        <p:tav tm="100000">
                                          <p:val>
                                            <p:strVal val="ppt_y"/>
                                          </p:val>
                                        </p:tav>
                                      </p:tavLst>
                                    </p:anim>
                                    <p:set>
                                      <p:cBhvr>
                                        <p:cTn id="159" dur="1" fill="hold">
                                          <p:stCondLst>
                                            <p:cond delay="2999"/>
                                          </p:stCondLst>
                                        </p:cTn>
                                        <p:tgtEl>
                                          <p:spTgt spid="11"/>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12"/>
                                        </p:tgtEl>
                                        <p:attrNameLst>
                                          <p:attrName>ppt_x</p:attrName>
                                        </p:attrNameLst>
                                      </p:cBhvr>
                                      <p:tavLst>
                                        <p:tav tm="0">
                                          <p:val>
                                            <p:strVal val="ppt_x"/>
                                          </p:val>
                                        </p:tav>
                                        <p:tav tm="100000">
                                          <p:val>
                                            <p:strVal val="0-ppt_w/2"/>
                                          </p:val>
                                        </p:tav>
                                      </p:tavLst>
                                    </p:anim>
                                    <p:anim calcmode="lin" valueType="num">
                                      <p:cBhvr additive="base">
                                        <p:cTn id="162" dur="3000"/>
                                        <p:tgtEl>
                                          <p:spTgt spid="12"/>
                                        </p:tgtEl>
                                        <p:attrNameLst>
                                          <p:attrName>ppt_y</p:attrName>
                                        </p:attrNameLst>
                                      </p:cBhvr>
                                      <p:tavLst>
                                        <p:tav tm="0">
                                          <p:val>
                                            <p:strVal val="ppt_y"/>
                                          </p:val>
                                        </p:tav>
                                        <p:tav tm="100000">
                                          <p:val>
                                            <p:strVal val="ppt_y"/>
                                          </p:val>
                                        </p:tav>
                                      </p:tavLst>
                                    </p:anim>
                                    <p:set>
                                      <p:cBhvr>
                                        <p:cTn id="163" dur="1" fill="hold">
                                          <p:stCondLst>
                                            <p:cond delay="2999"/>
                                          </p:stCondLst>
                                        </p:cTn>
                                        <p:tgtEl>
                                          <p:spTgt spid="12"/>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13"/>
                                        </p:tgtEl>
                                        <p:attrNameLst>
                                          <p:attrName>ppt_x</p:attrName>
                                        </p:attrNameLst>
                                      </p:cBhvr>
                                      <p:tavLst>
                                        <p:tav tm="0">
                                          <p:val>
                                            <p:strVal val="ppt_x"/>
                                          </p:val>
                                        </p:tav>
                                        <p:tav tm="100000">
                                          <p:val>
                                            <p:strVal val="0-ppt_w/2"/>
                                          </p:val>
                                        </p:tav>
                                      </p:tavLst>
                                    </p:anim>
                                    <p:anim calcmode="lin" valueType="num">
                                      <p:cBhvr additive="base">
                                        <p:cTn id="166" dur="3000"/>
                                        <p:tgtEl>
                                          <p:spTgt spid="13"/>
                                        </p:tgtEl>
                                        <p:attrNameLst>
                                          <p:attrName>ppt_y</p:attrName>
                                        </p:attrNameLst>
                                      </p:cBhvr>
                                      <p:tavLst>
                                        <p:tav tm="0">
                                          <p:val>
                                            <p:strVal val="ppt_y"/>
                                          </p:val>
                                        </p:tav>
                                        <p:tav tm="100000">
                                          <p:val>
                                            <p:strVal val="ppt_y"/>
                                          </p:val>
                                        </p:tav>
                                      </p:tavLst>
                                    </p:anim>
                                    <p:set>
                                      <p:cBhvr>
                                        <p:cTn id="167" dur="1" fill="hold">
                                          <p:stCondLst>
                                            <p:cond delay="2999"/>
                                          </p:stCondLst>
                                        </p:cTn>
                                        <p:tgtEl>
                                          <p:spTgt spid="13"/>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3000"/>
                                        <p:tgtEl>
                                          <p:spTgt spid="14"/>
                                        </p:tgtEl>
                                        <p:attrNameLst>
                                          <p:attrName>ppt_x</p:attrName>
                                        </p:attrNameLst>
                                      </p:cBhvr>
                                      <p:tavLst>
                                        <p:tav tm="0">
                                          <p:val>
                                            <p:strVal val="ppt_x"/>
                                          </p:val>
                                        </p:tav>
                                        <p:tav tm="100000">
                                          <p:val>
                                            <p:strVal val="0-ppt_w/2"/>
                                          </p:val>
                                        </p:tav>
                                      </p:tavLst>
                                    </p:anim>
                                    <p:anim calcmode="lin" valueType="num">
                                      <p:cBhvr additive="base">
                                        <p:cTn id="170" dur="3000"/>
                                        <p:tgtEl>
                                          <p:spTgt spid="14"/>
                                        </p:tgtEl>
                                        <p:attrNameLst>
                                          <p:attrName>ppt_y</p:attrName>
                                        </p:attrNameLst>
                                      </p:cBhvr>
                                      <p:tavLst>
                                        <p:tav tm="0">
                                          <p:val>
                                            <p:strVal val="ppt_y"/>
                                          </p:val>
                                        </p:tav>
                                        <p:tav tm="100000">
                                          <p:val>
                                            <p:strVal val="ppt_y"/>
                                          </p:val>
                                        </p:tav>
                                      </p:tavLst>
                                    </p:anim>
                                    <p:set>
                                      <p:cBhvr>
                                        <p:cTn id="171" dur="1" fill="hold">
                                          <p:stCondLst>
                                            <p:cond delay="2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cde.3.elcomercio.pe/ima/0/1/1/5/6/1156237/base_image.jpg"/>
          <p:cNvPicPr>
            <a:picLocks noChangeAspect="1" noChangeArrowheads="1"/>
          </p:cNvPicPr>
          <p:nvPr/>
        </p:nvPicPr>
        <p:blipFill>
          <a:blip r:embed="rId2"/>
          <a:srcRect/>
          <a:stretch>
            <a:fillRect/>
          </a:stretch>
        </p:blipFill>
        <p:spPr bwMode="auto">
          <a:xfrm>
            <a:off x="-1" y="0"/>
            <a:ext cx="9167551"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2">
                <a:shade val="45000"/>
                <a:satMod val="135000"/>
              </a:schemeClr>
              <a:prstClr val="white"/>
            </a:duotone>
            <a:lum bright="50000"/>
          </a:blip>
          <a:srcRect/>
          <a:stretch>
            <a:fillRect/>
          </a:stretch>
        </p:blipFill>
        <p:spPr bwMode="auto">
          <a:xfrm>
            <a:off x="0" y="-90488"/>
            <a:ext cx="9144000" cy="6948488"/>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7" presetClass="exit" presetSubtype="1" fill="hold" nodeType="after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ppt_x"/>
                                          </p:val>
                                        </p:tav>
                                      </p:tavLst>
                                    </p:anim>
                                    <p:anim calcmode="lin" valueType="num">
                                      <p:cBhvr additive="base">
                                        <p:cTn id="11" dur="5000"/>
                                        <p:tgtEl>
                                          <p:spTgt spid="3"/>
                                        </p:tgtEl>
                                        <p:attrNameLst>
                                          <p:attrName>ppt_y</p:attrName>
                                        </p:attrNameLst>
                                      </p:cBhvr>
                                      <p:tavLst>
                                        <p:tav tm="0">
                                          <p:val>
                                            <p:strVal val="ppt_y"/>
                                          </p:val>
                                        </p:tav>
                                        <p:tav tm="100000">
                                          <p:val>
                                            <p:strVal val="0-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ntr" presetSubtype="4" fill="hold" nodeType="withEffect">
                                  <p:stCondLst>
                                    <p:cond delay="0"/>
                                  </p:stCondLst>
                                  <p:childTnLst>
                                    <p:set>
                                      <p:cBhvr>
                                        <p:cTn id="14" dur="1" fill="hold">
                                          <p:stCondLst>
                                            <p:cond delay="0"/>
                                          </p:stCondLst>
                                        </p:cTn>
                                        <p:tgtEl>
                                          <p:spTgt spid="45058"/>
                                        </p:tgtEl>
                                        <p:attrNameLst>
                                          <p:attrName>style.visibility</p:attrName>
                                        </p:attrNameLst>
                                      </p:cBhvr>
                                      <p:to>
                                        <p:strVal val="visible"/>
                                      </p:to>
                                    </p:set>
                                    <p:anim calcmode="lin" valueType="num">
                                      <p:cBhvr additive="base">
                                        <p:cTn id="15" dur="5000" fill="hold"/>
                                        <p:tgtEl>
                                          <p:spTgt spid="45058"/>
                                        </p:tgtEl>
                                        <p:attrNameLst>
                                          <p:attrName>ppt_x</p:attrName>
                                        </p:attrNameLst>
                                      </p:cBhvr>
                                      <p:tavLst>
                                        <p:tav tm="0">
                                          <p:val>
                                            <p:strVal val="#ppt_x"/>
                                          </p:val>
                                        </p:tav>
                                        <p:tav tm="100000">
                                          <p:val>
                                            <p:strVal val="#ppt_x"/>
                                          </p:val>
                                        </p:tav>
                                      </p:tavLst>
                                    </p:anim>
                                    <p:anim calcmode="lin" valueType="num">
                                      <p:cBhvr additive="base">
                                        <p:cTn id="16" dur="5000" fill="hold"/>
                                        <p:tgtEl>
                                          <p:spTgt spid="450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spadepicnic.files.wordpress.com/2014/12/51.jpg?w=800&amp;h=450"/>
          <p:cNvPicPr>
            <a:picLocks noChangeAspect="1" noChangeArrowheads="1"/>
          </p:cNvPicPr>
          <p:nvPr/>
        </p:nvPicPr>
        <p:blipFill>
          <a:blip r:embed="rId2"/>
          <a:srcRect/>
          <a:stretch>
            <a:fillRect/>
          </a:stretch>
        </p:blipFill>
        <p:spPr bwMode="auto">
          <a:xfrm>
            <a:off x="-1" y="0"/>
            <a:ext cx="9267621" cy="6858000"/>
          </a:xfrm>
          <a:prstGeom prst="rect">
            <a:avLst/>
          </a:prstGeom>
          <a:noFill/>
        </p:spPr>
      </p:pic>
      <p:pic>
        <p:nvPicPr>
          <p:cNvPr id="3" name="Picture 2" descr="https://agaudi.files.wordpress.com/2010/03/tumblr_ky4haxtzxa1qzt4vjo1_500.gif?w=500&amp;h=500"/>
          <p:cNvPicPr>
            <a:picLocks noChangeAspect="1" noChangeArrowheads="1" noCrop="1"/>
          </p:cNvPicPr>
          <p:nvPr/>
        </p:nvPicPr>
        <p:blipFill>
          <a:blip r:embed="rId3" cstate="print">
            <a:duotone>
              <a:prstClr val="black"/>
              <a:srgbClr val="D9C3A5">
                <a:tint val="50000"/>
                <a:satMod val="180000"/>
              </a:srgbClr>
            </a:duotone>
            <a:lum bright="-17000"/>
          </a:blip>
          <a:srcRect/>
          <a:stretch>
            <a:fillRect/>
          </a:stretch>
        </p:blipFill>
        <p:spPr bwMode="auto">
          <a:xfrm>
            <a:off x="0" y="0"/>
            <a:ext cx="9144000" cy="6858000"/>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1" presetClass="exit" presetSubtype="8" fill="hold" nodeType="afterEffect">
                                  <p:stCondLst>
                                    <p:cond delay="0"/>
                                  </p:stCondLst>
                                  <p:childTnLst>
                                    <p:animEffect transition="out" filter="wheel(8)">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00298" y="1500174"/>
            <a:ext cx="4572000" cy="3539430"/>
          </a:xfrm>
          <a:prstGeom prst="rect">
            <a:avLst/>
          </a:prstGeom>
        </p:spPr>
        <p:txBody>
          <a:bodyPr>
            <a:spAutoFit/>
          </a:bodyPr>
          <a:lstStyle/>
          <a:p>
            <a:pPr algn="ctr"/>
            <a:r>
              <a:rPr lang="es-ES" sz="3200" b="1" i="1" dirty="0" smtClean="0"/>
              <a:t>En 2010 se abandonó su edificación debido a su alto coste. Curiosamente, ni era un centro religioso, ni estaba ideada con la forma de ese animal. </a:t>
            </a:r>
            <a:endParaRPr lang="es-ES" sz="3200" b="1" i="1" dirty="0"/>
          </a:p>
        </p:txBody>
      </p:sp>
      <p:sp>
        <p:nvSpPr>
          <p:cNvPr id="3" name="2 Rectángulo"/>
          <p:cNvSpPr/>
          <p:nvPr/>
        </p:nvSpPr>
        <p:spPr>
          <a:xfrm flipH="1">
            <a:off x="0" y="0"/>
            <a:ext cx="9756576"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5" name="Picture 6" descr="C:\Documents and Settings\Mousset gérard\Mes documents\Gerard MOUSSET\DOCPERSO\QUARANTAINE\ordinateur_51.gif"/>
          <p:cNvPicPr>
            <a:picLocks noChangeAspect="1" noChangeArrowheads="1" noCrop="1"/>
          </p:cNvPicPr>
          <p:nvPr/>
        </p:nvPicPr>
        <p:blipFill>
          <a:blip r:embed="rId2"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Jpeg"/>
          <p:cNvPicPr>
            <a:picLocks noChangeAspect="1" noChangeArrowheads="1"/>
          </p:cNvPicPr>
          <p:nvPr/>
        </p:nvPicPr>
        <p:blipFill>
          <a:blip r:embed="rId2"/>
          <a:srcRect/>
          <a:stretch>
            <a:fillRect/>
          </a:stretch>
        </p:blipFill>
        <p:spPr bwMode="auto">
          <a:xfrm>
            <a:off x="0" y="-285776"/>
            <a:ext cx="4500562" cy="7620000"/>
          </a:xfrm>
          <a:prstGeom prst="rect">
            <a:avLst/>
          </a:prstGeom>
          <a:noFill/>
        </p:spPr>
      </p:pic>
      <p:pic>
        <p:nvPicPr>
          <p:cNvPr id="3" name="Picture 2" descr="Jpeg"/>
          <p:cNvPicPr>
            <a:picLocks noChangeAspect="1" noChangeArrowheads="1"/>
          </p:cNvPicPr>
          <p:nvPr/>
        </p:nvPicPr>
        <p:blipFill>
          <a:blip r:embed="rId2"/>
          <a:srcRect/>
          <a:stretch>
            <a:fillRect/>
          </a:stretch>
        </p:blipFill>
        <p:spPr bwMode="auto">
          <a:xfrm flipH="1">
            <a:off x="4500562" y="-285776"/>
            <a:ext cx="4643438" cy="7620000"/>
          </a:xfrm>
          <a:prstGeom prst="rect">
            <a:avLst/>
          </a:prstGeom>
          <a:noFill/>
        </p:spPr>
      </p:pic>
      <p:pic>
        <p:nvPicPr>
          <p:cNvPr id="4" name="Picture 2" descr="http://2.bp.blogspot.com/-NVHokmP4KJY/TzMs37UE1YI/AAAAAAAACVs/y8IlnmCQkq4/s1600/0k0289_gif-sicodelicos-16.gif"/>
          <p:cNvPicPr>
            <a:picLocks noChangeAspect="1" noChangeArrowheads="1" noCrop="1"/>
          </p:cNvPicPr>
          <p:nvPr/>
        </p:nvPicPr>
        <p:blipFill>
          <a:blip r:embed="rId3" cstate="print">
            <a:duotone>
              <a:schemeClr val="accent6">
                <a:shade val="45000"/>
                <a:satMod val="135000"/>
              </a:schemeClr>
              <a:prstClr val="white"/>
            </a:duotone>
            <a:lum bright="67000"/>
          </a:blip>
          <a:srcRect/>
          <a:stretch>
            <a:fillRect/>
          </a:stretch>
        </p:blipFill>
        <p:spPr bwMode="auto">
          <a:xfrm>
            <a:off x="0" y="0"/>
            <a:ext cx="9144001"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s://spadepicnic.files.wordpress.com/2014/12/61.jpg"/>
          <p:cNvPicPr>
            <a:picLocks noChangeAspect="1" noChangeArrowheads="1"/>
          </p:cNvPicPr>
          <p:nvPr/>
        </p:nvPicPr>
        <p:blipFill>
          <a:blip r:embed="rId2"/>
          <a:srcRect/>
          <a:stretch>
            <a:fillRect/>
          </a:stretch>
        </p:blipFill>
        <p:spPr bwMode="auto">
          <a:xfrm>
            <a:off x="0" y="0"/>
            <a:ext cx="9271022" cy="6858000"/>
          </a:xfrm>
          <a:prstGeom prst="rect">
            <a:avLst/>
          </a:prstGeom>
          <a:noFill/>
        </p:spPr>
      </p:pic>
      <p:pic>
        <p:nvPicPr>
          <p:cNvPr id="3" name="Picture 2" descr="https://agaudi.files.wordpress.com/2010/03/tumblr_ky4haxtzxa1qzt4vjo1_500.gif?w=500&amp;h=500"/>
          <p:cNvPicPr>
            <a:picLocks noChangeAspect="1" noChangeArrowheads="1" noCrop="1"/>
          </p:cNvPicPr>
          <p:nvPr/>
        </p:nvPicPr>
        <p:blipFill>
          <a:blip r:embed="rId3" cstate="print">
            <a:duotone>
              <a:prstClr val="black"/>
              <a:schemeClr val="accent2">
                <a:tint val="45000"/>
                <a:satMod val="400000"/>
              </a:schemeClr>
            </a:duotone>
          </a:blip>
          <a:srcRect/>
          <a:stretch>
            <a:fillRect/>
          </a:stretch>
        </p:blipFill>
        <p:spPr bwMode="auto">
          <a:xfrm>
            <a:off x="0" y="0"/>
            <a:ext cx="9144000" cy="6858000"/>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1" presetClass="exit" presetSubtype="8" fill="hold" nodeType="afterEffect">
                                  <p:stCondLst>
                                    <p:cond delay="0"/>
                                  </p:stCondLst>
                                  <p:childTnLst>
                                    <p:animEffect transition="out" filter="wheel(8)">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s://beagust.files.wordpress.com/2012/02/dsc00035.jpg?w=542&amp;h=406"/>
          <p:cNvPicPr>
            <a:picLocks noChangeAspect="1" noChangeArrowheads="1"/>
          </p:cNvPicPr>
          <p:nvPr/>
        </p:nvPicPr>
        <p:blipFill>
          <a:blip r:embed="rId2"/>
          <a:srcRect/>
          <a:stretch>
            <a:fillRect/>
          </a:stretch>
        </p:blipFill>
        <p:spPr bwMode="auto">
          <a:xfrm>
            <a:off x="-11261" y="0"/>
            <a:ext cx="9155261" cy="6858000"/>
          </a:xfrm>
          <a:prstGeom prst="rect">
            <a:avLst/>
          </a:prstGeom>
          <a:noFill/>
        </p:spPr>
      </p:pic>
      <p:sp>
        <p:nvSpPr>
          <p:cNvPr id="4" name="3 Lágrima"/>
          <p:cNvSpPr/>
          <p:nvPr/>
        </p:nvSpPr>
        <p:spPr>
          <a:xfrm rot="2897278">
            <a:off x="1711356" y="2310281"/>
            <a:ext cx="1571636" cy="1653080"/>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200000">
            <a:off x="5750727" y="4107661"/>
            <a:ext cx="1571636" cy="1643074"/>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98875">
            <a:off x="2053494" y="4137980"/>
            <a:ext cx="1725133" cy="1589557"/>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85987">
            <a:off x="3917143" y="5059575"/>
            <a:ext cx="1666902" cy="1668114"/>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2811">
            <a:off x="6492418" y="2451881"/>
            <a:ext cx="1571636" cy="1643074"/>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72176">
            <a:off x="2453985" y="590938"/>
            <a:ext cx="1633456" cy="1659806"/>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386380">
            <a:off x="4062686" y="97673"/>
            <a:ext cx="1571636" cy="1653080"/>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176499">
            <a:off x="5729202" y="723855"/>
            <a:ext cx="1571636" cy="1653080"/>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load-formulario.gif"/>
          <p:cNvPicPr>
            <a:picLocks noChangeAspect="1"/>
          </p:cNvPicPr>
          <p:nvPr/>
        </p:nvPicPr>
        <p:blipFill>
          <a:blip r:embed="rId3" cstate="print">
            <a:duotone>
              <a:prstClr val="black"/>
              <a:schemeClr val="accent2">
                <a:tint val="45000"/>
                <a:satMod val="400000"/>
              </a:schemeClr>
            </a:duotone>
            <a:lum contrast="40000"/>
          </a:blip>
          <a:stretch>
            <a:fillRect/>
          </a:stretch>
        </p:blipFill>
        <p:spPr>
          <a:xfrm>
            <a:off x="4048124" y="2571744"/>
            <a:ext cx="1381131" cy="1381131"/>
          </a:xfrm>
          <a:prstGeom prst="rect">
            <a:avLst/>
          </a:prstGeom>
          <a:effectLst>
            <a:softEdge rad="31750"/>
          </a:effectLst>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ppt_x</p:attrName>
                                        </p:attrNameLst>
                                      </p:cBhvr>
                                      <p:tavLst>
                                        <p:tav tm="0">
                                          <p:val>
                                            <p:fltVal val="0.5"/>
                                          </p:val>
                                        </p:tav>
                                        <p:tav tm="100000">
                                          <p:val>
                                            <p:strVal val="#ppt_x"/>
                                          </p:val>
                                        </p:tav>
                                      </p:tavLst>
                                    </p:anim>
                                    <p:anim calcmode="lin" valueType="num">
                                      <p:cBhvr>
                                        <p:cTn id="10" dur="200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anim calcmode="lin" valueType="num">
                                      <p:cBhvr>
                                        <p:cTn id="15" dur="2000" fill="hold"/>
                                        <p:tgtEl>
                                          <p:spTgt spid="5"/>
                                        </p:tgtEl>
                                        <p:attrNameLst>
                                          <p:attrName>ppt_x</p:attrName>
                                        </p:attrNameLst>
                                      </p:cBhvr>
                                      <p:tavLst>
                                        <p:tav tm="0">
                                          <p:val>
                                            <p:fltVal val="0.5"/>
                                          </p:val>
                                        </p:tav>
                                        <p:tav tm="100000">
                                          <p:val>
                                            <p:strVal val="#ppt_x"/>
                                          </p:val>
                                        </p:tav>
                                      </p:tavLst>
                                    </p:anim>
                                    <p:anim calcmode="lin" valueType="num">
                                      <p:cBhvr>
                                        <p:cTn id="16" dur="20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 calcmode="lin" valueType="num">
                                      <p:cBhvr>
                                        <p:cTn id="21" dur="2000" fill="hold"/>
                                        <p:tgtEl>
                                          <p:spTgt spid="6"/>
                                        </p:tgtEl>
                                        <p:attrNameLst>
                                          <p:attrName>ppt_x</p:attrName>
                                        </p:attrNameLst>
                                      </p:cBhvr>
                                      <p:tavLst>
                                        <p:tav tm="0">
                                          <p:val>
                                            <p:fltVal val="0.5"/>
                                          </p:val>
                                        </p:tav>
                                        <p:tav tm="100000">
                                          <p:val>
                                            <p:strVal val="#ppt_x"/>
                                          </p:val>
                                        </p:tav>
                                      </p:tavLst>
                                    </p:anim>
                                    <p:anim calcmode="lin" valueType="num">
                                      <p:cBhvr>
                                        <p:cTn id="22" dur="2000" fill="hold"/>
                                        <p:tgtEl>
                                          <p:spTgt spid="6"/>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anim calcmode="lin" valueType="num">
                                      <p:cBhvr>
                                        <p:cTn id="27" dur="2000" fill="hold"/>
                                        <p:tgtEl>
                                          <p:spTgt spid="7"/>
                                        </p:tgtEl>
                                        <p:attrNameLst>
                                          <p:attrName>ppt_x</p:attrName>
                                        </p:attrNameLst>
                                      </p:cBhvr>
                                      <p:tavLst>
                                        <p:tav tm="0">
                                          <p:val>
                                            <p:fltVal val="0.5"/>
                                          </p:val>
                                        </p:tav>
                                        <p:tav tm="100000">
                                          <p:val>
                                            <p:strVal val="#ppt_x"/>
                                          </p:val>
                                        </p:tav>
                                      </p:tavLst>
                                    </p:anim>
                                    <p:anim calcmode="lin" valueType="num">
                                      <p:cBhvr>
                                        <p:cTn id="28" dur="2000" fill="hold"/>
                                        <p:tgtEl>
                                          <p:spTgt spid="7"/>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anim calcmode="lin" valueType="num">
                                      <p:cBhvr>
                                        <p:cTn id="33" dur="2000" fill="hold"/>
                                        <p:tgtEl>
                                          <p:spTgt spid="8"/>
                                        </p:tgtEl>
                                        <p:attrNameLst>
                                          <p:attrName>ppt_x</p:attrName>
                                        </p:attrNameLst>
                                      </p:cBhvr>
                                      <p:tavLst>
                                        <p:tav tm="0">
                                          <p:val>
                                            <p:fltVal val="0.5"/>
                                          </p:val>
                                        </p:tav>
                                        <p:tav tm="100000">
                                          <p:val>
                                            <p:strVal val="#ppt_x"/>
                                          </p:val>
                                        </p:tav>
                                      </p:tavLst>
                                    </p:anim>
                                    <p:anim calcmode="lin" valueType="num">
                                      <p:cBhvr>
                                        <p:cTn id="34" dur="2000" fill="hold"/>
                                        <p:tgtEl>
                                          <p:spTgt spid="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fltVal val="0"/>
                                          </p:val>
                                        </p:tav>
                                        <p:tav tm="100000">
                                          <p:val>
                                            <p:strVal val="#ppt_h"/>
                                          </p:val>
                                        </p:tav>
                                      </p:tavLst>
                                    </p:anim>
                                    <p:anim calcmode="lin" valueType="num">
                                      <p:cBhvr>
                                        <p:cTn id="39" dur="2000" fill="hold"/>
                                        <p:tgtEl>
                                          <p:spTgt spid="9"/>
                                        </p:tgtEl>
                                        <p:attrNameLst>
                                          <p:attrName>ppt_x</p:attrName>
                                        </p:attrNameLst>
                                      </p:cBhvr>
                                      <p:tavLst>
                                        <p:tav tm="0">
                                          <p:val>
                                            <p:fltVal val="0.5"/>
                                          </p:val>
                                        </p:tav>
                                        <p:tav tm="100000">
                                          <p:val>
                                            <p:strVal val="#ppt_x"/>
                                          </p:val>
                                        </p:tav>
                                      </p:tavLst>
                                    </p:anim>
                                    <p:anim calcmode="lin" valueType="num">
                                      <p:cBhvr>
                                        <p:cTn id="40" dur="2000" fill="hold"/>
                                        <p:tgtEl>
                                          <p:spTgt spid="9"/>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2000" fill="hold"/>
                                        <p:tgtEl>
                                          <p:spTgt spid="10"/>
                                        </p:tgtEl>
                                        <p:attrNameLst>
                                          <p:attrName>ppt_w</p:attrName>
                                        </p:attrNameLst>
                                      </p:cBhvr>
                                      <p:tavLst>
                                        <p:tav tm="0">
                                          <p:val>
                                            <p:fltVal val="0"/>
                                          </p:val>
                                        </p:tav>
                                        <p:tav tm="100000">
                                          <p:val>
                                            <p:strVal val="#ppt_w"/>
                                          </p:val>
                                        </p:tav>
                                      </p:tavLst>
                                    </p:anim>
                                    <p:anim calcmode="lin" valueType="num">
                                      <p:cBhvr>
                                        <p:cTn id="44" dur="2000" fill="hold"/>
                                        <p:tgtEl>
                                          <p:spTgt spid="10"/>
                                        </p:tgtEl>
                                        <p:attrNameLst>
                                          <p:attrName>ppt_h</p:attrName>
                                        </p:attrNameLst>
                                      </p:cBhvr>
                                      <p:tavLst>
                                        <p:tav tm="0">
                                          <p:val>
                                            <p:fltVal val="0"/>
                                          </p:val>
                                        </p:tav>
                                        <p:tav tm="100000">
                                          <p:val>
                                            <p:strVal val="#ppt_h"/>
                                          </p:val>
                                        </p:tav>
                                      </p:tavLst>
                                    </p:anim>
                                    <p:anim calcmode="lin" valueType="num">
                                      <p:cBhvr>
                                        <p:cTn id="45" dur="2000" fill="hold"/>
                                        <p:tgtEl>
                                          <p:spTgt spid="10"/>
                                        </p:tgtEl>
                                        <p:attrNameLst>
                                          <p:attrName>ppt_x</p:attrName>
                                        </p:attrNameLst>
                                      </p:cBhvr>
                                      <p:tavLst>
                                        <p:tav tm="0">
                                          <p:val>
                                            <p:fltVal val="0.5"/>
                                          </p:val>
                                        </p:tav>
                                        <p:tav tm="100000">
                                          <p:val>
                                            <p:strVal val="#ppt_x"/>
                                          </p:val>
                                        </p:tav>
                                      </p:tavLst>
                                    </p:anim>
                                    <p:anim calcmode="lin" valueType="num">
                                      <p:cBhvr>
                                        <p:cTn id="46" dur="2000" fill="hold"/>
                                        <p:tgtEl>
                                          <p:spTgt spid="10"/>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anim calcmode="lin" valueType="num">
                                      <p:cBhvr>
                                        <p:cTn id="51" dur="2000" fill="hold"/>
                                        <p:tgtEl>
                                          <p:spTgt spid="11"/>
                                        </p:tgtEl>
                                        <p:attrNameLst>
                                          <p:attrName>ppt_x</p:attrName>
                                        </p:attrNameLst>
                                      </p:cBhvr>
                                      <p:tavLst>
                                        <p:tav tm="0">
                                          <p:val>
                                            <p:fltVal val="0.5"/>
                                          </p:val>
                                        </p:tav>
                                        <p:tav tm="100000">
                                          <p:val>
                                            <p:strVal val="#ppt_x"/>
                                          </p:val>
                                        </p:tav>
                                      </p:tavLst>
                                    </p:anim>
                                    <p:anim calcmode="lin" valueType="num">
                                      <p:cBhvr>
                                        <p:cTn id="52" dur="2000" fill="hold"/>
                                        <p:tgtEl>
                                          <p:spTgt spid="11"/>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2000" fill="hold"/>
                                        <p:tgtEl>
                                          <p:spTgt spid="14"/>
                                        </p:tgtEl>
                                        <p:attrNameLst>
                                          <p:attrName>ppt_w</p:attrName>
                                        </p:attrNameLst>
                                      </p:cBhvr>
                                      <p:tavLst>
                                        <p:tav tm="0">
                                          <p:val>
                                            <p:fltVal val="0"/>
                                          </p:val>
                                        </p:tav>
                                        <p:tav tm="100000">
                                          <p:val>
                                            <p:strVal val="#ppt_w"/>
                                          </p:val>
                                        </p:tav>
                                      </p:tavLst>
                                    </p:anim>
                                    <p:anim calcmode="lin" valueType="num">
                                      <p:cBhvr>
                                        <p:cTn id="56" dur="2000" fill="hold"/>
                                        <p:tgtEl>
                                          <p:spTgt spid="14"/>
                                        </p:tgtEl>
                                        <p:attrNameLst>
                                          <p:attrName>ppt_h</p:attrName>
                                        </p:attrNameLst>
                                      </p:cBhvr>
                                      <p:tavLst>
                                        <p:tav tm="0">
                                          <p:val>
                                            <p:fltVal val="0"/>
                                          </p:val>
                                        </p:tav>
                                        <p:tav tm="100000">
                                          <p:val>
                                            <p:strVal val="#ppt_h"/>
                                          </p:val>
                                        </p:tav>
                                      </p:tavLst>
                                    </p:anim>
                                    <p:anim calcmode="lin" valueType="num">
                                      <p:cBhvr>
                                        <p:cTn id="57" dur="2000" fill="hold"/>
                                        <p:tgtEl>
                                          <p:spTgt spid="14"/>
                                        </p:tgtEl>
                                        <p:attrNameLst>
                                          <p:attrName>ppt_x</p:attrName>
                                        </p:attrNameLst>
                                      </p:cBhvr>
                                      <p:tavLst>
                                        <p:tav tm="0">
                                          <p:val>
                                            <p:fltVal val="0.5"/>
                                          </p:val>
                                        </p:tav>
                                        <p:tav tm="100000">
                                          <p:val>
                                            <p:strVal val="#ppt_x"/>
                                          </p:val>
                                        </p:tav>
                                      </p:tavLst>
                                    </p:anim>
                                    <p:anim calcmode="lin" valueType="num">
                                      <p:cBhvr>
                                        <p:cTn id="58" dur="2000" fill="hold"/>
                                        <p:tgtEl>
                                          <p:spTgt spid="14"/>
                                        </p:tgtEl>
                                        <p:attrNameLst>
                                          <p:attrName>ppt_y</p:attrName>
                                        </p:attrNameLst>
                                      </p:cBhvr>
                                      <p:tavLst>
                                        <p:tav tm="0">
                                          <p:val>
                                            <p:fltVal val="0.5"/>
                                          </p:val>
                                        </p:tav>
                                        <p:tav tm="100000">
                                          <p:val>
                                            <p:strVal val="#ppt_y"/>
                                          </p:val>
                                        </p:tav>
                                      </p:tavLst>
                                    </p:anim>
                                  </p:childTnLst>
                                </p:cTn>
                              </p:par>
                              <p:par>
                                <p:cTn id="59" presetID="8" presetClass="emph" presetSubtype="0" fill="hold" grpId="1" nodeType="withEffect">
                                  <p:stCondLst>
                                    <p:cond delay="0"/>
                                  </p:stCondLst>
                                  <p:childTnLst>
                                    <p:animRot by="21600000">
                                      <p:cBhvr>
                                        <p:cTn id="60" dur="2000" fill="hold"/>
                                        <p:tgtEl>
                                          <p:spTgt spid="4"/>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5"/>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4"/>
                                        </p:tgtEl>
                                        <p:attrNameLst>
                                          <p:attrName>r</p:attrName>
                                        </p:attrNameLst>
                                      </p:cBhvr>
                                    </p:animRot>
                                  </p:childTnLst>
                                </p:cTn>
                              </p:par>
                            </p:childTnLst>
                          </p:cTn>
                        </p:par>
                        <p:par>
                          <p:cTn id="77" fill="hold">
                            <p:stCondLst>
                              <p:cond delay="2000"/>
                            </p:stCondLst>
                            <p:childTnLst>
                              <p:par>
                                <p:cTn id="78" presetID="23" presetClass="exit" presetSubtype="544" fill="hold" grpId="2" nodeType="after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grpId="2"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23" presetClass="exit" presetSubtype="544" fill="hold" grpId="2" nodeType="withEffect">
                                  <p:stCondLst>
                                    <p:cond delay="0"/>
                                  </p:stCondLst>
                                  <p:childTnLst>
                                    <p:anim calcmode="lin" valueType="num">
                                      <p:cBhvr>
                                        <p:cTn id="121" dur="2000"/>
                                        <p:tgtEl>
                                          <p:spTgt spid="11"/>
                                        </p:tgtEl>
                                        <p:attrNameLst>
                                          <p:attrName>ppt_w</p:attrName>
                                        </p:attrNameLst>
                                      </p:cBhvr>
                                      <p:tavLst>
                                        <p:tav tm="0">
                                          <p:val>
                                            <p:strVal val="ppt_w"/>
                                          </p:val>
                                        </p:tav>
                                        <p:tav tm="100000">
                                          <p:val>
                                            <p:fltVal val="0"/>
                                          </p:val>
                                        </p:tav>
                                      </p:tavLst>
                                    </p:anim>
                                    <p:anim calcmode="lin" valueType="num">
                                      <p:cBhvr>
                                        <p:cTn id="122" dur="2000"/>
                                        <p:tgtEl>
                                          <p:spTgt spid="11"/>
                                        </p:tgtEl>
                                        <p:attrNameLst>
                                          <p:attrName>ppt_h</p:attrName>
                                        </p:attrNameLst>
                                      </p:cBhvr>
                                      <p:tavLst>
                                        <p:tav tm="0">
                                          <p:val>
                                            <p:strVal val="ppt_h"/>
                                          </p:val>
                                        </p:tav>
                                        <p:tav tm="100000">
                                          <p:val>
                                            <p:fltVal val="0"/>
                                          </p:val>
                                        </p:tav>
                                      </p:tavLst>
                                    </p:anim>
                                    <p:anim calcmode="lin" valueType="num">
                                      <p:cBhvr>
                                        <p:cTn id="123" dur="2000"/>
                                        <p:tgtEl>
                                          <p:spTgt spid="11"/>
                                        </p:tgtEl>
                                        <p:attrNameLst>
                                          <p:attrName>ppt_x</p:attrName>
                                        </p:attrNameLst>
                                      </p:cBhvr>
                                      <p:tavLst>
                                        <p:tav tm="0">
                                          <p:val>
                                            <p:strVal val="ppt_x"/>
                                          </p:val>
                                        </p:tav>
                                        <p:tav tm="100000">
                                          <p:val>
                                            <p:fltVal val="0.5"/>
                                          </p:val>
                                        </p:tav>
                                      </p:tavLst>
                                    </p:anim>
                                    <p:anim calcmode="lin" valueType="num">
                                      <p:cBhvr>
                                        <p:cTn id="124" dur="2000"/>
                                        <p:tgtEl>
                                          <p:spTgt spid="11"/>
                                        </p:tgtEl>
                                        <p:attrNameLst>
                                          <p:attrName>ppt_y</p:attrName>
                                        </p:attrNameLst>
                                      </p:cBhvr>
                                      <p:tavLst>
                                        <p:tav tm="0">
                                          <p:val>
                                            <p:strVal val="ppt_y"/>
                                          </p:val>
                                        </p:tav>
                                        <p:tav tm="100000">
                                          <p:val>
                                            <p:fltVal val="0.5"/>
                                          </p:val>
                                        </p:tav>
                                      </p:tavLst>
                                    </p:anim>
                                    <p:set>
                                      <p:cBhvr>
                                        <p:cTn id="125" dur="1" fill="hold">
                                          <p:stCondLst>
                                            <p:cond delay="1999"/>
                                          </p:stCondLst>
                                        </p:cTn>
                                        <p:tgtEl>
                                          <p:spTgt spid="11"/>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2000"/>
                                        <p:tgtEl>
                                          <p:spTgt spid="14"/>
                                        </p:tgtEl>
                                        <p:attrNameLst>
                                          <p:attrName>ppt_w</p:attrName>
                                        </p:attrNameLst>
                                      </p:cBhvr>
                                      <p:tavLst>
                                        <p:tav tm="0">
                                          <p:val>
                                            <p:strVal val="ppt_w"/>
                                          </p:val>
                                        </p:tav>
                                        <p:tav tm="100000">
                                          <p:val>
                                            <p:fltVal val="0"/>
                                          </p:val>
                                        </p:tav>
                                      </p:tavLst>
                                    </p:anim>
                                    <p:anim calcmode="lin" valueType="num">
                                      <p:cBhvr>
                                        <p:cTn id="128" dur="2000"/>
                                        <p:tgtEl>
                                          <p:spTgt spid="14"/>
                                        </p:tgtEl>
                                        <p:attrNameLst>
                                          <p:attrName>ppt_h</p:attrName>
                                        </p:attrNameLst>
                                      </p:cBhvr>
                                      <p:tavLst>
                                        <p:tav tm="0">
                                          <p:val>
                                            <p:strVal val="ppt_h"/>
                                          </p:val>
                                        </p:tav>
                                        <p:tav tm="100000">
                                          <p:val>
                                            <p:fltVal val="0"/>
                                          </p:val>
                                        </p:tav>
                                      </p:tavLst>
                                    </p:anim>
                                    <p:anim calcmode="lin" valueType="num">
                                      <p:cBhvr>
                                        <p:cTn id="129" dur="2000"/>
                                        <p:tgtEl>
                                          <p:spTgt spid="14"/>
                                        </p:tgtEl>
                                        <p:attrNameLst>
                                          <p:attrName>ppt_x</p:attrName>
                                        </p:attrNameLst>
                                      </p:cBhvr>
                                      <p:tavLst>
                                        <p:tav tm="0">
                                          <p:val>
                                            <p:strVal val="ppt_x"/>
                                          </p:val>
                                        </p:tav>
                                        <p:tav tm="100000">
                                          <p:val>
                                            <p:fltVal val="0.5"/>
                                          </p:val>
                                        </p:tav>
                                      </p:tavLst>
                                    </p:anim>
                                    <p:anim calcmode="lin" valueType="num">
                                      <p:cBhvr>
                                        <p:cTn id="130" dur="2000"/>
                                        <p:tgtEl>
                                          <p:spTgt spid="14"/>
                                        </p:tgtEl>
                                        <p:attrNameLst>
                                          <p:attrName>ppt_y</p:attrName>
                                        </p:attrNameLst>
                                      </p:cBhvr>
                                      <p:tavLst>
                                        <p:tav tm="0">
                                          <p:val>
                                            <p:strVal val="ppt_y"/>
                                          </p:val>
                                        </p:tav>
                                        <p:tav tm="100000">
                                          <p:val>
                                            <p:fltVal val="0.5"/>
                                          </p:val>
                                        </p:tav>
                                      </p:tavLst>
                                    </p:anim>
                                    <p:set>
                                      <p:cBhvr>
                                        <p:cTn id="131" dur="1" fill="hold">
                                          <p:stCondLst>
                                            <p:cond delay="1999"/>
                                          </p:stCondLst>
                                        </p:cTn>
                                        <p:tgtEl>
                                          <p:spTgt spid="14"/>
                                        </p:tgtEl>
                                        <p:attrNameLst>
                                          <p:attrName>style.visibility</p:attrName>
                                        </p:attrNameLst>
                                      </p:cBhvr>
                                      <p:to>
                                        <p:strVal val="hidden"/>
                                      </p:to>
                                    </p:set>
                                  </p:childTnLst>
                                </p:cTn>
                              </p:par>
                              <p:par>
                                <p:cTn id="132" presetID="8" presetClass="emph" presetSubtype="0" fill="hold" grpId="3" nodeType="withEffect">
                                  <p:stCondLst>
                                    <p:cond delay="0"/>
                                  </p:stCondLst>
                                  <p:childTnLst>
                                    <p:animRot by="-21600000">
                                      <p:cBhvr>
                                        <p:cTn id="133" dur="2000" fill="hold"/>
                                        <p:tgtEl>
                                          <p:spTgt spid="4"/>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5"/>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6"/>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7"/>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8"/>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0"/>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4"/>
                                        </p:tgtEl>
                                        <p:attrNameLst>
                                          <p:attrName>r</p:attrName>
                                        </p:attrNameLst>
                                      </p:cBhvr>
                                    </p:animRot>
                                  </p:childTnLst>
                                </p:cTn>
                              </p:par>
                              <p:par>
                                <p:cTn id="150" presetID="6" presetClass="entr" presetSubtype="32" fill="hold" nodeType="withEffect">
                                  <p:stCondLst>
                                    <p:cond delay="0"/>
                                  </p:stCondLst>
                                  <p:childTnLst>
                                    <p:set>
                                      <p:cBhvr>
                                        <p:cTn id="151" dur="1" fill="hold">
                                          <p:stCondLst>
                                            <p:cond delay="0"/>
                                          </p:stCondLst>
                                        </p:cTn>
                                        <p:tgtEl>
                                          <p:spTgt spid="12"/>
                                        </p:tgtEl>
                                        <p:attrNameLst>
                                          <p:attrName>style.visibility</p:attrName>
                                        </p:attrNameLst>
                                      </p:cBhvr>
                                      <p:to>
                                        <p:strVal val="visible"/>
                                      </p:to>
                                    </p:set>
                                    <p:animEffect transition="in" filter="circle(out)">
                                      <p:cBhvr>
                                        <p:cTn id="15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14414" y="642918"/>
            <a:ext cx="6858000" cy="5816977"/>
          </a:xfrm>
          <a:prstGeom prst="rect">
            <a:avLst/>
          </a:prstGeom>
        </p:spPr>
        <p:txBody>
          <a:bodyPr wrap="square">
            <a:spAutoFit/>
          </a:bodyPr>
          <a:lstStyle/>
          <a:p>
            <a:pPr algn="ctr"/>
            <a:r>
              <a:rPr lang="es-ES" sz="2400" b="1" i="1" dirty="0" smtClean="0"/>
              <a:t>Según afirma </a:t>
            </a:r>
            <a:r>
              <a:rPr lang="es-ES" sz="2400" b="1" i="1" dirty="0" err="1" smtClean="0"/>
              <a:t>Alamsjah</a:t>
            </a:r>
            <a:r>
              <a:rPr lang="es-ES" sz="2400" b="1" i="1" dirty="0" smtClean="0"/>
              <a:t>, en 1989 estaba caminando por </a:t>
            </a:r>
            <a:r>
              <a:rPr lang="es-ES" sz="2400" b="1" i="1" dirty="0" err="1" smtClean="0"/>
              <a:t>Magelang</a:t>
            </a:r>
            <a:r>
              <a:rPr lang="es-ES" sz="2400" b="1" i="1" dirty="0" smtClean="0"/>
              <a:t> (una región de Indonesia) cuando vio un paisaje perfecto para construir su «centro de oración». El mismo que le había dicho Dios en sus sueños que </a:t>
            </a:r>
            <a:r>
              <a:rPr lang="es-ES" sz="2400" b="1" i="1" dirty="0" err="1" smtClean="0"/>
              <a:t>edicara</a:t>
            </a:r>
            <a:r>
              <a:rPr lang="es-ES" sz="2400" b="1" i="1" dirty="0" smtClean="0"/>
              <a:t>. Un año más tarde, pagó dos millones de rupias (menos de 100 euros) por 3.000 metros cuadrados de ese terreno y se dispuso a levantar su sueño. «Quería que, entre otras cosas, fuese utilizada para ayudar a niños discapacitados, drogadictos, locos y jóvenes perturbados», añade el constructor. Sin embargo, en el año 2000 tuvo que detener su construcción debido a la falta de fondos. </a:t>
            </a:r>
            <a:r>
              <a:rPr lang="es-ES" dirty="0" smtClean="0"/>
              <a:t/>
            </a:r>
            <a:br>
              <a:rPr lang="es-ES" dirty="0" smtClean="0"/>
            </a:br>
            <a:r>
              <a:rPr lang="es-ES" dirty="0" smtClean="0"/>
              <a:t/>
            </a:r>
            <a:br>
              <a:rPr lang="es-ES" dirty="0" smtClean="0"/>
            </a:br>
            <a:endParaRPr lang="es-ES" dirty="0"/>
          </a:p>
        </p:txBody>
      </p:sp>
      <p:pic>
        <p:nvPicPr>
          <p:cNvPr id="3" name="Picture 6" descr="C:\Documents and Settings\Mousset gérard\Mes documents\Gerard MOUSSET\DOCPERSO\QUARANTAINE\ordinateur_51.gif"/>
          <p:cNvPicPr>
            <a:picLocks noChangeAspect="1" noChangeArrowheads="1" noCrop="1"/>
          </p:cNvPicPr>
          <p:nvPr/>
        </p:nvPicPr>
        <p:blipFill>
          <a:blip r:embed="rId2" cstate="print"/>
          <a:srcRect/>
          <a:stretch>
            <a:fillRect/>
          </a:stretch>
        </p:blipFill>
        <p:spPr bwMode="auto">
          <a:xfrm rot="328932">
            <a:off x="404028" y="5892813"/>
            <a:ext cx="1351729" cy="978564"/>
          </a:xfrm>
          <a:prstGeom prst="rect">
            <a:avLst/>
          </a:prstGeom>
          <a:noFill/>
          <a:ln w="9525">
            <a:noFill/>
            <a:miter lim="800000"/>
            <a:headEnd/>
            <a:tailEnd/>
          </a:ln>
        </p:spPr>
      </p:pic>
      <p:sp>
        <p:nvSpPr>
          <p:cNvPr id="4"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99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2 Rectángulo"/>
          <p:cNvSpPr/>
          <p:nvPr/>
        </p:nvSpPr>
        <p:spPr>
          <a:xfrm flipH="1">
            <a:off x="0" y="0"/>
            <a:ext cx="9756576"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99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s.kaskus.id/images/2014/08/25/3411202_2014082502401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2">
                <a:shade val="45000"/>
                <a:satMod val="135000"/>
              </a:schemeClr>
              <a:prstClr val="white"/>
            </a:duotone>
            <a:lum bright="50000"/>
          </a:blip>
          <a:srcRect/>
          <a:stretch>
            <a:fillRect/>
          </a:stretch>
        </p:blipFill>
        <p:spPr bwMode="auto">
          <a:xfrm>
            <a:off x="0" y="-90488"/>
            <a:ext cx="9144000" cy="6948488"/>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7" presetClass="exit" presetSubtype="1" fill="hold" nodeType="after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ppt_x"/>
                                          </p:val>
                                        </p:tav>
                                      </p:tavLst>
                                    </p:anim>
                                    <p:anim calcmode="lin" valueType="num">
                                      <p:cBhvr additive="base">
                                        <p:cTn id="11" dur="5000"/>
                                        <p:tgtEl>
                                          <p:spTgt spid="3"/>
                                        </p:tgtEl>
                                        <p:attrNameLst>
                                          <p:attrName>ppt_y</p:attrName>
                                        </p:attrNameLst>
                                      </p:cBhvr>
                                      <p:tavLst>
                                        <p:tav tm="0">
                                          <p:val>
                                            <p:strVal val="ppt_y"/>
                                          </p:val>
                                        </p:tav>
                                        <p:tav tm="100000">
                                          <p:val>
                                            <p:strVal val="0-ppt_h/2"/>
                                          </p:val>
                                        </p:tav>
                                      </p:tavLst>
                                    </p:anim>
                                    <p:set>
                                      <p:cBhvr>
                                        <p:cTn id="12"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s://scontent-sin.cdninstagram.com/hphotos-xfa1/t51.2885-15/e15/11123864_885787564814167_1580174976_n.jpg"/>
          <p:cNvPicPr>
            <a:picLocks noChangeAspect="1" noChangeArrowheads="1"/>
          </p:cNvPicPr>
          <p:nvPr/>
        </p:nvPicPr>
        <p:blipFill>
          <a:blip r:embed="rId2"/>
          <a:srcRect/>
          <a:stretch>
            <a:fillRect/>
          </a:stretch>
        </p:blipFill>
        <p:spPr bwMode="auto">
          <a:xfrm>
            <a:off x="0" y="0"/>
            <a:ext cx="9144000" cy="6929455"/>
          </a:xfrm>
          <a:prstGeom prst="rect">
            <a:avLst/>
          </a:prstGeom>
          <a:noFill/>
        </p:spPr>
      </p:pic>
      <p:sp>
        <p:nvSpPr>
          <p:cNvPr id="5" name="4 Sol"/>
          <p:cNvSpPr/>
          <p:nvPr/>
        </p:nvSpPr>
        <p:spPr>
          <a:xfrm>
            <a:off x="2195513" y="1052513"/>
            <a:ext cx="4752975" cy="4321175"/>
          </a:xfrm>
          <a:prstGeom prst="sun">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2195513" y="1052513"/>
            <a:ext cx="4679950" cy="4321175"/>
          </a:xfrm>
          <a:prstGeom prst="sun">
            <a:avLst/>
          </a:prstGeom>
          <a:solidFill>
            <a:srgbClr val="C092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Sol"/>
          <p:cNvSpPr/>
          <p:nvPr/>
        </p:nvSpPr>
        <p:spPr>
          <a:xfrm>
            <a:off x="2195513" y="1052513"/>
            <a:ext cx="4679950" cy="4321175"/>
          </a:xfrm>
          <a:prstGeom prst="sun">
            <a:avLst/>
          </a:prstGeom>
          <a:solidFill>
            <a:srgbClr val="DEA9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2214563" y="1071563"/>
            <a:ext cx="4660900" cy="4357687"/>
          </a:xfrm>
          <a:prstGeom prst="sun">
            <a:avLst>
              <a:gd name="adj" fmla="val 25064"/>
            </a:avLst>
          </a:prstGeom>
          <a:solidFill>
            <a:srgbClr val="FFFF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0" fill="hold"/>
                                        <p:tgtEl>
                                          <p:spTgt spid="9"/>
                                        </p:tgtEl>
                                        <p:attrNameLst>
                                          <p:attrName>ppt_w</p:attrName>
                                        </p:attrNameLst>
                                      </p:cBhvr>
                                      <p:tavLst>
                                        <p:tav tm="0">
                                          <p:val>
                                            <p:fltVal val="0"/>
                                          </p:val>
                                        </p:tav>
                                        <p:tav tm="100000">
                                          <p:val>
                                            <p:strVal val="#ppt_w"/>
                                          </p:val>
                                        </p:tav>
                                      </p:tavLst>
                                    </p:anim>
                                    <p:anim calcmode="lin" valueType="num">
                                      <p:cBhvr>
                                        <p:cTn id="8" dur="5000" fill="hold"/>
                                        <p:tgtEl>
                                          <p:spTgt spid="9"/>
                                        </p:tgtEl>
                                        <p:attrNameLst>
                                          <p:attrName>ppt_h</p:attrName>
                                        </p:attrNameLst>
                                      </p:cBhvr>
                                      <p:tavLst>
                                        <p:tav tm="0">
                                          <p:val>
                                            <p:fltVal val="0"/>
                                          </p:val>
                                        </p:tav>
                                        <p:tav tm="100000">
                                          <p:val>
                                            <p:strVal val="#ppt_h"/>
                                          </p:val>
                                        </p:tav>
                                      </p:tavLst>
                                    </p:anim>
                                    <p:animEffect transition="in" filter="fade">
                                      <p:cBhvr>
                                        <p:cTn id="9" dur="5000"/>
                                        <p:tgtEl>
                                          <p:spTgt spid="9"/>
                                        </p:tgtEl>
                                      </p:cBhvr>
                                    </p:animEffect>
                                  </p:childTnLst>
                                </p:cTn>
                              </p:par>
                              <p:par>
                                <p:cTn id="10" presetID="8" presetClass="emph" presetSubtype="0" fill="hold" nodeType="withEffect">
                                  <p:stCondLst>
                                    <p:cond delay="0"/>
                                  </p:stCondLst>
                                  <p:childTnLst>
                                    <p:animRot by="21600000">
                                      <p:cBhvr>
                                        <p:cTn id="11" dur="5000" fill="hold"/>
                                        <p:tgtEl>
                                          <p:spTgt spid="5"/>
                                        </p:tgtEl>
                                        <p:attrNameLst>
                                          <p:attrName>r</p:attrName>
                                        </p:attrNameLst>
                                      </p:cBhvr>
                                    </p:animRot>
                                  </p:childTnLst>
                                </p:cTn>
                              </p:par>
                              <p:par>
                                <p:cTn id="12" presetID="8" presetClass="emph" presetSubtype="0" fill="hold" nodeType="withEffect">
                                  <p:stCondLst>
                                    <p:cond delay="0"/>
                                  </p:stCondLst>
                                  <p:childTnLst>
                                    <p:animRot by="-21600000">
                                      <p:cBhvr>
                                        <p:cTn id="13" dur="5000" fill="hold"/>
                                        <p:tgtEl>
                                          <p:spTgt spid="6"/>
                                        </p:tgtEl>
                                        <p:attrNameLst>
                                          <p:attrName>r</p:attrName>
                                        </p:attrNameLst>
                                      </p:cBhvr>
                                    </p:animRot>
                                  </p:childTnLst>
                                </p:cTn>
                              </p:par>
                              <p:par>
                                <p:cTn id="14" presetID="8" presetClass="emph" presetSubtype="0" fill="hold" nodeType="withEffect">
                                  <p:stCondLst>
                                    <p:cond delay="0"/>
                                  </p:stCondLst>
                                  <p:childTnLst>
                                    <p:animRot by="21600000">
                                      <p:cBhvr>
                                        <p:cTn id="15" dur="5000" fill="hold"/>
                                        <p:tgtEl>
                                          <p:spTgt spid="7"/>
                                        </p:tgtEl>
                                        <p:attrNameLst>
                                          <p:attrName>r</p:attrName>
                                        </p:attrNameLst>
                                      </p:cBhvr>
                                    </p:animRot>
                                  </p:childTnLst>
                                </p:cTn>
                              </p:par>
                              <p:par>
                                <p:cTn id="16" presetID="8" presetClass="emph" presetSubtype="0" fill="hold" nodeType="withEffect">
                                  <p:stCondLst>
                                    <p:cond delay="0"/>
                                  </p:stCondLst>
                                  <p:childTnLst>
                                    <p:animRot by="-21600000">
                                      <p:cBhvr>
                                        <p:cTn id="17" dur="5000" fill="hold"/>
                                        <p:tgtEl>
                                          <p:spTgt spid="8"/>
                                        </p:tgtEl>
                                        <p:attrNameLst>
                                          <p:attrName>r</p:attrName>
                                        </p:attrNameLst>
                                      </p:cBhvr>
                                    </p:animRot>
                                  </p:childTnLst>
                                </p:cTn>
                              </p:par>
                              <p:par>
                                <p:cTn id="18" presetID="2" presetClass="exit" presetSubtype="12" fill="hold" nodeType="withEffect">
                                  <p:stCondLst>
                                    <p:cond delay="0"/>
                                  </p:stCondLst>
                                  <p:childTnLst>
                                    <p:anim calcmode="lin" valueType="num">
                                      <p:cBhvr additive="base">
                                        <p:cTn id="19" dur="5000"/>
                                        <p:tgtEl>
                                          <p:spTgt spid="8"/>
                                        </p:tgtEl>
                                        <p:attrNameLst>
                                          <p:attrName>ppt_x</p:attrName>
                                        </p:attrNameLst>
                                      </p:cBhvr>
                                      <p:tavLst>
                                        <p:tav tm="0">
                                          <p:val>
                                            <p:strVal val="ppt_x"/>
                                          </p:val>
                                        </p:tav>
                                        <p:tav tm="100000">
                                          <p:val>
                                            <p:strVal val="0-ppt_w/2"/>
                                          </p:val>
                                        </p:tav>
                                      </p:tavLst>
                                    </p:anim>
                                    <p:anim calcmode="lin" valueType="num">
                                      <p:cBhvr additive="base">
                                        <p:cTn id="20" dur="5000"/>
                                        <p:tgtEl>
                                          <p:spTgt spid="8"/>
                                        </p:tgtEl>
                                        <p:attrNameLst>
                                          <p:attrName>ppt_y</p:attrName>
                                        </p:attrNameLst>
                                      </p:cBhvr>
                                      <p:tavLst>
                                        <p:tav tm="0">
                                          <p:val>
                                            <p:strVal val="ppt_y"/>
                                          </p:val>
                                        </p:tav>
                                        <p:tav tm="100000">
                                          <p:val>
                                            <p:strVal val="1+ppt_h/2"/>
                                          </p:val>
                                        </p:tav>
                                      </p:tavLst>
                                    </p:anim>
                                    <p:set>
                                      <p:cBhvr>
                                        <p:cTn id="21" dur="1" fill="hold">
                                          <p:stCondLst>
                                            <p:cond delay="4999"/>
                                          </p:stCondLst>
                                        </p:cTn>
                                        <p:tgtEl>
                                          <p:spTgt spid="8"/>
                                        </p:tgtEl>
                                        <p:attrNameLst>
                                          <p:attrName>style.visibility</p:attrName>
                                        </p:attrNameLst>
                                      </p:cBhvr>
                                      <p:to>
                                        <p:strVal val="hidden"/>
                                      </p:to>
                                    </p:set>
                                  </p:childTnLst>
                                </p:cTn>
                              </p:par>
                              <p:par>
                                <p:cTn id="22" presetID="2" presetClass="exit" presetSubtype="6" fill="hold" nodeType="withEffect">
                                  <p:stCondLst>
                                    <p:cond delay="0"/>
                                  </p:stCondLst>
                                  <p:childTnLst>
                                    <p:anim calcmode="lin" valueType="num">
                                      <p:cBhvr additive="base">
                                        <p:cTn id="23" dur="5000"/>
                                        <p:tgtEl>
                                          <p:spTgt spid="7"/>
                                        </p:tgtEl>
                                        <p:attrNameLst>
                                          <p:attrName>ppt_x</p:attrName>
                                        </p:attrNameLst>
                                      </p:cBhvr>
                                      <p:tavLst>
                                        <p:tav tm="0">
                                          <p:val>
                                            <p:strVal val="ppt_x"/>
                                          </p:val>
                                        </p:tav>
                                        <p:tav tm="100000">
                                          <p:val>
                                            <p:strVal val="1+ppt_w/2"/>
                                          </p:val>
                                        </p:tav>
                                      </p:tavLst>
                                    </p:anim>
                                    <p:anim calcmode="lin" valueType="num">
                                      <p:cBhvr additive="base">
                                        <p:cTn id="24" dur="5000"/>
                                        <p:tgtEl>
                                          <p:spTgt spid="7"/>
                                        </p:tgtEl>
                                        <p:attrNameLst>
                                          <p:attrName>ppt_y</p:attrName>
                                        </p:attrNameLst>
                                      </p:cBhvr>
                                      <p:tavLst>
                                        <p:tav tm="0">
                                          <p:val>
                                            <p:strVal val="ppt_y"/>
                                          </p:val>
                                        </p:tav>
                                        <p:tav tm="100000">
                                          <p:val>
                                            <p:strVal val="1+ppt_h/2"/>
                                          </p:val>
                                        </p:tav>
                                      </p:tavLst>
                                    </p:anim>
                                    <p:set>
                                      <p:cBhvr>
                                        <p:cTn id="25" dur="1" fill="hold">
                                          <p:stCondLst>
                                            <p:cond delay="4999"/>
                                          </p:stCondLst>
                                        </p:cTn>
                                        <p:tgtEl>
                                          <p:spTgt spid="7"/>
                                        </p:tgtEl>
                                        <p:attrNameLst>
                                          <p:attrName>style.visibility</p:attrName>
                                        </p:attrNameLst>
                                      </p:cBhvr>
                                      <p:to>
                                        <p:strVal val="hidden"/>
                                      </p:to>
                                    </p:set>
                                  </p:childTnLst>
                                </p:cTn>
                              </p:par>
                              <p:par>
                                <p:cTn id="26" presetID="2" presetClass="exit" presetSubtype="9" fill="hold" nodeType="withEffect">
                                  <p:stCondLst>
                                    <p:cond delay="0"/>
                                  </p:stCondLst>
                                  <p:childTnLst>
                                    <p:anim calcmode="lin" valueType="num">
                                      <p:cBhvr additive="base">
                                        <p:cTn id="27" dur="5000"/>
                                        <p:tgtEl>
                                          <p:spTgt spid="6"/>
                                        </p:tgtEl>
                                        <p:attrNameLst>
                                          <p:attrName>ppt_x</p:attrName>
                                        </p:attrNameLst>
                                      </p:cBhvr>
                                      <p:tavLst>
                                        <p:tav tm="0">
                                          <p:val>
                                            <p:strVal val="ppt_x"/>
                                          </p:val>
                                        </p:tav>
                                        <p:tav tm="100000">
                                          <p:val>
                                            <p:strVal val="0-ppt_w/2"/>
                                          </p:val>
                                        </p:tav>
                                      </p:tavLst>
                                    </p:anim>
                                    <p:anim calcmode="lin" valueType="num">
                                      <p:cBhvr additive="base">
                                        <p:cTn id="28" dur="5000"/>
                                        <p:tgtEl>
                                          <p:spTgt spid="6"/>
                                        </p:tgtEl>
                                        <p:attrNameLst>
                                          <p:attrName>ppt_y</p:attrName>
                                        </p:attrNameLst>
                                      </p:cBhvr>
                                      <p:tavLst>
                                        <p:tav tm="0">
                                          <p:val>
                                            <p:strVal val="ppt_y"/>
                                          </p:val>
                                        </p:tav>
                                        <p:tav tm="100000">
                                          <p:val>
                                            <p:strVal val="0-ppt_h/2"/>
                                          </p:val>
                                        </p:tav>
                                      </p:tavLst>
                                    </p:anim>
                                    <p:set>
                                      <p:cBhvr>
                                        <p:cTn id="29" dur="1" fill="hold">
                                          <p:stCondLst>
                                            <p:cond delay="4999"/>
                                          </p:stCondLst>
                                        </p:cTn>
                                        <p:tgtEl>
                                          <p:spTgt spid="6"/>
                                        </p:tgtEl>
                                        <p:attrNameLst>
                                          <p:attrName>style.visibility</p:attrName>
                                        </p:attrNameLst>
                                      </p:cBhvr>
                                      <p:to>
                                        <p:strVal val="hidden"/>
                                      </p:to>
                                    </p:set>
                                  </p:childTnLst>
                                </p:cTn>
                              </p:par>
                              <p:par>
                                <p:cTn id="30" presetID="2" presetClass="exit" presetSubtype="3" fill="hold" nodeType="withEffect">
                                  <p:stCondLst>
                                    <p:cond delay="0"/>
                                  </p:stCondLst>
                                  <p:childTnLst>
                                    <p:anim calcmode="lin" valueType="num">
                                      <p:cBhvr additive="base">
                                        <p:cTn id="31" dur="5000"/>
                                        <p:tgtEl>
                                          <p:spTgt spid="5"/>
                                        </p:tgtEl>
                                        <p:attrNameLst>
                                          <p:attrName>ppt_x</p:attrName>
                                        </p:attrNameLst>
                                      </p:cBhvr>
                                      <p:tavLst>
                                        <p:tav tm="0">
                                          <p:val>
                                            <p:strVal val="ppt_x"/>
                                          </p:val>
                                        </p:tav>
                                        <p:tav tm="100000">
                                          <p:val>
                                            <p:strVal val="1+ppt_w/2"/>
                                          </p:val>
                                        </p:tav>
                                      </p:tavLst>
                                    </p:anim>
                                    <p:anim calcmode="lin" valueType="num">
                                      <p:cBhvr additive="base">
                                        <p:cTn id="32" dur="5000"/>
                                        <p:tgtEl>
                                          <p:spTgt spid="5"/>
                                        </p:tgtEl>
                                        <p:attrNameLst>
                                          <p:attrName>ppt_y</p:attrName>
                                        </p:attrNameLst>
                                      </p:cBhvr>
                                      <p:tavLst>
                                        <p:tav tm="0">
                                          <p:val>
                                            <p:strVal val="ppt_y"/>
                                          </p:val>
                                        </p:tav>
                                        <p:tav tm="100000">
                                          <p:val>
                                            <p:strVal val="0-ppt_h/2"/>
                                          </p:val>
                                        </p:tav>
                                      </p:tavLst>
                                    </p:anim>
                                    <p:set>
                                      <p:cBhvr>
                                        <p:cTn id="3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encrypted-tbn1.gstatic.com/images?q=tbn:ANd9GcQdXlY_qQoh5qfZ6aYex4vtfrnuZo3r886OWkqqxtSmpxZ0BeyZ"/>
          <p:cNvPicPr>
            <a:picLocks noChangeAspect="1" noChangeArrowheads="1"/>
          </p:cNvPicPr>
          <p:nvPr/>
        </p:nvPicPr>
        <p:blipFill>
          <a:blip r:embed="rId2"/>
          <a:srcRect/>
          <a:stretch>
            <a:fillRect/>
          </a:stretch>
        </p:blipFill>
        <p:spPr bwMode="auto">
          <a:xfrm>
            <a:off x="-1" y="0"/>
            <a:ext cx="9146257" cy="6858000"/>
          </a:xfrm>
          <a:prstGeom prst="rect">
            <a:avLst/>
          </a:prstGeom>
          <a:noFill/>
        </p:spPr>
      </p:pic>
      <p:sp>
        <p:nvSpPr>
          <p:cNvPr id="9" name="8 Anillo"/>
          <p:cNvSpPr/>
          <p:nvPr/>
        </p:nvSpPr>
        <p:spPr>
          <a:xfrm>
            <a:off x="285750" y="2428875"/>
            <a:ext cx="2000250" cy="1928813"/>
          </a:xfrm>
          <a:prstGeom prst="donut">
            <a:avLst/>
          </a:prstGeom>
          <a:solidFill>
            <a:srgbClr val="C09200">
              <a:alpha val="67000"/>
            </a:srgbClr>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6929438" y="2500313"/>
            <a:ext cx="2000250" cy="1928812"/>
          </a:xfrm>
          <a:prstGeom prst="donut">
            <a:avLst/>
          </a:prstGeom>
          <a:solidFill>
            <a:srgbClr val="C09200">
              <a:alpha val="67000"/>
            </a:srgbClr>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484438" y="2420938"/>
            <a:ext cx="2000250" cy="1928812"/>
          </a:xfrm>
          <a:prstGeom prst="donut">
            <a:avLst/>
          </a:prstGeom>
          <a:solidFill>
            <a:srgbClr val="00B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716463" y="2492375"/>
            <a:ext cx="2000250" cy="1928813"/>
          </a:xfrm>
          <a:prstGeom prst="donut">
            <a:avLst/>
          </a:prstGeom>
          <a:solidFill>
            <a:srgbClr val="00B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8)">
                                      <p:cBhvr>
                                        <p:cTn id="7" dur="3000"/>
                                        <p:tgtEl>
                                          <p:spTgt spid="10"/>
                                        </p:tgtEl>
                                      </p:cBhvr>
                                    </p:animEffect>
                                  </p:childTnLst>
                                </p:cTn>
                              </p:par>
                              <p:par>
                                <p:cTn id="8" presetID="8" presetClass="emph" presetSubtype="0" fill="hold" nodeType="withEffect">
                                  <p:stCondLst>
                                    <p:cond delay="0"/>
                                  </p:stCondLst>
                                  <p:childTnLst>
                                    <p:animRot by="21600000">
                                      <p:cBhvr>
                                        <p:cTn id="9" dur="3000" fill="hold"/>
                                        <p:tgtEl>
                                          <p:spTgt spid="9"/>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8)">
                                      <p:cBhvr>
                                        <p:cTn id="12" dur="3000"/>
                                        <p:tgtEl>
                                          <p:spTgt spid="9"/>
                                        </p:tgtEl>
                                      </p:cBhvr>
                                    </p:animEffec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21"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8)">
                                      <p:cBhvr>
                                        <p:cTn id="19" dur="3000"/>
                                        <p:tgtEl>
                                          <p:spTgt spid="11"/>
                                        </p:tgtEl>
                                      </p:cBhvr>
                                    </p:animEffect>
                                  </p:childTnLst>
                                </p:cTn>
                              </p:par>
                              <p:par>
                                <p:cTn id="20" presetID="21"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heel(8)">
                                      <p:cBhvr>
                                        <p:cTn id="22" dur="3000"/>
                                        <p:tgtEl>
                                          <p:spTgt spid="12"/>
                                        </p:tgtEl>
                                      </p:cBhvr>
                                    </p:animEffect>
                                  </p:childTnLst>
                                </p:cTn>
                              </p:par>
                              <p:par>
                                <p:cTn id="23" presetID="8" presetClass="emph" presetSubtype="0" fill="hold" nodeType="withEffect">
                                  <p:stCondLst>
                                    <p:cond delay="0"/>
                                  </p:stCondLst>
                                  <p:childTnLst>
                                    <p:animRot by="-21600000">
                                      <p:cBhvr>
                                        <p:cTn id="24" dur="3000" fill="hold"/>
                                        <p:tgtEl>
                                          <p:spTgt spid="12"/>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1+#ppt_w/2"/>
                                          </p:val>
                                        </p:tav>
                                        <p:tav tm="100000">
                                          <p:val>
                                            <p:strVal val="#ppt_x"/>
                                          </p:val>
                                        </p:tav>
                                      </p:tavLst>
                                    </p:anim>
                                    <p:anim calcmode="lin" valueType="num">
                                      <p:cBhvr additive="base">
                                        <p:cTn id="28" dur="30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19" presetClass="exit" presetSubtype="10" fill="hold" nodeType="afterEffect">
                                  <p:stCondLst>
                                    <p:cond delay="0"/>
                                  </p:stCondLst>
                                  <p:childTnLst>
                                    <p:anim calcmode="lin" valueType="num">
                                      <p:cBhvr>
                                        <p:cTn id="43" dur="3000"/>
                                        <p:tgtEl>
                                          <p:spTgt spid="9"/>
                                        </p:tgtEl>
                                        <p:attrNameLst>
                                          <p:attrName>ppt_h</p:attrName>
                                        </p:attrNameLst>
                                      </p:cBhvr>
                                      <p:tavLst>
                                        <p:tav tm="0">
                                          <p:val>
                                            <p:strVal val="ppt_h"/>
                                          </p:val>
                                        </p:tav>
                                        <p:tav tm="100000">
                                          <p:val>
                                            <p:strVal val="ppt_h"/>
                                          </p:val>
                                        </p:tav>
                                      </p:tavLst>
                                    </p:anim>
                                    <p:anim calcmode="lin" valueType="num">
                                      <p:cBhvr>
                                        <p:cTn id="4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 dur="1" fill="hold">
                                          <p:stCondLst>
                                            <p:cond delay="2999"/>
                                          </p:stCondLst>
                                        </p:cTn>
                                        <p:tgtEl>
                                          <p:spTgt spid="9"/>
                                        </p:tgtEl>
                                        <p:attrNameLst>
                                          <p:attrName>style.visibility</p:attrName>
                                        </p:attrNameLst>
                                      </p:cBhvr>
                                      <p:to>
                                        <p:strVal val="hidden"/>
                                      </p:to>
                                    </p:set>
                                  </p:childTnLst>
                                </p:cTn>
                              </p:par>
                              <p:par>
                                <p:cTn id="46" presetID="19" presetClass="exit" presetSubtype="10" fill="hold" nodeType="withEffect">
                                  <p:stCondLst>
                                    <p:cond delay="0"/>
                                  </p:stCondLst>
                                  <p:childTnLst>
                                    <p:anim calcmode="lin" valueType="num">
                                      <p:cBhvr>
                                        <p:cTn id="47" dur="3000"/>
                                        <p:tgtEl>
                                          <p:spTgt spid="11"/>
                                        </p:tgtEl>
                                        <p:attrNameLst>
                                          <p:attrName>ppt_h</p:attrName>
                                        </p:attrNameLst>
                                      </p:cBhvr>
                                      <p:tavLst>
                                        <p:tav tm="0">
                                          <p:val>
                                            <p:strVal val="ppt_h"/>
                                          </p:val>
                                        </p:tav>
                                        <p:tav tm="100000">
                                          <p:val>
                                            <p:strVal val="ppt_h"/>
                                          </p:val>
                                        </p:tav>
                                      </p:tavLst>
                                    </p:anim>
                                    <p:anim calcmode="lin" valueType="num">
                                      <p:cBhvr>
                                        <p:cTn id="4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1+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19" presetClass="exit" presetSubtype="10" fill="hold" nodeType="withEffect">
                                  <p:stCondLst>
                                    <p:cond delay="0"/>
                                  </p:stCondLst>
                                  <p:childTnLst>
                                    <p:anim calcmode="lin" valueType="num">
                                      <p:cBhvr>
                                        <p:cTn id="59" dur="3000"/>
                                        <p:tgtEl>
                                          <p:spTgt spid="10"/>
                                        </p:tgtEl>
                                        <p:attrNameLst>
                                          <p:attrName>ppt_h</p:attrName>
                                        </p:attrNameLst>
                                      </p:cBhvr>
                                      <p:tavLst>
                                        <p:tav tm="0">
                                          <p:val>
                                            <p:strVal val="ppt_h"/>
                                          </p:val>
                                        </p:tav>
                                        <p:tav tm="100000">
                                          <p:val>
                                            <p:strVal val="ppt_h"/>
                                          </p:val>
                                        </p:tav>
                                      </p:tavLst>
                                    </p:anim>
                                    <p:anim calcmode="lin" valueType="num">
                                      <p:cBhvr>
                                        <p:cTn id="6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 dur="1" fill="hold">
                                          <p:stCondLst>
                                            <p:cond delay="2999"/>
                                          </p:stCondLst>
                                        </p:cTn>
                                        <p:tgtEl>
                                          <p:spTgt spid="10"/>
                                        </p:tgtEl>
                                        <p:attrNameLst>
                                          <p:attrName>style.visibility</p:attrName>
                                        </p:attrNameLst>
                                      </p:cBhvr>
                                      <p:to>
                                        <p:strVal val="hidden"/>
                                      </p:to>
                                    </p:set>
                                  </p:childTnLst>
                                </p:cTn>
                              </p:par>
                              <p:par>
                                <p:cTn id="62" presetID="19" presetClass="exit" presetSubtype="10" fill="hold" nodeType="withEffect">
                                  <p:stCondLst>
                                    <p:cond delay="0"/>
                                  </p:stCondLst>
                                  <p:childTnLst>
                                    <p:anim calcmode="lin" valueType="num">
                                      <p:cBhvr>
                                        <p:cTn id="63" dur="3000"/>
                                        <p:tgtEl>
                                          <p:spTgt spid="12"/>
                                        </p:tgtEl>
                                        <p:attrNameLst>
                                          <p:attrName>ppt_h</p:attrName>
                                        </p:attrNameLst>
                                      </p:cBhvr>
                                      <p:tavLst>
                                        <p:tav tm="0">
                                          <p:val>
                                            <p:strVal val="ppt_h"/>
                                          </p:val>
                                        </p:tav>
                                        <p:tav tm="100000">
                                          <p:val>
                                            <p:strVal val="ppt_h"/>
                                          </p:val>
                                        </p:tav>
                                      </p:tavLst>
                                    </p:anim>
                                    <p:anim calcmode="lin" valueType="num">
                                      <p:cBhvr>
                                        <p:cTn id="6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 dur="1" fill="hold">
                                          <p:stCondLst>
                                            <p:cond delay="2999"/>
                                          </p:stCondLst>
                                        </p:cTn>
                                        <p:tgtEl>
                                          <p:spTgt spid="12"/>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0-ppt_w/2"/>
                                          </p:val>
                                        </p:tav>
                                      </p:tavLst>
                                    </p:anim>
                                    <p:anim calcmode="lin" valueType="num">
                                      <p:cBhvr additive="base">
                                        <p:cTn id="68" dur="3000"/>
                                        <p:tgtEl>
                                          <p:spTgt spid="10"/>
                                        </p:tgtEl>
                                        <p:attrNameLst>
                                          <p:attrName>ppt_y</p:attrName>
                                        </p:attrNameLst>
                                      </p:cBhvr>
                                      <p:tavLst>
                                        <p:tav tm="0">
                                          <p:val>
                                            <p:strVal val="ppt_y"/>
                                          </p:val>
                                        </p:tav>
                                        <p:tav tm="100000">
                                          <p:val>
                                            <p:strVal val="ppt_y"/>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2"/>
                                        </p:tgtEl>
                                        <p:attrNameLst>
                                          <p:attrName>ppt_x</p:attrName>
                                        </p:attrNameLst>
                                      </p:cBhvr>
                                      <p:tavLst>
                                        <p:tav tm="0">
                                          <p:val>
                                            <p:strVal val="ppt_x"/>
                                          </p:val>
                                        </p:tav>
                                        <p:tav tm="100000">
                                          <p:val>
                                            <p:strVal val="0-ppt_w/2"/>
                                          </p:val>
                                        </p:tav>
                                      </p:tavLst>
                                    </p:anim>
                                    <p:anim calcmode="lin" valueType="num">
                                      <p:cBhvr additive="base">
                                        <p:cTn id="72" dur="3000"/>
                                        <p:tgtEl>
                                          <p:spTgt spid="12"/>
                                        </p:tgtEl>
                                        <p:attrNameLst>
                                          <p:attrName>ppt_y</p:attrName>
                                        </p:attrNameLst>
                                      </p:cBhvr>
                                      <p:tavLst>
                                        <p:tav tm="0">
                                          <p:val>
                                            <p:strVal val="ppt_y"/>
                                          </p:val>
                                        </p:tav>
                                        <p:tav tm="100000">
                                          <p:val>
                                            <p:strVal val="ppt_y"/>
                                          </p:val>
                                        </p:tav>
                                      </p:tavLst>
                                    </p:anim>
                                    <p:set>
                                      <p:cBhvr>
                                        <p:cTn id="73" dur="1" fill="hold">
                                          <p:stCondLst>
                                            <p:cond delay="2999"/>
                                          </p:stCondLst>
                                        </p:cTn>
                                        <p:tgtEl>
                                          <p:spTgt spid="12"/>
                                        </p:tgtEl>
                                        <p:attrNameLst>
                                          <p:attrName>style.visibility</p:attrName>
                                        </p:attrNameLst>
                                      </p:cBhvr>
                                      <p:to>
                                        <p:strVal val="hidden"/>
                                      </p:to>
                                    </p:set>
                                  </p:childTnLst>
                                </p:cTn>
                              </p:par>
                              <p:par>
                                <p:cTn id="74" presetID="3" presetClass="entr" presetSubtype="5" fill="hold"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blinds(vertical)">
                                      <p:cBhvr>
                                        <p:cTn id="76"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s://temansetaman.files.wordpress.com/2014/12/gereja-ayam-bagian-dalam-gereja-01.jpg"/>
          <p:cNvPicPr>
            <a:picLocks noChangeAspect="1" noChangeArrowheads="1"/>
          </p:cNvPicPr>
          <p:nvPr/>
        </p:nvPicPr>
        <p:blipFill>
          <a:blip r:embed="rId2"/>
          <a:srcRect/>
          <a:stretch>
            <a:fillRect/>
          </a:stretch>
        </p:blipFill>
        <p:spPr bwMode="auto">
          <a:xfrm>
            <a:off x="0" y="0"/>
            <a:ext cx="9358347" cy="6858000"/>
          </a:xfrm>
          <a:prstGeom prst="rect">
            <a:avLst/>
          </a:prstGeom>
          <a:noFill/>
        </p:spPr>
      </p:pic>
      <p:sp>
        <p:nvSpPr>
          <p:cNvPr id="7" name="6 Onda"/>
          <p:cNvSpPr/>
          <p:nvPr/>
        </p:nvSpPr>
        <p:spPr>
          <a:xfrm rot="18654581">
            <a:off x="3906597" y="5084584"/>
            <a:ext cx="3084230"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378415" flipV="1">
            <a:off x="2295274" y="5101391"/>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654581">
            <a:off x="3835159" y="3798700"/>
            <a:ext cx="3084230"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378415" flipV="1">
            <a:off x="2345745" y="3822226"/>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8654581">
            <a:off x="3793226" y="2454819"/>
            <a:ext cx="3084230"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3378415" flipV="1">
            <a:off x="2303812" y="2478345"/>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8654581">
            <a:off x="3742755" y="1162214"/>
            <a:ext cx="3084230"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3378415" flipV="1">
            <a:off x="2253341" y="1185740"/>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8898974">
            <a:off x="3844404" y="-92388"/>
            <a:ext cx="2989692"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3378415" flipV="1">
            <a:off x="2253340" y="-28707"/>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upRight)">
                                      <p:cBhvr>
                                        <p:cTn id="7" dur="3000"/>
                                        <p:tgtEl>
                                          <p:spTgt spid="7"/>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upLeft)">
                                      <p:cBhvr>
                                        <p:cTn id="10" dur="3000"/>
                                        <p:tgtEl>
                                          <p:spTgt spid="8"/>
                                        </p:tgtEl>
                                      </p:cBhvr>
                                    </p:animEffect>
                                  </p:childTnLst>
                                </p:cTn>
                              </p:par>
                              <p:par>
                                <p:cTn id="11" presetID="18" presetClass="entr" presetSubtype="3"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strips(upRight)">
                                      <p:cBhvr>
                                        <p:cTn id="13" dur="3000"/>
                                        <p:tgtEl>
                                          <p:spTgt spid="9"/>
                                        </p:tgtEl>
                                      </p:cBhvr>
                                    </p:animEffect>
                                  </p:childTnLst>
                                </p:cTn>
                              </p:par>
                              <p:par>
                                <p:cTn id="14" presetID="18" presetClass="entr" presetSubtype="9"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strips(upLeft)">
                                      <p:cBhvr>
                                        <p:cTn id="16" dur="3000"/>
                                        <p:tgtEl>
                                          <p:spTgt spid="10"/>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strips(upLeft)">
                                      <p:cBhvr>
                                        <p:cTn id="22" dur="3000"/>
                                        <p:tgtEl>
                                          <p:spTgt spid="12"/>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strips(upRight)">
                                      <p:cBhvr>
                                        <p:cTn id="25" dur="3000"/>
                                        <p:tgtEl>
                                          <p:spTgt spid="13"/>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strips(upLeft)">
                                      <p:cBhvr>
                                        <p:cTn id="28" dur="3000"/>
                                        <p:tgtEl>
                                          <p:spTgt spid="14"/>
                                        </p:tgtEl>
                                      </p:cBhvr>
                                    </p:animEffect>
                                  </p:childTnLst>
                                </p:cTn>
                              </p:par>
                              <p:par>
                                <p:cTn id="29" presetID="18" presetClass="entr" presetSubtype="3"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strips(upRight)">
                                      <p:cBhvr>
                                        <p:cTn id="31" dur="3000"/>
                                        <p:tgtEl>
                                          <p:spTgt spid="15"/>
                                        </p:tgtEl>
                                      </p:cBhvr>
                                    </p:animEffect>
                                  </p:childTnLst>
                                </p:cTn>
                              </p:par>
                              <p:par>
                                <p:cTn id="32" presetID="18" presetClass="entr" presetSubtype="9"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strips(upLeft)">
                                      <p:cBhvr>
                                        <p:cTn id="34" dur="3000"/>
                                        <p:tgtEl>
                                          <p:spTgt spid="16"/>
                                        </p:tgtEl>
                                      </p:cBhvr>
                                    </p:animEffect>
                                  </p:childTnLst>
                                </p:cTn>
                              </p:par>
                              <p:par>
                                <p:cTn id="35" presetID="8" presetClass="emph" presetSubtype="0" fill="hold" grpId="1" nodeType="withEffect">
                                  <p:stCondLst>
                                    <p:cond delay="0"/>
                                  </p:stCondLst>
                                  <p:childTnLst>
                                    <p:animRot by="-21600000">
                                      <p:cBhvr>
                                        <p:cTn id="36" dur="3000" fill="hold"/>
                                        <p:tgtEl>
                                          <p:spTgt spid="8"/>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10"/>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12"/>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4"/>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6"/>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11"/>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5"/>
                                        </p:tgtEl>
                                        <p:attrNameLst>
                                          <p:attrName>r</p:attrName>
                                        </p:attrNameLst>
                                      </p:cBhvr>
                                    </p:animRot>
                                  </p:childTnLst>
                                </p:cTn>
                              </p:par>
                            </p:childTnLst>
                          </p:cTn>
                        </p:par>
                        <p:par>
                          <p:cTn id="55" fill="hold">
                            <p:stCondLst>
                              <p:cond delay="3000"/>
                            </p:stCondLst>
                            <p:childTnLst>
                              <p:par>
                                <p:cTn id="56" presetID="2" presetClass="exit" presetSubtype="2" fill="hold" grpId="2" nodeType="afterEffect">
                                  <p:stCondLst>
                                    <p:cond delay="0"/>
                                  </p:stCondLst>
                                  <p:childTnLst>
                                    <p:anim calcmode="lin" valueType="num">
                                      <p:cBhvr additive="base">
                                        <p:cTn id="57" dur="3000"/>
                                        <p:tgtEl>
                                          <p:spTgt spid="8"/>
                                        </p:tgtEl>
                                        <p:attrNameLst>
                                          <p:attrName>ppt_x</p:attrName>
                                        </p:attrNameLst>
                                      </p:cBhvr>
                                      <p:tavLst>
                                        <p:tav tm="0">
                                          <p:val>
                                            <p:strVal val="ppt_x"/>
                                          </p:val>
                                        </p:tav>
                                        <p:tav tm="100000">
                                          <p:val>
                                            <p:strVal val="1+ppt_w/2"/>
                                          </p:val>
                                        </p:tav>
                                      </p:tavLst>
                                    </p:anim>
                                    <p:anim calcmode="lin" valueType="num">
                                      <p:cBhvr additive="base">
                                        <p:cTn id="58" dur="3000"/>
                                        <p:tgtEl>
                                          <p:spTgt spid="8"/>
                                        </p:tgtEl>
                                        <p:attrNameLst>
                                          <p:attrName>ppt_y</p:attrName>
                                        </p:attrNameLst>
                                      </p:cBhvr>
                                      <p:tavLst>
                                        <p:tav tm="0">
                                          <p:val>
                                            <p:strVal val="ppt_y"/>
                                          </p:val>
                                        </p:tav>
                                        <p:tav tm="100000">
                                          <p:val>
                                            <p:strVal val="ppt_y"/>
                                          </p:val>
                                        </p:tav>
                                      </p:tavLst>
                                    </p:anim>
                                    <p:set>
                                      <p:cBhvr>
                                        <p:cTn id="59" dur="1" fill="hold">
                                          <p:stCondLst>
                                            <p:cond delay="2999"/>
                                          </p:stCondLst>
                                        </p:cTn>
                                        <p:tgtEl>
                                          <p:spTgt spid="8"/>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1+ppt_w/2"/>
                                          </p:val>
                                        </p:tav>
                                      </p:tavLst>
                                    </p:anim>
                                    <p:anim calcmode="lin" valueType="num">
                                      <p:cBhvr additive="base">
                                        <p:cTn id="62" dur="3000"/>
                                        <p:tgtEl>
                                          <p:spTgt spid="10"/>
                                        </p:tgtEl>
                                        <p:attrNameLst>
                                          <p:attrName>ppt_y</p:attrName>
                                        </p:attrNameLst>
                                      </p:cBhvr>
                                      <p:tavLst>
                                        <p:tav tm="0">
                                          <p:val>
                                            <p:strVal val="ppt_y"/>
                                          </p:val>
                                        </p:tav>
                                        <p:tav tm="100000">
                                          <p:val>
                                            <p:strVal val="ppt_y"/>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12"/>
                                        </p:tgtEl>
                                        <p:attrNameLst>
                                          <p:attrName>ppt_x</p:attrName>
                                        </p:attrNameLst>
                                      </p:cBhvr>
                                      <p:tavLst>
                                        <p:tav tm="0">
                                          <p:val>
                                            <p:strVal val="ppt_x"/>
                                          </p:val>
                                        </p:tav>
                                        <p:tav tm="100000">
                                          <p:val>
                                            <p:strVal val="1+ppt_w/2"/>
                                          </p:val>
                                        </p:tav>
                                      </p:tavLst>
                                    </p:anim>
                                    <p:anim calcmode="lin" valueType="num">
                                      <p:cBhvr additive="base">
                                        <p:cTn id="66" dur="3000"/>
                                        <p:tgtEl>
                                          <p:spTgt spid="12"/>
                                        </p:tgtEl>
                                        <p:attrNameLst>
                                          <p:attrName>ppt_y</p:attrName>
                                        </p:attrNameLst>
                                      </p:cBhvr>
                                      <p:tavLst>
                                        <p:tav tm="0">
                                          <p:val>
                                            <p:strVal val="ppt_y"/>
                                          </p:val>
                                        </p:tav>
                                        <p:tav tm="100000">
                                          <p:val>
                                            <p:strVal val="ppt_y"/>
                                          </p:val>
                                        </p:tav>
                                      </p:tavLst>
                                    </p:anim>
                                    <p:set>
                                      <p:cBhvr>
                                        <p:cTn id="67" dur="1" fill="hold">
                                          <p:stCondLst>
                                            <p:cond delay="2999"/>
                                          </p:stCondLst>
                                        </p:cTn>
                                        <p:tgtEl>
                                          <p:spTgt spid="12"/>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14"/>
                                        </p:tgtEl>
                                        <p:attrNameLst>
                                          <p:attrName>ppt_x</p:attrName>
                                        </p:attrNameLst>
                                      </p:cBhvr>
                                      <p:tavLst>
                                        <p:tav tm="0">
                                          <p:val>
                                            <p:strVal val="ppt_x"/>
                                          </p:val>
                                        </p:tav>
                                        <p:tav tm="100000">
                                          <p:val>
                                            <p:strVal val="1+ppt_w/2"/>
                                          </p:val>
                                        </p:tav>
                                      </p:tavLst>
                                    </p:anim>
                                    <p:anim calcmode="lin" valueType="num">
                                      <p:cBhvr additive="base">
                                        <p:cTn id="70" dur="3000"/>
                                        <p:tgtEl>
                                          <p:spTgt spid="14"/>
                                        </p:tgtEl>
                                        <p:attrNameLst>
                                          <p:attrName>ppt_y</p:attrName>
                                        </p:attrNameLst>
                                      </p:cBhvr>
                                      <p:tavLst>
                                        <p:tav tm="0">
                                          <p:val>
                                            <p:strVal val="ppt_y"/>
                                          </p:val>
                                        </p:tav>
                                        <p:tav tm="100000">
                                          <p:val>
                                            <p:strVal val="ppt_y"/>
                                          </p:val>
                                        </p:tav>
                                      </p:tavLst>
                                    </p:anim>
                                    <p:set>
                                      <p:cBhvr>
                                        <p:cTn id="71" dur="1" fill="hold">
                                          <p:stCondLst>
                                            <p:cond delay="2999"/>
                                          </p:stCondLst>
                                        </p:cTn>
                                        <p:tgtEl>
                                          <p:spTgt spid="14"/>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16"/>
                                        </p:tgtEl>
                                        <p:attrNameLst>
                                          <p:attrName>ppt_x</p:attrName>
                                        </p:attrNameLst>
                                      </p:cBhvr>
                                      <p:tavLst>
                                        <p:tav tm="0">
                                          <p:val>
                                            <p:strVal val="ppt_x"/>
                                          </p:val>
                                        </p:tav>
                                        <p:tav tm="100000">
                                          <p:val>
                                            <p:strVal val="1+ppt_w/2"/>
                                          </p:val>
                                        </p:tav>
                                      </p:tavLst>
                                    </p:anim>
                                    <p:anim calcmode="lin" valueType="num">
                                      <p:cBhvr additive="base">
                                        <p:cTn id="74" dur="3000"/>
                                        <p:tgtEl>
                                          <p:spTgt spid="16"/>
                                        </p:tgtEl>
                                        <p:attrNameLst>
                                          <p:attrName>ppt_y</p:attrName>
                                        </p:attrNameLst>
                                      </p:cBhvr>
                                      <p:tavLst>
                                        <p:tav tm="0">
                                          <p:val>
                                            <p:strVal val="ppt_y"/>
                                          </p:val>
                                        </p:tav>
                                        <p:tav tm="100000">
                                          <p:val>
                                            <p:strVal val="ppt_y"/>
                                          </p:val>
                                        </p:tav>
                                      </p:tavLst>
                                    </p:anim>
                                    <p:set>
                                      <p:cBhvr>
                                        <p:cTn id="75" dur="1" fill="hold">
                                          <p:stCondLst>
                                            <p:cond delay="2999"/>
                                          </p:stCondLst>
                                        </p:cTn>
                                        <p:tgtEl>
                                          <p:spTgt spid="16"/>
                                        </p:tgtEl>
                                        <p:attrNameLst>
                                          <p:attrName>style.visibility</p:attrName>
                                        </p:attrNameLst>
                                      </p:cBhvr>
                                      <p:to>
                                        <p:strVal val="hidden"/>
                                      </p:to>
                                    </p:set>
                                  </p:childTnLst>
                                </p:cTn>
                              </p:par>
                              <p:par>
                                <p:cTn id="76" presetID="19" presetClass="exit" presetSubtype="5" fill="hold" grpId="3" nodeType="withEffect">
                                  <p:stCondLst>
                                    <p:cond delay="0"/>
                                  </p:stCondLst>
                                  <p:childTnLst>
                                    <p:anim calcmode="lin" valueType="num">
                                      <p:cBhvr>
                                        <p:cTn id="77" dur="3000"/>
                                        <p:tgtEl>
                                          <p:spTgt spid="8"/>
                                        </p:tgtEl>
                                        <p:attrNameLst>
                                          <p:attrName>ppt_w</p:attrName>
                                        </p:attrNameLst>
                                      </p:cBhvr>
                                      <p:tavLst>
                                        <p:tav tm="0">
                                          <p:val>
                                            <p:strVal val="ppt_w"/>
                                          </p:val>
                                        </p:tav>
                                        <p:tav tm="100000">
                                          <p:val>
                                            <p:strVal val="ppt_w"/>
                                          </p:val>
                                        </p:tav>
                                      </p:tavLst>
                                    </p:anim>
                                    <p:anim calcmode="lin" valueType="num">
                                      <p:cBhvr>
                                        <p:cTn id="7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2999"/>
                                          </p:stCondLst>
                                        </p:cTn>
                                        <p:tgtEl>
                                          <p:spTgt spid="8"/>
                                        </p:tgtEl>
                                        <p:attrNameLst>
                                          <p:attrName>style.visibility</p:attrName>
                                        </p:attrNameLst>
                                      </p:cBhvr>
                                      <p:to>
                                        <p:strVal val="hidden"/>
                                      </p:to>
                                    </p:set>
                                  </p:childTnLst>
                                </p:cTn>
                              </p:par>
                              <p:par>
                                <p:cTn id="80" presetID="19" presetClass="exit" presetSubtype="5" fill="hold" grpId="3" nodeType="withEffect">
                                  <p:stCondLst>
                                    <p:cond delay="0"/>
                                  </p:stCondLst>
                                  <p:childTnLst>
                                    <p:anim calcmode="lin" valueType="num">
                                      <p:cBhvr>
                                        <p:cTn id="81" dur="3000"/>
                                        <p:tgtEl>
                                          <p:spTgt spid="10"/>
                                        </p:tgtEl>
                                        <p:attrNameLst>
                                          <p:attrName>ppt_w</p:attrName>
                                        </p:attrNameLst>
                                      </p:cBhvr>
                                      <p:tavLst>
                                        <p:tav tm="0">
                                          <p:val>
                                            <p:strVal val="ppt_w"/>
                                          </p:val>
                                        </p:tav>
                                        <p:tav tm="100000">
                                          <p:val>
                                            <p:strVal val="ppt_w"/>
                                          </p:val>
                                        </p:tav>
                                      </p:tavLst>
                                    </p:anim>
                                    <p:anim calcmode="lin" valueType="num">
                                      <p:cBhvr>
                                        <p:cTn id="8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 dur="1" fill="hold">
                                          <p:stCondLst>
                                            <p:cond delay="2999"/>
                                          </p:stCondLst>
                                        </p:cTn>
                                        <p:tgtEl>
                                          <p:spTgt spid="10"/>
                                        </p:tgtEl>
                                        <p:attrNameLst>
                                          <p:attrName>style.visibility</p:attrName>
                                        </p:attrNameLst>
                                      </p:cBhvr>
                                      <p:to>
                                        <p:strVal val="hidden"/>
                                      </p:to>
                                    </p:set>
                                  </p:childTnLst>
                                </p:cTn>
                              </p:par>
                              <p:par>
                                <p:cTn id="84" presetID="19" presetClass="exit" presetSubtype="5" fill="hold" grpId="3" nodeType="withEffect">
                                  <p:stCondLst>
                                    <p:cond delay="0"/>
                                  </p:stCondLst>
                                  <p:childTnLst>
                                    <p:anim calcmode="lin" valueType="num">
                                      <p:cBhvr>
                                        <p:cTn id="85" dur="3000"/>
                                        <p:tgtEl>
                                          <p:spTgt spid="12"/>
                                        </p:tgtEl>
                                        <p:attrNameLst>
                                          <p:attrName>ppt_w</p:attrName>
                                        </p:attrNameLst>
                                      </p:cBhvr>
                                      <p:tavLst>
                                        <p:tav tm="0">
                                          <p:val>
                                            <p:strVal val="ppt_w"/>
                                          </p:val>
                                        </p:tav>
                                        <p:tav tm="100000">
                                          <p:val>
                                            <p:strVal val="ppt_w"/>
                                          </p:val>
                                        </p:tav>
                                      </p:tavLst>
                                    </p:anim>
                                    <p:anim calcmode="lin" valueType="num">
                                      <p:cBhvr>
                                        <p:cTn id="8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2999"/>
                                          </p:stCondLst>
                                        </p:cTn>
                                        <p:tgtEl>
                                          <p:spTgt spid="12"/>
                                        </p:tgtEl>
                                        <p:attrNameLst>
                                          <p:attrName>style.visibility</p:attrName>
                                        </p:attrNameLst>
                                      </p:cBhvr>
                                      <p:to>
                                        <p:strVal val="hidden"/>
                                      </p:to>
                                    </p:set>
                                  </p:childTnLst>
                                </p:cTn>
                              </p:par>
                              <p:par>
                                <p:cTn id="88" presetID="19" presetClass="exit" presetSubtype="5" fill="hold" grpId="3" nodeType="withEffect">
                                  <p:stCondLst>
                                    <p:cond delay="0"/>
                                  </p:stCondLst>
                                  <p:childTnLst>
                                    <p:anim calcmode="lin" valueType="num">
                                      <p:cBhvr>
                                        <p:cTn id="89" dur="3000"/>
                                        <p:tgtEl>
                                          <p:spTgt spid="14"/>
                                        </p:tgtEl>
                                        <p:attrNameLst>
                                          <p:attrName>ppt_w</p:attrName>
                                        </p:attrNameLst>
                                      </p:cBhvr>
                                      <p:tavLst>
                                        <p:tav tm="0">
                                          <p:val>
                                            <p:strVal val="ppt_w"/>
                                          </p:val>
                                        </p:tav>
                                        <p:tav tm="100000">
                                          <p:val>
                                            <p:strVal val="ppt_w"/>
                                          </p:val>
                                        </p:tav>
                                      </p:tavLst>
                                    </p:anim>
                                    <p:anim calcmode="lin" valueType="num">
                                      <p:cBhvr>
                                        <p:cTn id="9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2999"/>
                                          </p:stCondLst>
                                        </p:cTn>
                                        <p:tgtEl>
                                          <p:spTgt spid="14"/>
                                        </p:tgtEl>
                                        <p:attrNameLst>
                                          <p:attrName>style.visibility</p:attrName>
                                        </p:attrNameLst>
                                      </p:cBhvr>
                                      <p:to>
                                        <p:strVal val="hidden"/>
                                      </p:to>
                                    </p:set>
                                  </p:childTnLst>
                                </p:cTn>
                              </p:par>
                              <p:par>
                                <p:cTn id="92" presetID="19" presetClass="exit" presetSubtype="5" fill="hold" grpId="3" nodeType="withEffect">
                                  <p:stCondLst>
                                    <p:cond delay="0"/>
                                  </p:stCondLst>
                                  <p:childTnLst>
                                    <p:anim calcmode="lin" valueType="num">
                                      <p:cBhvr>
                                        <p:cTn id="93" dur="3000"/>
                                        <p:tgtEl>
                                          <p:spTgt spid="16"/>
                                        </p:tgtEl>
                                        <p:attrNameLst>
                                          <p:attrName>ppt_w</p:attrName>
                                        </p:attrNameLst>
                                      </p:cBhvr>
                                      <p:tavLst>
                                        <p:tav tm="0">
                                          <p:val>
                                            <p:strVal val="ppt_w"/>
                                          </p:val>
                                        </p:tav>
                                        <p:tav tm="100000">
                                          <p:val>
                                            <p:strVal val="ppt_w"/>
                                          </p:val>
                                        </p:tav>
                                      </p:tavLst>
                                    </p:anim>
                                    <p:anim calcmode="lin" valueType="num">
                                      <p:cBhvr>
                                        <p:cTn id="9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2999"/>
                                          </p:stCondLst>
                                        </p:cTn>
                                        <p:tgtEl>
                                          <p:spTgt spid="16"/>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7"/>
                                        </p:tgtEl>
                                        <p:attrNameLst>
                                          <p:attrName>ppt_x</p:attrName>
                                        </p:attrNameLst>
                                      </p:cBhvr>
                                      <p:tavLst>
                                        <p:tav tm="0">
                                          <p:val>
                                            <p:strVal val="ppt_x"/>
                                          </p:val>
                                        </p:tav>
                                        <p:tav tm="100000">
                                          <p:val>
                                            <p:strVal val="0-ppt_w/2"/>
                                          </p:val>
                                        </p:tav>
                                      </p:tavLst>
                                    </p:anim>
                                    <p:anim calcmode="lin" valueType="num">
                                      <p:cBhvr additive="base">
                                        <p:cTn id="98" dur="3000"/>
                                        <p:tgtEl>
                                          <p:spTgt spid="7"/>
                                        </p:tgtEl>
                                        <p:attrNameLst>
                                          <p:attrName>ppt_y</p:attrName>
                                        </p:attrNameLst>
                                      </p:cBhvr>
                                      <p:tavLst>
                                        <p:tav tm="0">
                                          <p:val>
                                            <p:strVal val="ppt_y"/>
                                          </p:val>
                                        </p:tav>
                                        <p:tav tm="100000">
                                          <p:val>
                                            <p:strVal val="ppt_y"/>
                                          </p:val>
                                        </p:tav>
                                      </p:tavLst>
                                    </p:anim>
                                    <p:set>
                                      <p:cBhvr>
                                        <p:cTn id="99" dur="1" fill="hold">
                                          <p:stCondLst>
                                            <p:cond delay="2999"/>
                                          </p:stCondLst>
                                        </p:cTn>
                                        <p:tgtEl>
                                          <p:spTgt spid="7"/>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0-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0-ppt_w/2"/>
                                          </p:val>
                                        </p:tav>
                                      </p:tavLst>
                                    </p:anim>
                                    <p:anim calcmode="lin" valueType="num">
                                      <p:cBhvr additive="base">
                                        <p:cTn id="106" dur="3000"/>
                                        <p:tgtEl>
                                          <p:spTgt spid="11"/>
                                        </p:tgtEl>
                                        <p:attrNameLst>
                                          <p:attrName>ppt_y</p:attrName>
                                        </p:attrNameLst>
                                      </p:cBhvr>
                                      <p:tavLst>
                                        <p:tav tm="0">
                                          <p:val>
                                            <p:strVal val="ppt_y"/>
                                          </p:val>
                                        </p:tav>
                                        <p:tav tm="100000">
                                          <p:val>
                                            <p:strVal val="ppt_y"/>
                                          </p:val>
                                        </p:tav>
                                      </p:tavLst>
                                    </p:anim>
                                    <p:set>
                                      <p:cBhvr>
                                        <p:cTn id="107" dur="1" fill="hold">
                                          <p:stCondLst>
                                            <p:cond delay="2999"/>
                                          </p:stCondLst>
                                        </p:cTn>
                                        <p:tgtEl>
                                          <p:spTgt spid="11"/>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0-ppt_w/2"/>
                                          </p:val>
                                        </p:tav>
                                      </p:tavLst>
                                    </p:anim>
                                    <p:anim calcmode="lin" valueType="num">
                                      <p:cBhvr additive="base">
                                        <p:cTn id="110" dur="3000"/>
                                        <p:tgtEl>
                                          <p:spTgt spid="13"/>
                                        </p:tgtEl>
                                        <p:attrNameLst>
                                          <p:attrName>ppt_y</p:attrName>
                                        </p:attrNameLst>
                                      </p:cBhvr>
                                      <p:tavLst>
                                        <p:tav tm="0">
                                          <p:val>
                                            <p:strVal val="ppt_y"/>
                                          </p:val>
                                        </p:tav>
                                        <p:tav tm="100000">
                                          <p:val>
                                            <p:strVal val="ppt_y"/>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5"/>
                                        </p:tgtEl>
                                        <p:attrNameLst>
                                          <p:attrName>ppt_x</p:attrName>
                                        </p:attrNameLst>
                                      </p:cBhvr>
                                      <p:tavLst>
                                        <p:tav tm="0">
                                          <p:val>
                                            <p:strVal val="ppt_x"/>
                                          </p:val>
                                        </p:tav>
                                        <p:tav tm="100000">
                                          <p:val>
                                            <p:strVal val="0-ppt_w/2"/>
                                          </p:val>
                                        </p:tav>
                                      </p:tavLst>
                                    </p:anim>
                                    <p:anim calcmode="lin" valueType="num">
                                      <p:cBhvr additive="base">
                                        <p:cTn id="114" dur="3000"/>
                                        <p:tgtEl>
                                          <p:spTgt spid="15"/>
                                        </p:tgtEl>
                                        <p:attrNameLst>
                                          <p:attrName>ppt_y</p:attrName>
                                        </p:attrNameLst>
                                      </p:cBhvr>
                                      <p:tavLst>
                                        <p:tav tm="0">
                                          <p:val>
                                            <p:strVal val="ppt_y"/>
                                          </p:val>
                                        </p:tav>
                                        <p:tav tm="100000">
                                          <p:val>
                                            <p:strVal val="ppt_y"/>
                                          </p:val>
                                        </p:tav>
                                      </p:tavLst>
                                    </p:anim>
                                    <p:set>
                                      <p:cBhvr>
                                        <p:cTn id="115" dur="1" fill="hold">
                                          <p:stCondLst>
                                            <p:cond delay="2999"/>
                                          </p:stCondLst>
                                        </p:cTn>
                                        <p:tgtEl>
                                          <p:spTgt spid="15"/>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3000"/>
                                        <p:tgtEl>
                                          <p:spTgt spid="7"/>
                                        </p:tgtEl>
                                        <p:attrNameLst>
                                          <p:attrName>ppt_w</p:attrName>
                                        </p:attrNameLst>
                                      </p:cBhvr>
                                      <p:tavLst>
                                        <p:tav tm="0">
                                          <p:val>
                                            <p:strVal val="ppt_w"/>
                                          </p:val>
                                        </p:tav>
                                        <p:tav tm="100000">
                                          <p:val>
                                            <p:strVal val="ppt_w"/>
                                          </p:val>
                                        </p:tav>
                                      </p:tavLst>
                                    </p:anim>
                                    <p:anim calcmode="lin" valueType="num">
                                      <p:cBhvr>
                                        <p:cTn id="118"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2999"/>
                                          </p:stCondLst>
                                        </p:cTn>
                                        <p:tgtEl>
                                          <p:spTgt spid="7"/>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3000"/>
                                        <p:tgtEl>
                                          <p:spTgt spid="9"/>
                                        </p:tgtEl>
                                        <p:attrNameLst>
                                          <p:attrName>ppt_w</p:attrName>
                                        </p:attrNameLst>
                                      </p:cBhvr>
                                      <p:tavLst>
                                        <p:tav tm="0">
                                          <p:val>
                                            <p:strVal val="ppt_w"/>
                                          </p:val>
                                        </p:tav>
                                        <p:tav tm="100000">
                                          <p:val>
                                            <p:strVal val="ppt_w"/>
                                          </p:val>
                                        </p:tav>
                                      </p:tavLst>
                                    </p:anim>
                                    <p:anim calcmode="lin" valueType="num">
                                      <p:cBhvr>
                                        <p:cTn id="12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9"/>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3000"/>
                                        <p:tgtEl>
                                          <p:spTgt spid="11"/>
                                        </p:tgtEl>
                                        <p:attrNameLst>
                                          <p:attrName>ppt_w</p:attrName>
                                        </p:attrNameLst>
                                      </p:cBhvr>
                                      <p:tavLst>
                                        <p:tav tm="0">
                                          <p:val>
                                            <p:strVal val="ppt_w"/>
                                          </p:val>
                                        </p:tav>
                                        <p:tav tm="100000">
                                          <p:val>
                                            <p:strVal val="ppt_w"/>
                                          </p:val>
                                        </p:tav>
                                      </p:tavLst>
                                    </p:anim>
                                    <p:anim calcmode="lin" valueType="num">
                                      <p:cBhvr>
                                        <p:cTn id="12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2999"/>
                                          </p:stCondLst>
                                        </p:cTn>
                                        <p:tgtEl>
                                          <p:spTgt spid="11"/>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3000"/>
                                        <p:tgtEl>
                                          <p:spTgt spid="13"/>
                                        </p:tgtEl>
                                        <p:attrNameLst>
                                          <p:attrName>ppt_w</p:attrName>
                                        </p:attrNameLst>
                                      </p:cBhvr>
                                      <p:tavLst>
                                        <p:tav tm="0">
                                          <p:val>
                                            <p:strVal val="ppt_w"/>
                                          </p:val>
                                        </p:tav>
                                        <p:tav tm="100000">
                                          <p:val>
                                            <p:strVal val="ppt_w"/>
                                          </p:val>
                                        </p:tav>
                                      </p:tavLst>
                                    </p:anim>
                                    <p:anim calcmode="lin" valueType="num">
                                      <p:cBhvr>
                                        <p:cTn id="13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13"/>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3000"/>
                                        <p:tgtEl>
                                          <p:spTgt spid="15"/>
                                        </p:tgtEl>
                                        <p:attrNameLst>
                                          <p:attrName>ppt_w</p:attrName>
                                        </p:attrNameLst>
                                      </p:cBhvr>
                                      <p:tavLst>
                                        <p:tav tm="0">
                                          <p:val>
                                            <p:strVal val="ppt_w"/>
                                          </p:val>
                                        </p:tav>
                                        <p:tav tm="100000">
                                          <p:val>
                                            <p:strVal val="ppt_w"/>
                                          </p:val>
                                        </p:tav>
                                      </p:tavLst>
                                    </p:anim>
                                    <p:anim calcmode="lin" valueType="num">
                                      <p:cBhvr>
                                        <p:cTn id="13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15"/>
                                        </p:tgtEl>
                                        <p:attrNameLst>
                                          <p:attrName>style.visibility</p:attrName>
                                        </p:attrNameLst>
                                      </p:cBhvr>
                                      <p:to>
                                        <p:strVal val="hidden"/>
                                      </p:to>
                                    </p:set>
                                  </p:childTnLst>
                                </p:cTn>
                              </p:par>
                              <p:par>
                                <p:cTn id="136" presetID="55" presetClass="entr" presetSubtype="0" fill="hold"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p:cTn id="138" dur="3000" fill="hold"/>
                                        <p:tgtEl>
                                          <p:spTgt spid="17"/>
                                        </p:tgtEl>
                                        <p:attrNameLst>
                                          <p:attrName>ppt_w</p:attrName>
                                        </p:attrNameLst>
                                      </p:cBhvr>
                                      <p:tavLst>
                                        <p:tav tm="0">
                                          <p:val>
                                            <p:strVal val="#ppt_w*0.70"/>
                                          </p:val>
                                        </p:tav>
                                        <p:tav tm="100000">
                                          <p:val>
                                            <p:strVal val="#ppt_w"/>
                                          </p:val>
                                        </p:tav>
                                      </p:tavLst>
                                    </p:anim>
                                    <p:anim calcmode="lin" valueType="num">
                                      <p:cBhvr>
                                        <p:cTn id="139" dur="3000" fill="hold"/>
                                        <p:tgtEl>
                                          <p:spTgt spid="17"/>
                                        </p:tgtEl>
                                        <p:attrNameLst>
                                          <p:attrName>ppt_h</p:attrName>
                                        </p:attrNameLst>
                                      </p:cBhvr>
                                      <p:tavLst>
                                        <p:tav tm="0">
                                          <p:val>
                                            <p:strVal val="#ppt_h"/>
                                          </p:val>
                                        </p:tav>
                                        <p:tav tm="100000">
                                          <p:val>
                                            <p:strVal val="#ppt_h"/>
                                          </p:val>
                                        </p:tav>
                                      </p:tavLst>
                                    </p:anim>
                                    <p:animEffect transition="in" filter="fade">
                                      <p:cBhvr>
                                        <p:cTn id="140"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2" descr="http://www.gestornoticias.com/archivos/religionenlibertad.com/image/gereja_ayam_cabeza.jpg"/>
          <p:cNvPicPr>
            <a:picLocks noChangeAspect="1" noChangeArrowheads="1"/>
          </p:cNvPicPr>
          <p:nvPr/>
        </p:nvPicPr>
        <p:blipFill>
          <a:blip r:embed="rId3"/>
          <a:srcRect/>
          <a:stretch>
            <a:fillRect/>
          </a:stretch>
        </p:blipFill>
        <p:spPr bwMode="auto">
          <a:xfrm>
            <a:off x="1677" y="0"/>
            <a:ext cx="9142323" cy="6858000"/>
          </a:xfrm>
          <a:prstGeom prst="rect">
            <a:avLst/>
          </a:prstGeom>
          <a:noFill/>
        </p:spPr>
      </p:pic>
      <p:sp>
        <p:nvSpPr>
          <p:cNvPr id="4" name="3 Extracto"/>
          <p:cNvSpPr/>
          <p:nvPr/>
        </p:nvSpPr>
        <p:spPr>
          <a:xfrm rot="18703905">
            <a:off x="-256192" y="-235581"/>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rot="2949416">
            <a:off x="7957246" y="-235650"/>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18703905">
            <a:off x="29560" y="50170"/>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2949416">
            <a:off x="7671494" y="50101"/>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8703905">
            <a:off x="458188" y="335947"/>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2949416">
            <a:off x="7262228" y="403077"/>
            <a:ext cx="1670533"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8703905">
            <a:off x="886816" y="693087"/>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1315444" y="978864"/>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2949416">
            <a:off x="6957114" y="693044"/>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599924" y="978796"/>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140561" y="1331747"/>
            <a:ext cx="1670533"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18703905">
            <a:off x="1659374" y="1306460"/>
            <a:ext cx="1492876" cy="1358068"/>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958386" y="1621806"/>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2387014" y="1907583"/>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3738474">
            <a:off x="-257708" y="5765176"/>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2792288">
            <a:off x="5822676" y="1688347"/>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993978">
            <a:off x="5322611" y="2045537"/>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7893755">
            <a:off x="7887391" y="5765216"/>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13738474">
            <a:off x="28044" y="5479423"/>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sndAc>
      <p:stSnd>
        <p:snd r:embed="rId2" name="What a wonderful 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2000"/>
                                        <p:tgtEl>
                                          <p:spTgt spid="7"/>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2000"/>
                                        <p:tgtEl>
                                          <p:spTgt spid="9"/>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2000"/>
                                        <p:tgtEl>
                                          <p:spTgt spid="11"/>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2000"/>
                                        <p:tgtEl>
                                          <p:spTgt spid="1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2000"/>
                                        <p:tgtEl>
                                          <p:spTgt spid="1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plus(in)">
                                      <p:cBhvr>
                                        <p:cTn id="28" dur="2000"/>
                                        <p:tgtEl>
                                          <p:spTgt spid="18"/>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in)">
                                      <p:cBhvr>
                                        <p:cTn id="31" dur="2000"/>
                                        <p:tgtEl>
                                          <p:spTgt spid="1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plus(in)">
                                      <p:cBhvr>
                                        <p:cTn id="34" dur="2000"/>
                                        <p:tgtEl>
                                          <p:spTgt spid="2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plus(in)">
                                      <p:cBhvr>
                                        <p:cTn id="55" dur="2000"/>
                                        <p:tgtEl>
                                          <p:spTgt spid="5"/>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plus(in)">
                                      <p:cBhvr>
                                        <p:cTn id="58" dur="2000"/>
                                        <p:tgtEl>
                                          <p:spTgt spid="8"/>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2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plus(in)">
                                      <p:cBhvr>
                                        <p:cTn id="64" dur="2000"/>
                                        <p:tgtEl>
                                          <p:spTgt spid="1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plus(in)">
                                      <p:cBhvr>
                                        <p:cTn id="67" dur="2000"/>
                                        <p:tgtEl>
                                          <p:spTgt spid="1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plus(in)">
                                      <p:cBhvr>
                                        <p:cTn id="70" dur="2000"/>
                                        <p:tgtEl>
                                          <p:spTgt spid="1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plus(in)">
                                      <p:cBhvr>
                                        <p:cTn id="73" dur="2000"/>
                                        <p:tgtEl>
                                          <p:spTgt spid="20"/>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plus(in)">
                                      <p:cBhvr>
                                        <p:cTn id="76" dur="2000"/>
                                        <p:tgtEl>
                                          <p:spTgt spid="21"/>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plus(in)">
                                      <p:cBhvr>
                                        <p:cTn id="79" dur="2000"/>
                                        <p:tgtEl>
                                          <p:spTgt spid="22"/>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plus(in)">
                                      <p:cBhvr>
                                        <p:cTn id="82" dur="2000"/>
                                        <p:tgtEl>
                                          <p:spTgt spid="3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plus(in)">
                                      <p:cBhvr>
                                        <p:cTn id="85" dur="2000"/>
                                        <p:tgtEl>
                                          <p:spTgt spid="3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plus(in)">
                                      <p:cBhvr>
                                        <p:cTn id="88" dur="2000"/>
                                        <p:tgtEl>
                                          <p:spTgt spid="3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plus(in)">
                                      <p:cBhvr>
                                        <p:cTn id="91" dur="2000"/>
                                        <p:tgtEl>
                                          <p:spTgt spid="3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plus(in)">
                                      <p:cBhvr>
                                        <p:cTn id="94" dur="2000"/>
                                        <p:tgtEl>
                                          <p:spTgt spid="3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plus(in)">
                                      <p:cBhvr>
                                        <p:cTn id="97" dur="2000"/>
                                        <p:tgtEl>
                                          <p:spTgt spid="3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plus(in)">
                                      <p:cBhvr>
                                        <p:cTn id="100" dur="2000"/>
                                        <p:tgtEl>
                                          <p:spTgt spid="37"/>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p:cTn id="103" dur="2000" fill="hold"/>
                                        <p:tgtEl>
                                          <p:spTgt spid="4"/>
                                        </p:tgtEl>
                                        <p:attrNameLst>
                                          <p:attrName>ppt_w</p:attrName>
                                        </p:attrNameLst>
                                      </p:cBhvr>
                                      <p:tavLst>
                                        <p:tav tm="0">
                                          <p:val>
                                            <p:fltVal val="0"/>
                                          </p:val>
                                        </p:tav>
                                        <p:tav tm="100000">
                                          <p:val>
                                            <p:strVal val="#ppt_w"/>
                                          </p:val>
                                        </p:tav>
                                      </p:tavLst>
                                    </p:anim>
                                    <p:anim calcmode="lin" valueType="num">
                                      <p:cBhvr>
                                        <p:cTn id="104" dur="2000" fill="hold"/>
                                        <p:tgtEl>
                                          <p:spTgt spid="4"/>
                                        </p:tgtEl>
                                        <p:attrNameLst>
                                          <p:attrName>ppt_h</p:attrName>
                                        </p:attrNameLst>
                                      </p:cBhvr>
                                      <p:tavLst>
                                        <p:tav tm="0">
                                          <p:val>
                                            <p:fltVal val="0"/>
                                          </p:val>
                                        </p:tav>
                                        <p:tav tm="100000">
                                          <p:val>
                                            <p:strVal val="#ppt_h"/>
                                          </p:val>
                                        </p:tav>
                                      </p:tavLst>
                                    </p:anim>
                                    <p:anim calcmode="lin" valueType="num">
                                      <p:cBhvr>
                                        <p:cTn id="105" dur="2000" fill="hold"/>
                                        <p:tgtEl>
                                          <p:spTgt spid="4"/>
                                        </p:tgtEl>
                                        <p:attrNameLst>
                                          <p:attrName>style.rotation</p:attrName>
                                        </p:attrNameLst>
                                      </p:cBhvr>
                                      <p:tavLst>
                                        <p:tav tm="0">
                                          <p:val>
                                            <p:fltVal val="360"/>
                                          </p:val>
                                        </p:tav>
                                        <p:tav tm="100000">
                                          <p:val>
                                            <p:fltVal val="0"/>
                                          </p:val>
                                        </p:tav>
                                      </p:tavLst>
                                    </p:anim>
                                    <p:animEffect transition="in" filter="fade">
                                      <p:cBhvr>
                                        <p:cTn id="106" dur="2000"/>
                                        <p:tgtEl>
                                          <p:spTgt spid="4"/>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fltVal val="0"/>
                                          </p:val>
                                        </p:tav>
                                        <p:tav tm="100000">
                                          <p:val>
                                            <p:strVal val="#ppt_w"/>
                                          </p:val>
                                        </p:tav>
                                      </p:tavLst>
                                    </p:anim>
                                    <p:anim calcmode="lin" valueType="num">
                                      <p:cBhvr>
                                        <p:cTn id="110" dur="2000" fill="hold"/>
                                        <p:tgtEl>
                                          <p:spTgt spid="7"/>
                                        </p:tgtEl>
                                        <p:attrNameLst>
                                          <p:attrName>ppt_h</p:attrName>
                                        </p:attrNameLst>
                                      </p:cBhvr>
                                      <p:tavLst>
                                        <p:tav tm="0">
                                          <p:val>
                                            <p:fltVal val="0"/>
                                          </p:val>
                                        </p:tav>
                                        <p:tav tm="100000">
                                          <p:val>
                                            <p:strVal val="#ppt_h"/>
                                          </p:val>
                                        </p:tav>
                                      </p:tavLst>
                                    </p:anim>
                                    <p:anim calcmode="lin" valueType="num">
                                      <p:cBhvr>
                                        <p:cTn id="111" dur="2000" fill="hold"/>
                                        <p:tgtEl>
                                          <p:spTgt spid="7"/>
                                        </p:tgtEl>
                                        <p:attrNameLst>
                                          <p:attrName>style.rotation</p:attrName>
                                        </p:attrNameLst>
                                      </p:cBhvr>
                                      <p:tavLst>
                                        <p:tav tm="0">
                                          <p:val>
                                            <p:fltVal val="360"/>
                                          </p:val>
                                        </p:tav>
                                        <p:tav tm="100000">
                                          <p:val>
                                            <p:fltVal val="0"/>
                                          </p:val>
                                        </p:tav>
                                      </p:tavLst>
                                    </p:anim>
                                    <p:animEffect transition="in" filter="fade">
                                      <p:cBhvr>
                                        <p:cTn id="112" dur="2000"/>
                                        <p:tgtEl>
                                          <p:spTgt spid="7"/>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 calcmode="lin" valueType="num">
                                      <p:cBhvr>
                                        <p:cTn id="115" dur="2000" fill="hold"/>
                                        <p:tgtEl>
                                          <p:spTgt spid="9"/>
                                        </p:tgtEl>
                                        <p:attrNameLst>
                                          <p:attrName>ppt_w</p:attrName>
                                        </p:attrNameLst>
                                      </p:cBhvr>
                                      <p:tavLst>
                                        <p:tav tm="0">
                                          <p:val>
                                            <p:fltVal val="0"/>
                                          </p:val>
                                        </p:tav>
                                        <p:tav tm="100000">
                                          <p:val>
                                            <p:strVal val="#ppt_w"/>
                                          </p:val>
                                        </p:tav>
                                      </p:tavLst>
                                    </p:anim>
                                    <p:anim calcmode="lin" valueType="num">
                                      <p:cBhvr>
                                        <p:cTn id="116" dur="2000" fill="hold"/>
                                        <p:tgtEl>
                                          <p:spTgt spid="9"/>
                                        </p:tgtEl>
                                        <p:attrNameLst>
                                          <p:attrName>ppt_h</p:attrName>
                                        </p:attrNameLst>
                                      </p:cBhvr>
                                      <p:tavLst>
                                        <p:tav tm="0">
                                          <p:val>
                                            <p:fltVal val="0"/>
                                          </p:val>
                                        </p:tav>
                                        <p:tav tm="100000">
                                          <p:val>
                                            <p:strVal val="#ppt_h"/>
                                          </p:val>
                                        </p:tav>
                                      </p:tavLst>
                                    </p:anim>
                                    <p:anim calcmode="lin" valueType="num">
                                      <p:cBhvr>
                                        <p:cTn id="117" dur="2000" fill="hold"/>
                                        <p:tgtEl>
                                          <p:spTgt spid="9"/>
                                        </p:tgtEl>
                                        <p:attrNameLst>
                                          <p:attrName>style.rotation</p:attrName>
                                        </p:attrNameLst>
                                      </p:cBhvr>
                                      <p:tavLst>
                                        <p:tav tm="0">
                                          <p:val>
                                            <p:fltVal val="360"/>
                                          </p:val>
                                        </p:tav>
                                        <p:tav tm="100000">
                                          <p:val>
                                            <p:fltVal val="0"/>
                                          </p:val>
                                        </p:tav>
                                      </p:tavLst>
                                    </p:anim>
                                    <p:animEffect transition="in" filter="fade">
                                      <p:cBhvr>
                                        <p:cTn id="118" dur="2000"/>
                                        <p:tgtEl>
                                          <p:spTgt spid="9"/>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p:cTn id="121" dur="2000" fill="hold"/>
                                        <p:tgtEl>
                                          <p:spTgt spid="11"/>
                                        </p:tgtEl>
                                        <p:attrNameLst>
                                          <p:attrName>ppt_w</p:attrName>
                                        </p:attrNameLst>
                                      </p:cBhvr>
                                      <p:tavLst>
                                        <p:tav tm="0">
                                          <p:val>
                                            <p:fltVal val="0"/>
                                          </p:val>
                                        </p:tav>
                                        <p:tav tm="100000">
                                          <p:val>
                                            <p:strVal val="#ppt_w"/>
                                          </p:val>
                                        </p:tav>
                                      </p:tavLst>
                                    </p:anim>
                                    <p:anim calcmode="lin" valueType="num">
                                      <p:cBhvr>
                                        <p:cTn id="122" dur="2000" fill="hold"/>
                                        <p:tgtEl>
                                          <p:spTgt spid="11"/>
                                        </p:tgtEl>
                                        <p:attrNameLst>
                                          <p:attrName>ppt_h</p:attrName>
                                        </p:attrNameLst>
                                      </p:cBhvr>
                                      <p:tavLst>
                                        <p:tav tm="0">
                                          <p:val>
                                            <p:fltVal val="0"/>
                                          </p:val>
                                        </p:tav>
                                        <p:tav tm="100000">
                                          <p:val>
                                            <p:strVal val="#ppt_h"/>
                                          </p:val>
                                        </p:tav>
                                      </p:tavLst>
                                    </p:anim>
                                    <p:anim calcmode="lin" valueType="num">
                                      <p:cBhvr>
                                        <p:cTn id="123" dur="2000" fill="hold"/>
                                        <p:tgtEl>
                                          <p:spTgt spid="11"/>
                                        </p:tgtEl>
                                        <p:attrNameLst>
                                          <p:attrName>style.rotation</p:attrName>
                                        </p:attrNameLst>
                                      </p:cBhvr>
                                      <p:tavLst>
                                        <p:tav tm="0">
                                          <p:val>
                                            <p:fltVal val="360"/>
                                          </p:val>
                                        </p:tav>
                                        <p:tav tm="100000">
                                          <p:val>
                                            <p:fltVal val="0"/>
                                          </p:val>
                                        </p:tav>
                                      </p:tavLst>
                                    </p:anim>
                                    <p:animEffect transition="in" filter="fade">
                                      <p:cBhvr>
                                        <p:cTn id="124" dur="2000"/>
                                        <p:tgtEl>
                                          <p:spTgt spid="11"/>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2000" fill="hold"/>
                                        <p:tgtEl>
                                          <p:spTgt spid="12"/>
                                        </p:tgtEl>
                                        <p:attrNameLst>
                                          <p:attrName>ppt_w</p:attrName>
                                        </p:attrNameLst>
                                      </p:cBhvr>
                                      <p:tavLst>
                                        <p:tav tm="0">
                                          <p:val>
                                            <p:fltVal val="0"/>
                                          </p:val>
                                        </p:tav>
                                        <p:tav tm="100000">
                                          <p:val>
                                            <p:strVal val="#ppt_w"/>
                                          </p:val>
                                        </p:tav>
                                      </p:tavLst>
                                    </p:anim>
                                    <p:anim calcmode="lin" valueType="num">
                                      <p:cBhvr>
                                        <p:cTn id="128" dur="2000" fill="hold"/>
                                        <p:tgtEl>
                                          <p:spTgt spid="12"/>
                                        </p:tgtEl>
                                        <p:attrNameLst>
                                          <p:attrName>ppt_h</p:attrName>
                                        </p:attrNameLst>
                                      </p:cBhvr>
                                      <p:tavLst>
                                        <p:tav tm="0">
                                          <p:val>
                                            <p:fltVal val="0"/>
                                          </p:val>
                                        </p:tav>
                                        <p:tav tm="100000">
                                          <p:val>
                                            <p:strVal val="#ppt_h"/>
                                          </p:val>
                                        </p:tav>
                                      </p:tavLst>
                                    </p:anim>
                                    <p:anim calcmode="lin" valueType="num">
                                      <p:cBhvr>
                                        <p:cTn id="129" dur="2000" fill="hold"/>
                                        <p:tgtEl>
                                          <p:spTgt spid="12"/>
                                        </p:tgtEl>
                                        <p:attrNameLst>
                                          <p:attrName>style.rotation</p:attrName>
                                        </p:attrNameLst>
                                      </p:cBhvr>
                                      <p:tavLst>
                                        <p:tav tm="0">
                                          <p:val>
                                            <p:fltVal val="360"/>
                                          </p:val>
                                        </p:tav>
                                        <p:tav tm="100000">
                                          <p:val>
                                            <p:fltVal val="0"/>
                                          </p:val>
                                        </p:tav>
                                      </p:tavLst>
                                    </p:anim>
                                    <p:animEffect transition="in" filter="fade">
                                      <p:cBhvr>
                                        <p:cTn id="130" dur="2000"/>
                                        <p:tgtEl>
                                          <p:spTgt spid="12"/>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p:val>
                                            <p:fltVal val="0"/>
                                          </p:val>
                                        </p:tav>
                                        <p:tav tm="100000">
                                          <p:val>
                                            <p:strVal val="#ppt_w"/>
                                          </p:val>
                                        </p:tav>
                                      </p:tavLst>
                                    </p:anim>
                                    <p:anim calcmode="lin" valueType="num">
                                      <p:cBhvr>
                                        <p:cTn id="134" dur="2000" fill="hold"/>
                                        <p:tgtEl>
                                          <p:spTgt spid="16"/>
                                        </p:tgtEl>
                                        <p:attrNameLst>
                                          <p:attrName>ppt_h</p:attrName>
                                        </p:attrNameLst>
                                      </p:cBhvr>
                                      <p:tavLst>
                                        <p:tav tm="0">
                                          <p:val>
                                            <p:fltVal val="0"/>
                                          </p:val>
                                        </p:tav>
                                        <p:tav tm="100000">
                                          <p:val>
                                            <p:strVal val="#ppt_h"/>
                                          </p:val>
                                        </p:tav>
                                      </p:tavLst>
                                    </p:anim>
                                    <p:anim calcmode="lin" valueType="num">
                                      <p:cBhvr>
                                        <p:cTn id="135" dur="2000" fill="hold"/>
                                        <p:tgtEl>
                                          <p:spTgt spid="16"/>
                                        </p:tgtEl>
                                        <p:attrNameLst>
                                          <p:attrName>style.rotation</p:attrName>
                                        </p:attrNameLst>
                                      </p:cBhvr>
                                      <p:tavLst>
                                        <p:tav tm="0">
                                          <p:val>
                                            <p:fltVal val="360"/>
                                          </p:val>
                                        </p:tav>
                                        <p:tav tm="100000">
                                          <p:val>
                                            <p:fltVal val="0"/>
                                          </p:val>
                                        </p:tav>
                                      </p:tavLst>
                                    </p:anim>
                                    <p:animEffect transition="in" filter="fade">
                                      <p:cBhvr>
                                        <p:cTn id="136" dur="2000"/>
                                        <p:tgtEl>
                                          <p:spTgt spid="16"/>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17"/>
                                        </p:tgtEl>
                                        <p:attrNameLst>
                                          <p:attrName>style.visibility</p:attrName>
                                        </p:attrNameLst>
                                      </p:cBhvr>
                                      <p:to>
                                        <p:strVal val="visible"/>
                                      </p:to>
                                    </p:set>
                                    <p:anim calcmode="lin" valueType="num">
                                      <p:cBhvr>
                                        <p:cTn id="139" dur="2000" fill="hold"/>
                                        <p:tgtEl>
                                          <p:spTgt spid="17"/>
                                        </p:tgtEl>
                                        <p:attrNameLst>
                                          <p:attrName>ppt_w</p:attrName>
                                        </p:attrNameLst>
                                      </p:cBhvr>
                                      <p:tavLst>
                                        <p:tav tm="0">
                                          <p:val>
                                            <p:fltVal val="0"/>
                                          </p:val>
                                        </p:tav>
                                        <p:tav tm="100000">
                                          <p:val>
                                            <p:strVal val="#ppt_w"/>
                                          </p:val>
                                        </p:tav>
                                      </p:tavLst>
                                    </p:anim>
                                    <p:anim calcmode="lin" valueType="num">
                                      <p:cBhvr>
                                        <p:cTn id="140" dur="2000" fill="hold"/>
                                        <p:tgtEl>
                                          <p:spTgt spid="17"/>
                                        </p:tgtEl>
                                        <p:attrNameLst>
                                          <p:attrName>ppt_h</p:attrName>
                                        </p:attrNameLst>
                                      </p:cBhvr>
                                      <p:tavLst>
                                        <p:tav tm="0">
                                          <p:val>
                                            <p:fltVal val="0"/>
                                          </p:val>
                                        </p:tav>
                                        <p:tav tm="100000">
                                          <p:val>
                                            <p:strVal val="#ppt_h"/>
                                          </p:val>
                                        </p:tav>
                                      </p:tavLst>
                                    </p:anim>
                                    <p:anim calcmode="lin" valueType="num">
                                      <p:cBhvr>
                                        <p:cTn id="141" dur="2000" fill="hold"/>
                                        <p:tgtEl>
                                          <p:spTgt spid="17"/>
                                        </p:tgtEl>
                                        <p:attrNameLst>
                                          <p:attrName>style.rotation</p:attrName>
                                        </p:attrNameLst>
                                      </p:cBhvr>
                                      <p:tavLst>
                                        <p:tav tm="0">
                                          <p:val>
                                            <p:fltVal val="360"/>
                                          </p:val>
                                        </p:tav>
                                        <p:tav tm="100000">
                                          <p:val>
                                            <p:fltVal val="0"/>
                                          </p:val>
                                        </p:tav>
                                      </p:tavLst>
                                    </p:anim>
                                    <p:animEffect transition="in" filter="fade">
                                      <p:cBhvr>
                                        <p:cTn id="142" dur="2000"/>
                                        <p:tgtEl>
                                          <p:spTgt spid="17"/>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p:cTn id="145" dur="2000" fill="hold"/>
                                        <p:tgtEl>
                                          <p:spTgt spid="18"/>
                                        </p:tgtEl>
                                        <p:attrNameLst>
                                          <p:attrName>ppt_w</p:attrName>
                                        </p:attrNameLst>
                                      </p:cBhvr>
                                      <p:tavLst>
                                        <p:tav tm="0">
                                          <p:val>
                                            <p:fltVal val="0"/>
                                          </p:val>
                                        </p:tav>
                                        <p:tav tm="100000">
                                          <p:val>
                                            <p:strVal val="#ppt_w"/>
                                          </p:val>
                                        </p:tav>
                                      </p:tavLst>
                                    </p:anim>
                                    <p:anim calcmode="lin" valueType="num">
                                      <p:cBhvr>
                                        <p:cTn id="146" dur="2000" fill="hold"/>
                                        <p:tgtEl>
                                          <p:spTgt spid="18"/>
                                        </p:tgtEl>
                                        <p:attrNameLst>
                                          <p:attrName>ppt_h</p:attrName>
                                        </p:attrNameLst>
                                      </p:cBhvr>
                                      <p:tavLst>
                                        <p:tav tm="0">
                                          <p:val>
                                            <p:fltVal val="0"/>
                                          </p:val>
                                        </p:tav>
                                        <p:tav tm="100000">
                                          <p:val>
                                            <p:strVal val="#ppt_h"/>
                                          </p:val>
                                        </p:tav>
                                      </p:tavLst>
                                    </p:anim>
                                    <p:anim calcmode="lin" valueType="num">
                                      <p:cBhvr>
                                        <p:cTn id="147" dur="2000" fill="hold"/>
                                        <p:tgtEl>
                                          <p:spTgt spid="18"/>
                                        </p:tgtEl>
                                        <p:attrNameLst>
                                          <p:attrName>style.rotation</p:attrName>
                                        </p:attrNameLst>
                                      </p:cBhvr>
                                      <p:tavLst>
                                        <p:tav tm="0">
                                          <p:val>
                                            <p:fltVal val="360"/>
                                          </p:val>
                                        </p:tav>
                                        <p:tav tm="100000">
                                          <p:val>
                                            <p:fltVal val="0"/>
                                          </p:val>
                                        </p:tav>
                                      </p:tavLst>
                                    </p:anim>
                                    <p:animEffect transition="in" filter="fade">
                                      <p:cBhvr>
                                        <p:cTn id="148" dur="2000"/>
                                        <p:tgtEl>
                                          <p:spTgt spid="18"/>
                                        </p:tgtEl>
                                      </p:cBhvr>
                                    </p:animEffect>
                                  </p:childTnLst>
                                </p:cTn>
                              </p:par>
                              <p:par>
                                <p:cTn id="149" presetID="49" presetClass="entr" presetSubtype="0" decel="100000" fill="hold" grpId="1" nodeType="withEffect">
                                  <p:stCondLst>
                                    <p:cond delay="0"/>
                                  </p:stCondLst>
                                  <p:childTnLst>
                                    <p:set>
                                      <p:cBhvr>
                                        <p:cTn id="150" dur="1" fill="hold">
                                          <p:stCondLst>
                                            <p:cond delay="0"/>
                                          </p:stCondLst>
                                        </p:cTn>
                                        <p:tgtEl>
                                          <p:spTgt spid="19"/>
                                        </p:tgtEl>
                                        <p:attrNameLst>
                                          <p:attrName>style.visibility</p:attrName>
                                        </p:attrNameLst>
                                      </p:cBhvr>
                                      <p:to>
                                        <p:strVal val="visible"/>
                                      </p:to>
                                    </p:set>
                                    <p:anim calcmode="lin" valueType="num">
                                      <p:cBhvr>
                                        <p:cTn id="151" dur="2000" fill="hold"/>
                                        <p:tgtEl>
                                          <p:spTgt spid="19"/>
                                        </p:tgtEl>
                                        <p:attrNameLst>
                                          <p:attrName>ppt_w</p:attrName>
                                        </p:attrNameLst>
                                      </p:cBhvr>
                                      <p:tavLst>
                                        <p:tav tm="0">
                                          <p:val>
                                            <p:fltVal val="0"/>
                                          </p:val>
                                        </p:tav>
                                        <p:tav tm="100000">
                                          <p:val>
                                            <p:strVal val="#ppt_w"/>
                                          </p:val>
                                        </p:tav>
                                      </p:tavLst>
                                    </p:anim>
                                    <p:anim calcmode="lin" valueType="num">
                                      <p:cBhvr>
                                        <p:cTn id="152" dur="2000" fill="hold"/>
                                        <p:tgtEl>
                                          <p:spTgt spid="19"/>
                                        </p:tgtEl>
                                        <p:attrNameLst>
                                          <p:attrName>ppt_h</p:attrName>
                                        </p:attrNameLst>
                                      </p:cBhvr>
                                      <p:tavLst>
                                        <p:tav tm="0">
                                          <p:val>
                                            <p:fltVal val="0"/>
                                          </p:val>
                                        </p:tav>
                                        <p:tav tm="100000">
                                          <p:val>
                                            <p:strVal val="#ppt_h"/>
                                          </p:val>
                                        </p:tav>
                                      </p:tavLst>
                                    </p:anim>
                                    <p:anim calcmode="lin" valueType="num">
                                      <p:cBhvr>
                                        <p:cTn id="153" dur="2000" fill="hold"/>
                                        <p:tgtEl>
                                          <p:spTgt spid="19"/>
                                        </p:tgtEl>
                                        <p:attrNameLst>
                                          <p:attrName>style.rotation</p:attrName>
                                        </p:attrNameLst>
                                      </p:cBhvr>
                                      <p:tavLst>
                                        <p:tav tm="0">
                                          <p:val>
                                            <p:fltVal val="360"/>
                                          </p:val>
                                        </p:tav>
                                        <p:tav tm="100000">
                                          <p:val>
                                            <p:fltVal val="0"/>
                                          </p:val>
                                        </p:tav>
                                      </p:tavLst>
                                    </p:anim>
                                    <p:animEffect transition="in" filter="fade">
                                      <p:cBhvr>
                                        <p:cTn id="154" dur="2000"/>
                                        <p:tgtEl>
                                          <p:spTgt spid="19"/>
                                        </p:tgtEl>
                                      </p:cBhvr>
                                    </p:animEffect>
                                  </p:childTnLst>
                                </p:cTn>
                              </p:par>
                              <p:par>
                                <p:cTn id="155" presetID="49" presetClass="entr" presetSubtype="0" decel="100000" fill="hold" grpId="1" nodeType="withEffect">
                                  <p:stCondLst>
                                    <p:cond delay="0"/>
                                  </p:stCondLst>
                                  <p:childTnLst>
                                    <p:set>
                                      <p:cBhvr>
                                        <p:cTn id="156" dur="1" fill="hold">
                                          <p:stCondLst>
                                            <p:cond delay="0"/>
                                          </p:stCondLst>
                                        </p:cTn>
                                        <p:tgtEl>
                                          <p:spTgt spid="23"/>
                                        </p:tgtEl>
                                        <p:attrNameLst>
                                          <p:attrName>style.visibility</p:attrName>
                                        </p:attrNameLst>
                                      </p:cBhvr>
                                      <p:to>
                                        <p:strVal val="visible"/>
                                      </p:to>
                                    </p:set>
                                    <p:anim calcmode="lin" valueType="num">
                                      <p:cBhvr>
                                        <p:cTn id="157" dur="2000" fill="hold"/>
                                        <p:tgtEl>
                                          <p:spTgt spid="23"/>
                                        </p:tgtEl>
                                        <p:attrNameLst>
                                          <p:attrName>ppt_w</p:attrName>
                                        </p:attrNameLst>
                                      </p:cBhvr>
                                      <p:tavLst>
                                        <p:tav tm="0">
                                          <p:val>
                                            <p:fltVal val="0"/>
                                          </p:val>
                                        </p:tav>
                                        <p:tav tm="100000">
                                          <p:val>
                                            <p:strVal val="#ppt_w"/>
                                          </p:val>
                                        </p:tav>
                                      </p:tavLst>
                                    </p:anim>
                                    <p:anim calcmode="lin" valueType="num">
                                      <p:cBhvr>
                                        <p:cTn id="158" dur="2000" fill="hold"/>
                                        <p:tgtEl>
                                          <p:spTgt spid="23"/>
                                        </p:tgtEl>
                                        <p:attrNameLst>
                                          <p:attrName>ppt_h</p:attrName>
                                        </p:attrNameLst>
                                      </p:cBhvr>
                                      <p:tavLst>
                                        <p:tav tm="0">
                                          <p:val>
                                            <p:fltVal val="0"/>
                                          </p:val>
                                        </p:tav>
                                        <p:tav tm="100000">
                                          <p:val>
                                            <p:strVal val="#ppt_h"/>
                                          </p:val>
                                        </p:tav>
                                      </p:tavLst>
                                    </p:anim>
                                    <p:anim calcmode="lin" valueType="num">
                                      <p:cBhvr>
                                        <p:cTn id="159" dur="2000" fill="hold"/>
                                        <p:tgtEl>
                                          <p:spTgt spid="23"/>
                                        </p:tgtEl>
                                        <p:attrNameLst>
                                          <p:attrName>style.rotation</p:attrName>
                                        </p:attrNameLst>
                                      </p:cBhvr>
                                      <p:tavLst>
                                        <p:tav tm="0">
                                          <p:val>
                                            <p:fltVal val="360"/>
                                          </p:val>
                                        </p:tav>
                                        <p:tav tm="100000">
                                          <p:val>
                                            <p:fltVal val="0"/>
                                          </p:val>
                                        </p:tav>
                                      </p:tavLst>
                                    </p:anim>
                                    <p:animEffect transition="in" filter="fade">
                                      <p:cBhvr>
                                        <p:cTn id="160" dur="2000"/>
                                        <p:tgtEl>
                                          <p:spTgt spid="23"/>
                                        </p:tgtEl>
                                      </p:cBhvr>
                                    </p:animEffect>
                                  </p:childTnLst>
                                </p:cTn>
                              </p:par>
                              <p:par>
                                <p:cTn id="161" presetID="49" presetClass="entr" presetSubtype="0" decel="100000"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2000" fill="hold"/>
                                        <p:tgtEl>
                                          <p:spTgt spid="25"/>
                                        </p:tgtEl>
                                        <p:attrNameLst>
                                          <p:attrName>ppt_w</p:attrName>
                                        </p:attrNameLst>
                                      </p:cBhvr>
                                      <p:tavLst>
                                        <p:tav tm="0">
                                          <p:val>
                                            <p:fltVal val="0"/>
                                          </p:val>
                                        </p:tav>
                                        <p:tav tm="100000">
                                          <p:val>
                                            <p:strVal val="#ppt_w"/>
                                          </p:val>
                                        </p:tav>
                                      </p:tavLst>
                                    </p:anim>
                                    <p:anim calcmode="lin" valueType="num">
                                      <p:cBhvr>
                                        <p:cTn id="164" dur="2000" fill="hold"/>
                                        <p:tgtEl>
                                          <p:spTgt spid="25"/>
                                        </p:tgtEl>
                                        <p:attrNameLst>
                                          <p:attrName>ppt_h</p:attrName>
                                        </p:attrNameLst>
                                      </p:cBhvr>
                                      <p:tavLst>
                                        <p:tav tm="0">
                                          <p:val>
                                            <p:fltVal val="0"/>
                                          </p:val>
                                        </p:tav>
                                        <p:tav tm="100000">
                                          <p:val>
                                            <p:strVal val="#ppt_h"/>
                                          </p:val>
                                        </p:tav>
                                      </p:tavLst>
                                    </p:anim>
                                    <p:anim calcmode="lin" valueType="num">
                                      <p:cBhvr>
                                        <p:cTn id="165" dur="2000" fill="hold"/>
                                        <p:tgtEl>
                                          <p:spTgt spid="25"/>
                                        </p:tgtEl>
                                        <p:attrNameLst>
                                          <p:attrName>style.rotation</p:attrName>
                                        </p:attrNameLst>
                                      </p:cBhvr>
                                      <p:tavLst>
                                        <p:tav tm="0">
                                          <p:val>
                                            <p:fltVal val="360"/>
                                          </p:val>
                                        </p:tav>
                                        <p:tav tm="100000">
                                          <p:val>
                                            <p:fltVal val="0"/>
                                          </p:val>
                                        </p:tav>
                                      </p:tavLst>
                                    </p:anim>
                                    <p:animEffect transition="in" filter="fade">
                                      <p:cBhvr>
                                        <p:cTn id="166" dur="2000"/>
                                        <p:tgtEl>
                                          <p:spTgt spid="25"/>
                                        </p:tgtEl>
                                      </p:cBhvr>
                                    </p:animEffect>
                                  </p:childTnLst>
                                </p:cTn>
                              </p:par>
                              <p:par>
                                <p:cTn id="167" presetID="49" presetClass="entr" presetSubtype="0" decel="10000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 calcmode="lin" valueType="num">
                                      <p:cBhvr>
                                        <p:cTn id="169" dur="2000" fill="hold"/>
                                        <p:tgtEl>
                                          <p:spTgt spid="26"/>
                                        </p:tgtEl>
                                        <p:attrNameLst>
                                          <p:attrName>ppt_w</p:attrName>
                                        </p:attrNameLst>
                                      </p:cBhvr>
                                      <p:tavLst>
                                        <p:tav tm="0">
                                          <p:val>
                                            <p:fltVal val="0"/>
                                          </p:val>
                                        </p:tav>
                                        <p:tav tm="100000">
                                          <p:val>
                                            <p:strVal val="#ppt_w"/>
                                          </p:val>
                                        </p:tav>
                                      </p:tavLst>
                                    </p:anim>
                                    <p:anim calcmode="lin" valueType="num">
                                      <p:cBhvr>
                                        <p:cTn id="170" dur="2000" fill="hold"/>
                                        <p:tgtEl>
                                          <p:spTgt spid="26"/>
                                        </p:tgtEl>
                                        <p:attrNameLst>
                                          <p:attrName>ppt_h</p:attrName>
                                        </p:attrNameLst>
                                      </p:cBhvr>
                                      <p:tavLst>
                                        <p:tav tm="0">
                                          <p:val>
                                            <p:fltVal val="0"/>
                                          </p:val>
                                        </p:tav>
                                        <p:tav tm="100000">
                                          <p:val>
                                            <p:strVal val="#ppt_h"/>
                                          </p:val>
                                        </p:tav>
                                      </p:tavLst>
                                    </p:anim>
                                    <p:anim calcmode="lin" valueType="num">
                                      <p:cBhvr>
                                        <p:cTn id="171" dur="2000" fill="hold"/>
                                        <p:tgtEl>
                                          <p:spTgt spid="26"/>
                                        </p:tgtEl>
                                        <p:attrNameLst>
                                          <p:attrName>style.rotation</p:attrName>
                                        </p:attrNameLst>
                                      </p:cBhvr>
                                      <p:tavLst>
                                        <p:tav tm="0">
                                          <p:val>
                                            <p:fltVal val="360"/>
                                          </p:val>
                                        </p:tav>
                                        <p:tav tm="100000">
                                          <p:val>
                                            <p:fltVal val="0"/>
                                          </p:val>
                                        </p:tav>
                                      </p:tavLst>
                                    </p:anim>
                                    <p:animEffect transition="in" filter="fade">
                                      <p:cBhvr>
                                        <p:cTn id="172" dur="2000"/>
                                        <p:tgtEl>
                                          <p:spTgt spid="26"/>
                                        </p:tgtEl>
                                      </p:cBhvr>
                                    </p:animEffect>
                                  </p:childTnLst>
                                </p:cTn>
                              </p:par>
                              <p:par>
                                <p:cTn id="173" presetID="49" presetClass="entr" presetSubtype="0" decel="100000"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p:cTn id="175" dur="2000" fill="hold"/>
                                        <p:tgtEl>
                                          <p:spTgt spid="27"/>
                                        </p:tgtEl>
                                        <p:attrNameLst>
                                          <p:attrName>ppt_w</p:attrName>
                                        </p:attrNameLst>
                                      </p:cBhvr>
                                      <p:tavLst>
                                        <p:tav tm="0">
                                          <p:val>
                                            <p:fltVal val="0"/>
                                          </p:val>
                                        </p:tav>
                                        <p:tav tm="100000">
                                          <p:val>
                                            <p:strVal val="#ppt_w"/>
                                          </p:val>
                                        </p:tav>
                                      </p:tavLst>
                                    </p:anim>
                                    <p:anim calcmode="lin" valueType="num">
                                      <p:cBhvr>
                                        <p:cTn id="176" dur="2000" fill="hold"/>
                                        <p:tgtEl>
                                          <p:spTgt spid="27"/>
                                        </p:tgtEl>
                                        <p:attrNameLst>
                                          <p:attrName>ppt_h</p:attrName>
                                        </p:attrNameLst>
                                      </p:cBhvr>
                                      <p:tavLst>
                                        <p:tav tm="0">
                                          <p:val>
                                            <p:fltVal val="0"/>
                                          </p:val>
                                        </p:tav>
                                        <p:tav tm="100000">
                                          <p:val>
                                            <p:strVal val="#ppt_h"/>
                                          </p:val>
                                        </p:tav>
                                      </p:tavLst>
                                    </p:anim>
                                    <p:anim calcmode="lin" valueType="num">
                                      <p:cBhvr>
                                        <p:cTn id="177" dur="2000" fill="hold"/>
                                        <p:tgtEl>
                                          <p:spTgt spid="27"/>
                                        </p:tgtEl>
                                        <p:attrNameLst>
                                          <p:attrName>style.rotation</p:attrName>
                                        </p:attrNameLst>
                                      </p:cBhvr>
                                      <p:tavLst>
                                        <p:tav tm="0">
                                          <p:val>
                                            <p:fltVal val="360"/>
                                          </p:val>
                                        </p:tav>
                                        <p:tav tm="100000">
                                          <p:val>
                                            <p:fltVal val="0"/>
                                          </p:val>
                                        </p:tav>
                                      </p:tavLst>
                                    </p:anim>
                                    <p:animEffect transition="in" filter="fade">
                                      <p:cBhvr>
                                        <p:cTn id="178" dur="2000"/>
                                        <p:tgtEl>
                                          <p:spTgt spid="27"/>
                                        </p:tgtEl>
                                      </p:cBhvr>
                                    </p:animEffect>
                                  </p:childTnLst>
                                </p:cTn>
                              </p:par>
                              <p:par>
                                <p:cTn id="179" presetID="49" presetClass="entr" presetSubtype="0" decel="100000" fill="hold" grpId="1"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fltVal val="0"/>
                                          </p:val>
                                        </p:tav>
                                        <p:tav tm="100000">
                                          <p:val>
                                            <p:strVal val="#ppt_w"/>
                                          </p:val>
                                        </p:tav>
                                      </p:tavLst>
                                    </p:anim>
                                    <p:anim calcmode="lin" valueType="num">
                                      <p:cBhvr>
                                        <p:cTn id="182" dur="2000" fill="hold"/>
                                        <p:tgtEl>
                                          <p:spTgt spid="28"/>
                                        </p:tgtEl>
                                        <p:attrNameLst>
                                          <p:attrName>ppt_h</p:attrName>
                                        </p:attrNameLst>
                                      </p:cBhvr>
                                      <p:tavLst>
                                        <p:tav tm="0">
                                          <p:val>
                                            <p:fltVal val="0"/>
                                          </p:val>
                                        </p:tav>
                                        <p:tav tm="100000">
                                          <p:val>
                                            <p:strVal val="#ppt_h"/>
                                          </p:val>
                                        </p:tav>
                                      </p:tavLst>
                                    </p:anim>
                                    <p:anim calcmode="lin" valueType="num">
                                      <p:cBhvr>
                                        <p:cTn id="183" dur="2000" fill="hold"/>
                                        <p:tgtEl>
                                          <p:spTgt spid="28"/>
                                        </p:tgtEl>
                                        <p:attrNameLst>
                                          <p:attrName>style.rotation</p:attrName>
                                        </p:attrNameLst>
                                      </p:cBhvr>
                                      <p:tavLst>
                                        <p:tav tm="0">
                                          <p:val>
                                            <p:fltVal val="360"/>
                                          </p:val>
                                        </p:tav>
                                        <p:tav tm="100000">
                                          <p:val>
                                            <p:fltVal val="0"/>
                                          </p:val>
                                        </p:tav>
                                      </p:tavLst>
                                    </p:anim>
                                    <p:animEffect transition="in" filter="fade">
                                      <p:cBhvr>
                                        <p:cTn id="184" dur="2000"/>
                                        <p:tgtEl>
                                          <p:spTgt spid="28"/>
                                        </p:tgtEl>
                                      </p:cBhvr>
                                    </p:animEffect>
                                  </p:childTnLst>
                                </p:cTn>
                              </p:par>
                              <p:par>
                                <p:cTn id="185" presetID="49" presetClass="entr" presetSubtype="0" decel="100000" fill="hold" grpId="1"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2000" fill="hold"/>
                                        <p:tgtEl>
                                          <p:spTgt spid="29"/>
                                        </p:tgtEl>
                                        <p:attrNameLst>
                                          <p:attrName>ppt_w</p:attrName>
                                        </p:attrNameLst>
                                      </p:cBhvr>
                                      <p:tavLst>
                                        <p:tav tm="0">
                                          <p:val>
                                            <p:fltVal val="0"/>
                                          </p:val>
                                        </p:tav>
                                        <p:tav tm="100000">
                                          <p:val>
                                            <p:strVal val="#ppt_w"/>
                                          </p:val>
                                        </p:tav>
                                      </p:tavLst>
                                    </p:anim>
                                    <p:anim calcmode="lin" valueType="num">
                                      <p:cBhvr>
                                        <p:cTn id="188" dur="2000" fill="hold"/>
                                        <p:tgtEl>
                                          <p:spTgt spid="29"/>
                                        </p:tgtEl>
                                        <p:attrNameLst>
                                          <p:attrName>ppt_h</p:attrName>
                                        </p:attrNameLst>
                                      </p:cBhvr>
                                      <p:tavLst>
                                        <p:tav tm="0">
                                          <p:val>
                                            <p:fltVal val="0"/>
                                          </p:val>
                                        </p:tav>
                                        <p:tav tm="100000">
                                          <p:val>
                                            <p:strVal val="#ppt_h"/>
                                          </p:val>
                                        </p:tav>
                                      </p:tavLst>
                                    </p:anim>
                                    <p:anim calcmode="lin" valueType="num">
                                      <p:cBhvr>
                                        <p:cTn id="189" dur="2000" fill="hold"/>
                                        <p:tgtEl>
                                          <p:spTgt spid="29"/>
                                        </p:tgtEl>
                                        <p:attrNameLst>
                                          <p:attrName>style.rotation</p:attrName>
                                        </p:attrNameLst>
                                      </p:cBhvr>
                                      <p:tavLst>
                                        <p:tav tm="0">
                                          <p:val>
                                            <p:fltVal val="360"/>
                                          </p:val>
                                        </p:tav>
                                        <p:tav tm="100000">
                                          <p:val>
                                            <p:fltVal val="0"/>
                                          </p:val>
                                        </p:tav>
                                      </p:tavLst>
                                    </p:anim>
                                    <p:animEffect transition="in" filter="fade">
                                      <p:cBhvr>
                                        <p:cTn id="190" dur="2000"/>
                                        <p:tgtEl>
                                          <p:spTgt spid="29"/>
                                        </p:tgtEl>
                                      </p:cBhvr>
                                    </p:animEffect>
                                  </p:childTnLst>
                                </p:cTn>
                              </p:par>
                              <p:par>
                                <p:cTn id="191" presetID="49" presetClass="entr" presetSubtype="0" decel="100000"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2000" fill="hold"/>
                                        <p:tgtEl>
                                          <p:spTgt spid="30"/>
                                        </p:tgtEl>
                                        <p:attrNameLst>
                                          <p:attrName>ppt_w</p:attrName>
                                        </p:attrNameLst>
                                      </p:cBhvr>
                                      <p:tavLst>
                                        <p:tav tm="0">
                                          <p:val>
                                            <p:fltVal val="0"/>
                                          </p:val>
                                        </p:tav>
                                        <p:tav tm="100000">
                                          <p:val>
                                            <p:strVal val="#ppt_w"/>
                                          </p:val>
                                        </p:tav>
                                      </p:tavLst>
                                    </p:anim>
                                    <p:anim calcmode="lin" valueType="num">
                                      <p:cBhvr>
                                        <p:cTn id="194" dur="2000" fill="hold"/>
                                        <p:tgtEl>
                                          <p:spTgt spid="30"/>
                                        </p:tgtEl>
                                        <p:attrNameLst>
                                          <p:attrName>ppt_h</p:attrName>
                                        </p:attrNameLst>
                                      </p:cBhvr>
                                      <p:tavLst>
                                        <p:tav tm="0">
                                          <p:val>
                                            <p:fltVal val="0"/>
                                          </p:val>
                                        </p:tav>
                                        <p:tav tm="100000">
                                          <p:val>
                                            <p:strVal val="#ppt_h"/>
                                          </p:val>
                                        </p:tav>
                                      </p:tavLst>
                                    </p:anim>
                                    <p:anim calcmode="lin" valueType="num">
                                      <p:cBhvr>
                                        <p:cTn id="195" dur="2000" fill="hold"/>
                                        <p:tgtEl>
                                          <p:spTgt spid="30"/>
                                        </p:tgtEl>
                                        <p:attrNameLst>
                                          <p:attrName>style.rotation</p:attrName>
                                        </p:attrNameLst>
                                      </p:cBhvr>
                                      <p:tavLst>
                                        <p:tav tm="0">
                                          <p:val>
                                            <p:fltVal val="360"/>
                                          </p:val>
                                        </p:tav>
                                        <p:tav tm="100000">
                                          <p:val>
                                            <p:fltVal val="0"/>
                                          </p:val>
                                        </p:tav>
                                      </p:tavLst>
                                    </p:anim>
                                    <p:animEffect transition="in" filter="fade">
                                      <p:cBhvr>
                                        <p:cTn id="196" dur="2000"/>
                                        <p:tgtEl>
                                          <p:spTgt spid="30"/>
                                        </p:tgtEl>
                                      </p:cBhvr>
                                    </p:animEffect>
                                  </p:childTnLst>
                                </p:cTn>
                              </p:par>
                              <p:par>
                                <p:cTn id="197" presetID="49" presetClass="entr" presetSubtype="0" decel="100000" fill="hold" grpId="1" nodeType="withEffect">
                                  <p:stCondLst>
                                    <p:cond delay="0"/>
                                  </p:stCondLst>
                                  <p:childTnLst>
                                    <p:set>
                                      <p:cBhvr>
                                        <p:cTn id="198" dur="1" fill="hold">
                                          <p:stCondLst>
                                            <p:cond delay="0"/>
                                          </p:stCondLst>
                                        </p:cTn>
                                        <p:tgtEl>
                                          <p:spTgt spid="5"/>
                                        </p:tgtEl>
                                        <p:attrNameLst>
                                          <p:attrName>style.visibility</p:attrName>
                                        </p:attrNameLst>
                                      </p:cBhvr>
                                      <p:to>
                                        <p:strVal val="visible"/>
                                      </p:to>
                                    </p:set>
                                    <p:anim calcmode="lin" valueType="num">
                                      <p:cBhvr>
                                        <p:cTn id="199" dur="2000" fill="hold"/>
                                        <p:tgtEl>
                                          <p:spTgt spid="5"/>
                                        </p:tgtEl>
                                        <p:attrNameLst>
                                          <p:attrName>ppt_w</p:attrName>
                                        </p:attrNameLst>
                                      </p:cBhvr>
                                      <p:tavLst>
                                        <p:tav tm="0">
                                          <p:val>
                                            <p:fltVal val="0"/>
                                          </p:val>
                                        </p:tav>
                                        <p:tav tm="100000">
                                          <p:val>
                                            <p:strVal val="#ppt_w"/>
                                          </p:val>
                                        </p:tav>
                                      </p:tavLst>
                                    </p:anim>
                                    <p:anim calcmode="lin" valueType="num">
                                      <p:cBhvr>
                                        <p:cTn id="200" dur="2000" fill="hold"/>
                                        <p:tgtEl>
                                          <p:spTgt spid="5"/>
                                        </p:tgtEl>
                                        <p:attrNameLst>
                                          <p:attrName>ppt_h</p:attrName>
                                        </p:attrNameLst>
                                      </p:cBhvr>
                                      <p:tavLst>
                                        <p:tav tm="0">
                                          <p:val>
                                            <p:fltVal val="0"/>
                                          </p:val>
                                        </p:tav>
                                        <p:tav tm="100000">
                                          <p:val>
                                            <p:strVal val="#ppt_h"/>
                                          </p:val>
                                        </p:tav>
                                      </p:tavLst>
                                    </p:anim>
                                    <p:anim calcmode="lin" valueType="num">
                                      <p:cBhvr>
                                        <p:cTn id="201" dur="2000" fill="hold"/>
                                        <p:tgtEl>
                                          <p:spTgt spid="5"/>
                                        </p:tgtEl>
                                        <p:attrNameLst>
                                          <p:attrName>style.rotation</p:attrName>
                                        </p:attrNameLst>
                                      </p:cBhvr>
                                      <p:tavLst>
                                        <p:tav tm="0">
                                          <p:val>
                                            <p:fltVal val="360"/>
                                          </p:val>
                                        </p:tav>
                                        <p:tav tm="100000">
                                          <p:val>
                                            <p:fltVal val="0"/>
                                          </p:val>
                                        </p:tav>
                                      </p:tavLst>
                                    </p:anim>
                                    <p:animEffect transition="in" filter="fade">
                                      <p:cBhvr>
                                        <p:cTn id="202" dur="2000"/>
                                        <p:tgtEl>
                                          <p:spTgt spid="5"/>
                                        </p:tgtEl>
                                      </p:cBhvr>
                                    </p:animEffect>
                                  </p:childTnLst>
                                </p:cTn>
                              </p:par>
                              <p:par>
                                <p:cTn id="203" presetID="49" presetClass="entr" presetSubtype="0" decel="100000" fill="hold" grpId="1" nodeType="withEffect">
                                  <p:stCondLst>
                                    <p:cond delay="0"/>
                                  </p:stCondLst>
                                  <p:childTnLst>
                                    <p:set>
                                      <p:cBhvr>
                                        <p:cTn id="204" dur="1" fill="hold">
                                          <p:stCondLst>
                                            <p:cond delay="0"/>
                                          </p:stCondLst>
                                        </p:cTn>
                                        <p:tgtEl>
                                          <p:spTgt spid="8"/>
                                        </p:tgtEl>
                                        <p:attrNameLst>
                                          <p:attrName>style.visibility</p:attrName>
                                        </p:attrNameLst>
                                      </p:cBhvr>
                                      <p:to>
                                        <p:strVal val="visible"/>
                                      </p:to>
                                    </p:set>
                                    <p:anim calcmode="lin" valueType="num">
                                      <p:cBhvr>
                                        <p:cTn id="205" dur="2000" fill="hold"/>
                                        <p:tgtEl>
                                          <p:spTgt spid="8"/>
                                        </p:tgtEl>
                                        <p:attrNameLst>
                                          <p:attrName>ppt_w</p:attrName>
                                        </p:attrNameLst>
                                      </p:cBhvr>
                                      <p:tavLst>
                                        <p:tav tm="0">
                                          <p:val>
                                            <p:fltVal val="0"/>
                                          </p:val>
                                        </p:tav>
                                        <p:tav tm="100000">
                                          <p:val>
                                            <p:strVal val="#ppt_w"/>
                                          </p:val>
                                        </p:tav>
                                      </p:tavLst>
                                    </p:anim>
                                    <p:anim calcmode="lin" valueType="num">
                                      <p:cBhvr>
                                        <p:cTn id="206" dur="2000" fill="hold"/>
                                        <p:tgtEl>
                                          <p:spTgt spid="8"/>
                                        </p:tgtEl>
                                        <p:attrNameLst>
                                          <p:attrName>ppt_h</p:attrName>
                                        </p:attrNameLst>
                                      </p:cBhvr>
                                      <p:tavLst>
                                        <p:tav tm="0">
                                          <p:val>
                                            <p:fltVal val="0"/>
                                          </p:val>
                                        </p:tav>
                                        <p:tav tm="100000">
                                          <p:val>
                                            <p:strVal val="#ppt_h"/>
                                          </p:val>
                                        </p:tav>
                                      </p:tavLst>
                                    </p:anim>
                                    <p:anim calcmode="lin" valueType="num">
                                      <p:cBhvr>
                                        <p:cTn id="207" dur="2000" fill="hold"/>
                                        <p:tgtEl>
                                          <p:spTgt spid="8"/>
                                        </p:tgtEl>
                                        <p:attrNameLst>
                                          <p:attrName>style.rotation</p:attrName>
                                        </p:attrNameLst>
                                      </p:cBhvr>
                                      <p:tavLst>
                                        <p:tav tm="0">
                                          <p:val>
                                            <p:fltVal val="360"/>
                                          </p:val>
                                        </p:tav>
                                        <p:tav tm="100000">
                                          <p:val>
                                            <p:fltVal val="0"/>
                                          </p:val>
                                        </p:tav>
                                      </p:tavLst>
                                    </p:anim>
                                    <p:animEffect transition="in" filter="fade">
                                      <p:cBhvr>
                                        <p:cTn id="208" dur="2000"/>
                                        <p:tgtEl>
                                          <p:spTgt spid="8"/>
                                        </p:tgtEl>
                                      </p:cBhvr>
                                    </p:animEffect>
                                  </p:childTnLst>
                                </p:cTn>
                              </p:par>
                              <p:par>
                                <p:cTn id="209" presetID="49" presetClass="entr" presetSubtype="0" decel="100000" fill="hold" grpId="1" nodeType="withEffect">
                                  <p:stCondLst>
                                    <p:cond delay="0"/>
                                  </p:stCondLst>
                                  <p:childTnLst>
                                    <p:set>
                                      <p:cBhvr>
                                        <p:cTn id="210" dur="1" fill="hold">
                                          <p:stCondLst>
                                            <p:cond delay="0"/>
                                          </p:stCondLst>
                                        </p:cTn>
                                        <p:tgtEl>
                                          <p:spTgt spid="10"/>
                                        </p:tgtEl>
                                        <p:attrNameLst>
                                          <p:attrName>style.visibility</p:attrName>
                                        </p:attrNameLst>
                                      </p:cBhvr>
                                      <p:to>
                                        <p:strVal val="visible"/>
                                      </p:to>
                                    </p:set>
                                    <p:anim calcmode="lin" valueType="num">
                                      <p:cBhvr>
                                        <p:cTn id="211" dur="2000" fill="hold"/>
                                        <p:tgtEl>
                                          <p:spTgt spid="10"/>
                                        </p:tgtEl>
                                        <p:attrNameLst>
                                          <p:attrName>ppt_w</p:attrName>
                                        </p:attrNameLst>
                                      </p:cBhvr>
                                      <p:tavLst>
                                        <p:tav tm="0">
                                          <p:val>
                                            <p:fltVal val="0"/>
                                          </p:val>
                                        </p:tav>
                                        <p:tav tm="100000">
                                          <p:val>
                                            <p:strVal val="#ppt_w"/>
                                          </p:val>
                                        </p:tav>
                                      </p:tavLst>
                                    </p:anim>
                                    <p:anim calcmode="lin" valueType="num">
                                      <p:cBhvr>
                                        <p:cTn id="212" dur="2000" fill="hold"/>
                                        <p:tgtEl>
                                          <p:spTgt spid="10"/>
                                        </p:tgtEl>
                                        <p:attrNameLst>
                                          <p:attrName>ppt_h</p:attrName>
                                        </p:attrNameLst>
                                      </p:cBhvr>
                                      <p:tavLst>
                                        <p:tav tm="0">
                                          <p:val>
                                            <p:fltVal val="0"/>
                                          </p:val>
                                        </p:tav>
                                        <p:tav tm="100000">
                                          <p:val>
                                            <p:strVal val="#ppt_h"/>
                                          </p:val>
                                        </p:tav>
                                      </p:tavLst>
                                    </p:anim>
                                    <p:anim calcmode="lin" valueType="num">
                                      <p:cBhvr>
                                        <p:cTn id="213" dur="2000" fill="hold"/>
                                        <p:tgtEl>
                                          <p:spTgt spid="10"/>
                                        </p:tgtEl>
                                        <p:attrNameLst>
                                          <p:attrName>style.rotation</p:attrName>
                                        </p:attrNameLst>
                                      </p:cBhvr>
                                      <p:tavLst>
                                        <p:tav tm="0">
                                          <p:val>
                                            <p:fltVal val="360"/>
                                          </p:val>
                                        </p:tav>
                                        <p:tav tm="100000">
                                          <p:val>
                                            <p:fltVal val="0"/>
                                          </p:val>
                                        </p:tav>
                                      </p:tavLst>
                                    </p:anim>
                                    <p:animEffect transition="in" filter="fade">
                                      <p:cBhvr>
                                        <p:cTn id="214" dur="2000"/>
                                        <p:tgtEl>
                                          <p:spTgt spid="10"/>
                                        </p:tgtEl>
                                      </p:cBhvr>
                                    </p:animEffect>
                                  </p:childTnLst>
                                </p:cTn>
                              </p:par>
                              <p:par>
                                <p:cTn id="215" presetID="49" presetClass="entr" presetSubtype="0" decel="100000" fill="hold" grpId="1" nodeType="withEffect">
                                  <p:stCondLst>
                                    <p:cond delay="0"/>
                                  </p:stCondLst>
                                  <p:childTnLst>
                                    <p:set>
                                      <p:cBhvr>
                                        <p:cTn id="216" dur="1" fill="hold">
                                          <p:stCondLst>
                                            <p:cond delay="0"/>
                                          </p:stCondLst>
                                        </p:cTn>
                                        <p:tgtEl>
                                          <p:spTgt spid="13"/>
                                        </p:tgtEl>
                                        <p:attrNameLst>
                                          <p:attrName>style.visibility</p:attrName>
                                        </p:attrNameLst>
                                      </p:cBhvr>
                                      <p:to>
                                        <p:strVal val="visible"/>
                                      </p:to>
                                    </p:set>
                                    <p:anim calcmode="lin" valueType="num">
                                      <p:cBhvr>
                                        <p:cTn id="217" dur="2000" fill="hold"/>
                                        <p:tgtEl>
                                          <p:spTgt spid="13"/>
                                        </p:tgtEl>
                                        <p:attrNameLst>
                                          <p:attrName>ppt_w</p:attrName>
                                        </p:attrNameLst>
                                      </p:cBhvr>
                                      <p:tavLst>
                                        <p:tav tm="0">
                                          <p:val>
                                            <p:fltVal val="0"/>
                                          </p:val>
                                        </p:tav>
                                        <p:tav tm="100000">
                                          <p:val>
                                            <p:strVal val="#ppt_w"/>
                                          </p:val>
                                        </p:tav>
                                      </p:tavLst>
                                    </p:anim>
                                    <p:anim calcmode="lin" valueType="num">
                                      <p:cBhvr>
                                        <p:cTn id="218" dur="2000" fill="hold"/>
                                        <p:tgtEl>
                                          <p:spTgt spid="13"/>
                                        </p:tgtEl>
                                        <p:attrNameLst>
                                          <p:attrName>ppt_h</p:attrName>
                                        </p:attrNameLst>
                                      </p:cBhvr>
                                      <p:tavLst>
                                        <p:tav tm="0">
                                          <p:val>
                                            <p:fltVal val="0"/>
                                          </p:val>
                                        </p:tav>
                                        <p:tav tm="100000">
                                          <p:val>
                                            <p:strVal val="#ppt_h"/>
                                          </p:val>
                                        </p:tav>
                                      </p:tavLst>
                                    </p:anim>
                                    <p:anim calcmode="lin" valueType="num">
                                      <p:cBhvr>
                                        <p:cTn id="219" dur="2000" fill="hold"/>
                                        <p:tgtEl>
                                          <p:spTgt spid="13"/>
                                        </p:tgtEl>
                                        <p:attrNameLst>
                                          <p:attrName>style.rotation</p:attrName>
                                        </p:attrNameLst>
                                      </p:cBhvr>
                                      <p:tavLst>
                                        <p:tav tm="0">
                                          <p:val>
                                            <p:fltVal val="360"/>
                                          </p:val>
                                        </p:tav>
                                        <p:tav tm="100000">
                                          <p:val>
                                            <p:fltVal val="0"/>
                                          </p:val>
                                        </p:tav>
                                      </p:tavLst>
                                    </p:anim>
                                    <p:animEffect transition="in" filter="fade">
                                      <p:cBhvr>
                                        <p:cTn id="220" dur="2000"/>
                                        <p:tgtEl>
                                          <p:spTgt spid="13"/>
                                        </p:tgtEl>
                                      </p:cBhvr>
                                    </p:animEffect>
                                  </p:childTnLst>
                                </p:cTn>
                              </p:par>
                              <p:par>
                                <p:cTn id="221" presetID="49" presetClass="entr" presetSubtype="0" decel="100000" fill="hold" grpId="1" nodeType="withEffect">
                                  <p:stCondLst>
                                    <p:cond delay="0"/>
                                  </p:stCondLst>
                                  <p:childTnLst>
                                    <p:set>
                                      <p:cBhvr>
                                        <p:cTn id="222" dur="1" fill="hold">
                                          <p:stCondLst>
                                            <p:cond delay="0"/>
                                          </p:stCondLst>
                                        </p:cTn>
                                        <p:tgtEl>
                                          <p:spTgt spid="14"/>
                                        </p:tgtEl>
                                        <p:attrNameLst>
                                          <p:attrName>style.visibility</p:attrName>
                                        </p:attrNameLst>
                                      </p:cBhvr>
                                      <p:to>
                                        <p:strVal val="visible"/>
                                      </p:to>
                                    </p:set>
                                    <p:anim calcmode="lin" valueType="num">
                                      <p:cBhvr>
                                        <p:cTn id="223" dur="2000" fill="hold"/>
                                        <p:tgtEl>
                                          <p:spTgt spid="14"/>
                                        </p:tgtEl>
                                        <p:attrNameLst>
                                          <p:attrName>ppt_w</p:attrName>
                                        </p:attrNameLst>
                                      </p:cBhvr>
                                      <p:tavLst>
                                        <p:tav tm="0">
                                          <p:val>
                                            <p:fltVal val="0"/>
                                          </p:val>
                                        </p:tav>
                                        <p:tav tm="100000">
                                          <p:val>
                                            <p:strVal val="#ppt_w"/>
                                          </p:val>
                                        </p:tav>
                                      </p:tavLst>
                                    </p:anim>
                                    <p:anim calcmode="lin" valueType="num">
                                      <p:cBhvr>
                                        <p:cTn id="224" dur="2000" fill="hold"/>
                                        <p:tgtEl>
                                          <p:spTgt spid="14"/>
                                        </p:tgtEl>
                                        <p:attrNameLst>
                                          <p:attrName>ppt_h</p:attrName>
                                        </p:attrNameLst>
                                      </p:cBhvr>
                                      <p:tavLst>
                                        <p:tav tm="0">
                                          <p:val>
                                            <p:fltVal val="0"/>
                                          </p:val>
                                        </p:tav>
                                        <p:tav tm="100000">
                                          <p:val>
                                            <p:strVal val="#ppt_h"/>
                                          </p:val>
                                        </p:tav>
                                      </p:tavLst>
                                    </p:anim>
                                    <p:anim calcmode="lin" valueType="num">
                                      <p:cBhvr>
                                        <p:cTn id="225" dur="2000" fill="hold"/>
                                        <p:tgtEl>
                                          <p:spTgt spid="14"/>
                                        </p:tgtEl>
                                        <p:attrNameLst>
                                          <p:attrName>style.rotation</p:attrName>
                                        </p:attrNameLst>
                                      </p:cBhvr>
                                      <p:tavLst>
                                        <p:tav tm="0">
                                          <p:val>
                                            <p:fltVal val="360"/>
                                          </p:val>
                                        </p:tav>
                                        <p:tav tm="100000">
                                          <p:val>
                                            <p:fltVal val="0"/>
                                          </p:val>
                                        </p:tav>
                                      </p:tavLst>
                                    </p:anim>
                                    <p:animEffect transition="in" filter="fade">
                                      <p:cBhvr>
                                        <p:cTn id="226" dur="2000"/>
                                        <p:tgtEl>
                                          <p:spTgt spid="14"/>
                                        </p:tgtEl>
                                      </p:cBhvr>
                                    </p:animEffect>
                                  </p:childTnLst>
                                </p:cTn>
                              </p:par>
                              <p:par>
                                <p:cTn id="227" presetID="49" presetClass="entr" presetSubtype="0" decel="100000" fill="hold" grpId="1" nodeType="withEffect">
                                  <p:stCondLst>
                                    <p:cond delay="0"/>
                                  </p:stCondLst>
                                  <p:childTnLst>
                                    <p:set>
                                      <p:cBhvr>
                                        <p:cTn id="228" dur="1" fill="hold">
                                          <p:stCondLst>
                                            <p:cond delay="0"/>
                                          </p:stCondLst>
                                        </p:cTn>
                                        <p:tgtEl>
                                          <p:spTgt spid="15"/>
                                        </p:tgtEl>
                                        <p:attrNameLst>
                                          <p:attrName>style.visibility</p:attrName>
                                        </p:attrNameLst>
                                      </p:cBhvr>
                                      <p:to>
                                        <p:strVal val="visible"/>
                                      </p:to>
                                    </p:set>
                                    <p:anim calcmode="lin" valueType="num">
                                      <p:cBhvr>
                                        <p:cTn id="229" dur="2000" fill="hold"/>
                                        <p:tgtEl>
                                          <p:spTgt spid="15"/>
                                        </p:tgtEl>
                                        <p:attrNameLst>
                                          <p:attrName>ppt_w</p:attrName>
                                        </p:attrNameLst>
                                      </p:cBhvr>
                                      <p:tavLst>
                                        <p:tav tm="0">
                                          <p:val>
                                            <p:fltVal val="0"/>
                                          </p:val>
                                        </p:tav>
                                        <p:tav tm="100000">
                                          <p:val>
                                            <p:strVal val="#ppt_w"/>
                                          </p:val>
                                        </p:tav>
                                      </p:tavLst>
                                    </p:anim>
                                    <p:anim calcmode="lin" valueType="num">
                                      <p:cBhvr>
                                        <p:cTn id="230" dur="2000" fill="hold"/>
                                        <p:tgtEl>
                                          <p:spTgt spid="15"/>
                                        </p:tgtEl>
                                        <p:attrNameLst>
                                          <p:attrName>ppt_h</p:attrName>
                                        </p:attrNameLst>
                                      </p:cBhvr>
                                      <p:tavLst>
                                        <p:tav tm="0">
                                          <p:val>
                                            <p:fltVal val="0"/>
                                          </p:val>
                                        </p:tav>
                                        <p:tav tm="100000">
                                          <p:val>
                                            <p:strVal val="#ppt_h"/>
                                          </p:val>
                                        </p:tav>
                                      </p:tavLst>
                                    </p:anim>
                                    <p:anim calcmode="lin" valueType="num">
                                      <p:cBhvr>
                                        <p:cTn id="231" dur="2000" fill="hold"/>
                                        <p:tgtEl>
                                          <p:spTgt spid="15"/>
                                        </p:tgtEl>
                                        <p:attrNameLst>
                                          <p:attrName>style.rotation</p:attrName>
                                        </p:attrNameLst>
                                      </p:cBhvr>
                                      <p:tavLst>
                                        <p:tav tm="0">
                                          <p:val>
                                            <p:fltVal val="360"/>
                                          </p:val>
                                        </p:tav>
                                        <p:tav tm="100000">
                                          <p:val>
                                            <p:fltVal val="0"/>
                                          </p:val>
                                        </p:tav>
                                      </p:tavLst>
                                    </p:anim>
                                    <p:animEffect transition="in" filter="fade">
                                      <p:cBhvr>
                                        <p:cTn id="232" dur="2000"/>
                                        <p:tgtEl>
                                          <p:spTgt spid="15"/>
                                        </p:tgtEl>
                                      </p:cBhvr>
                                    </p:animEffect>
                                  </p:childTnLst>
                                </p:cTn>
                              </p:par>
                              <p:par>
                                <p:cTn id="233" presetID="49" presetClass="entr" presetSubtype="0" decel="100000" fill="hold" grpId="1" nodeType="withEffect">
                                  <p:stCondLst>
                                    <p:cond delay="0"/>
                                  </p:stCondLst>
                                  <p:childTnLst>
                                    <p:set>
                                      <p:cBhvr>
                                        <p:cTn id="234" dur="1" fill="hold">
                                          <p:stCondLst>
                                            <p:cond delay="0"/>
                                          </p:stCondLst>
                                        </p:cTn>
                                        <p:tgtEl>
                                          <p:spTgt spid="20"/>
                                        </p:tgtEl>
                                        <p:attrNameLst>
                                          <p:attrName>style.visibility</p:attrName>
                                        </p:attrNameLst>
                                      </p:cBhvr>
                                      <p:to>
                                        <p:strVal val="visible"/>
                                      </p:to>
                                    </p:set>
                                    <p:anim calcmode="lin" valueType="num">
                                      <p:cBhvr>
                                        <p:cTn id="235" dur="2000" fill="hold"/>
                                        <p:tgtEl>
                                          <p:spTgt spid="20"/>
                                        </p:tgtEl>
                                        <p:attrNameLst>
                                          <p:attrName>ppt_w</p:attrName>
                                        </p:attrNameLst>
                                      </p:cBhvr>
                                      <p:tavLst>
                                        <p:tav tm="0">
                                          <p:val>
                                            <p:fltVal val="0"/>
                                          </p:val>
                                        </p:tav>
                                        <p:tav tm="100000">
                                          <p:val>
                                            <p:strVal val="#ppt_w"/>
                                          </p:val>
                                        </p:tav>
                                      </p:tavLst>
                                    </p:anim>
                                    <p:anim calcmode="lin" valueType="num">
                                      <p:cBhvr>
                                        <p:cTn id="236" dur="2000" fill="hold"/>
                                        <p:tgtEl>
                                          <p:spTgt spid="20"/>
                                        </p:tgtEl>
                                        <p:attrNameLst>
                                          <p:attrName>ppt_h</p:attrName>
                                        </p:attrNameLst>
                                      </p:cBhvr>
                                      <p:tavLst>
                                        <p:tav tm="0">
                                          <p:val>
                                            <p:fltVal val="0"/>
                                          </p:val>
                                        </p:tav>
                                        <p:tav tm="100000">
                                          <p:val>
                                            <p:strVal val="#ppt_h"/>
                                          </p:val>
                                        </p:tav>
                                      </p:tavLst>
                                    </p:anim>
                                    <p:anim calcmode="lin" valueType="num">
                                      <p:cBhvr>
                                        <p:cTn id="237" dur="2000" fill="hold"/>
                                        <p:tgtEl>
                                          <p:spTgt spid="20"/>
                                        </p:tgtEl>
                                        <p:attrNameLst>
                                          <p:attrName>style.rotation</p:attrName>
                                        </p:attrNameLst>
                                      </p:cBhvr>
                                      <p:tavLst>
                                        <p:tav tm="0">
                                          <p:val>
                                            <p:fltVal val="360"/>
                                          </p:val>
                                        </p:tav>
                                        <p:tav tm="100000">
                                          <p:val>
                                            <p:fltVal val="0"/>
                                          </p:val>
                                        </p:tav>
                                      </p:tavLst>
                                    </p:anim>
                                    <p:animEffect transition="in" filter="fade">
                                      <p:cBhvr>
                                        <p:cTn id="238" dur="2000"/>
                                        <p:tgtEl>
                                          <p:spTgt spid="20"/>
                                        </p:tgtEl>
                                      </p:cBhvr>
                                    </p:animEffect>
                                  </p:childTnLst>
                                </p:cTn>
                              </p:par>
                              <p:par>
                                <p:cTn id="239" presetID="49" presetClass="entr" presetSubtype="0" decel="100000" fill="hold" grpId="1" nodeType="withEffect">
                                  <p:stCondLst>
                                    <p:cond delay="0"/>
                                  </p:stCondLst>
                                  <p:childTnLst>
                                    <p:set>
                                      <p:cBhvr>
                                        <p:cTn id="240" dur="1" fill="hold">
                                          <p:stCondLst>
                                            <p:cond delay="0"/>
                                          </p:stCondLst>
                                        </p:cTn>
                                        <p:tgtEl>
                                          <p:spTgt spid="21"/>
                                        </p:tgtEl>
                                        <p:attrNameLst>
                                          <p:attrName>style.visibility</p:attrName>
                                        </p:attrNameLst>
                                      </p:cBhvr>
                                      <p:to>
                                        <p:strVal val="visible"/>
                                      </p:to>
                                    </p:set>
                                    <p:anim calcmode="lin" valueType="num">
                                      <p:cBhvr>
                                        <p:cTn id="241" dur="2000" fill="hold"/>
                                        <p:tgtEl>
                                          <p:spTgt spid="21"/>
                                        </p:tgtEl>
                                        <p:attrNameLst>
                                          <p:attrName>ppt_w</p:attrName>
                                        </p:attrNameLst>
                                      </p:cBhvr>
                                      <p:tavLst>
                                        <p:tav tm="0">
                                          <p:val>
                                            <p:fltVal val="0"/>
                                          </p:val>
                                        </p:tav>
                                        <p:tav tm="100000">
                                          <p:val>
                                            <p:strVal val="#ppt_w"/>
                                          </p:val>
                                        </p:tav>
                                      </p:tavLst>
                                    </p:anim>
                                    <p:anim calcmode="lin" valueType="num">
                                      <p:cBhvr>
                                        <p:cTn id="242" dur="2000" fill="hold"/>
                                        <p:tgtEl>
                                          <p:spTgt spid="21"/>
                                        </p:tgtEl>
                                        <p:attrNameLst>
                                          <p:attrName>ppt_h</p:attrName>
                                        </p:attrNameLst>
                                      </p:cBhvr>
                                      <p:tavLst>
                                        <p:tav tm="0">
                                          <p:val>
                                            <p:fltVal val="0"/>
                                          </p:val>
                                        </p:tav>
                                        <p:tav tm="100000">
                                          <p:val>
                                            <p:strVal val="#ppt_h"/>
                                          </p:val>
                                        </p:tav>
                                      </p:tavLst>
                                    </p:anim>
                                    <p:anim calcmode="lin" valueType="num">
                                      <p:cBhvr>
                                        <p:cTn id="243" dur="2000" fill="hold"/>
                                        <p:tgtEl>
                                          <p:spTgt spid="21"/>
                                        </p:tgtEl>
                                        <p:attrNameLst>
                                          <p:attrName>style.rotation</p:attrName>
                                        </p:attrNameLst>
                                      </p:cBhvr>
                                      <p:tavLst>
                                        <p:tav tm="0">
                                          <p:val>
                                            <p:fltVal val="360"/>
                                          </p:val>
                                        </p:tav>
                                        <p:tav tm="100000">
                                          <p:val>
                                            <p:fltVal val="0"/>
                                          </p:val>
                                        </p:tav>
                                      </p:tavLst>
                                    </p:anim>
                                    <p:animEffect transition="in" filter="fade">
                                      <p:cBhvr>
                                        <p:cTn id="244" dur="2000"/>
                                        <p:tgtEl>
                                          <p:spTgt spid="21"/>
                                        </p:tgtEl>
                                      </p:cBhvr>
                                    </p:animEffect>
                                  </p:childTnLst>
                                </p:cTn>
                              </p:par>
                              <p:par>
                                <p:cTn id="245" presetID="49" presetClass="entr" presetSubtype="0" decel="100000" fill="hold" grpId="1" nodeType="withEffect">
                                  <p:stCondLst>
                                    <p:cond delay="0"/>
                                  </p:stCondLst>
                                  <p:childTnLst>
                                    <p:set>
                                      <p:cBhvr>
                                        <p:cTn id="246" dur="1" fill="hold">
                                          <p:stCondLst>
                                            <p:cond delay="0"/>
                                          </p:stCondLst>
                                        </p:cTn>
                                        <p:tgtEl>
                                          <p:spTgt spid="22"/>
                                        </p:tgtEl>
                                        <p:attrNameLst>
                                          <p:attrName>style.visibility</p:attrName>
                                        </p:attrNameLst>
                                      </p:cBhvr>
                                      <p:to>
                                        <p:strVal val="visible"/>
                                      </p:to>
                                    </p:set>
                                    <p:anim calcmode="lin" valueType="num">
                                      <p:cBhvr>
                                        <p:cTn id="247" dur="2000" fill="hold"/>
                                        <p:tgtEl>
                                          <p:spTgt spid="22"/>
                                        </p:tgtEl>
                                        <p:attrNameLst>
                                          <p:attrName>ppt_w</p:attrName>
                                        </p:attrNameLst>
                                      </p:cBhvr>
                                      <p:tavLst>
                                        <p:tav tm="0">
                                          <p:val>
                                            <p:fltVal val="0"/>
                                          </p:val>
                                        </p:tav>
                                        <p:tav tm="100000">
                                          <p:val>
                                            <p:strVal val="#ppt_w"/>
                                          </p:val>
                                        </p:tav>
                                      </p:tavLst>
                                    </p:anim>
                                    <p:anim calcmode="lin" valueType="num">
                                      <p:cBhvr>
                                        <p:cTn id="248" dur="2000" fill="hold"/>
                                        <p:tgtEl>
                                          <p:spTgt spid="22"/>
                                        </p:tgtEl>
                                        <p:attrNameLst>
                                          <p:attrName>ppt_h</p:attrName>
                                        </p:attrNameLst>
                                      </p:cBhvr>
                                      <p:tavLst>
                                        <p:tav tm="0">
                                          <p:val>
                                            <p:fltVal val="0"/>
                                          </p:val>
                                        </p:tav>
                                        <p:tav tm="100000">
                                          <p:val>
                                            <p:strVal val="#ppt_h"/>
                                          </p:val>
                                        </p:tav>
                                      </p:tavLst>
                                    </p:anim>
                                    <p:anim calcmode="lin" valueType="num">
                                      <p:cBhvr>
                                        <p:cTn id="249" dur="2000" fill="hold"/>
                                        <p:tgtEl>
                                          <p:spTgt spid="22"/>
                                        </p:tgtEl>
                                        <p:attrNameLst>
                                          <p:attrName>style.rotation</p:attrName>
                                        </p:attrNameLst>
                                      </p:cBhvr>
                                      <p:tavLst>
                                        <p:tav tm="0">
                                          <p:val>
                                            <p:fltVal val="360"/>
                                          </p:val>
                                        </p:tav>
                                        <p:tav tm="100000">
                                          <p:val>
                                            <p:fltVal val="0"/>
                                          </p:val>
                                        </p:tav>
                                      </p:tavLst>
                                    </p:anim>
                                    <p:animEffect transition="in" filter="fade">
                                      <p:cBhvr>
                                        <p:cTn id="250" dur="2000"/>
                                        <p:tgtEl>
                                          <p:spTgt spid="22"/>
                                        </p:tgtEl>
                                      </p:cBhvr>
                                    </p:animEffect>
                                  </p:childTnLst>
                                </p:cTn>
                              </p:par>
                              <p:par>
                                <p:cTn id="251" presetID="49" presetClass="entr" presetSubtype="0" decel="100000"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fltVal val="0"/>
                                          </p:val>
                                        </p:tav>
                                        <p:tav tm="100000">
                                          <p:val>
                                            <p:strVal val="#ppt_w"/>
                                          </p:val>
                                        </p:tav>
                                      </p:tavLst>
                                    </p:anim>
                                    <p:anim calcmode="lin" valueType="num">
                                      <p:cBhvr>
                                        <p:cTn id="254" dur="2000" fill="hold"/>
                                        <p:tgtEl>
                                          <p:spTgt spid="31"/>
                                        </p:tgtEl>
                                        <p:attrNameLst>
                                          <p:attrName>ppt_h</p:attrName>
                                        </p:attrNameLst>
                                      </p:cBhvr>
                                      <p:tavLst>
                                        <p:tav tm="0">
                                          <p:val>
                                            <p:fltVal val="0"/>
                                          </p:val>
                                        </p:tav>
                                        <p:tav tm="100000">
                                          <p:val>
                                            <p:strVal val="#ppt_h"/>
                                          </p:val>
                                        </p:tav>
                                      </p:tavLst>
                                    </p:anim>
                                    <p:anim calcmode="lin" valueType="num">
                                      <p:cBhvr>
                                        <p:cTn id="255" dur="2000" fill="hold"/>
                                        <p:tgtEl>
                                          <p:spTgt spid="31"/>
                                        </p:tgtEl>
                                        <p:attrNameLst>
                                          <p:attrName>style.rotation</p:attrName>
                                        </p:attrNameLst>
                                      </p:cBhvr>
                                      <p:tavLst>
                                        <p:tav tm="0">
                                          <p:val>
                                            <p:fltVal val="360"/>
                                          </p:val>
                                        </p:tav>
                                        <p:tav tm="100000">
                                          <p:val>
                                            <p:fltVal val="0"/>
                                          </p:val>
                                        </p:tav>
                                      </p:tavLst>
                                    </p:anim>
                                    <p:animEffect transition="in" filter="fade">
                                      <p:cBhvr>
                                        <p:cTn id="256" dur="2000"/>
                                        <p:tgtEl>
                                          <p:spTgt spid="31"/>
                                        </p:tgtEl>
                                      </p:cBhvr>
                                    </p:animEffect>
                                  </p:childTnLst>
                                </p:cTn>
                              </p:par>
                              <p:par>
                                <p:cTn id="257" presetID="49" presetClass="entr" presetSubtype="0" decel="100000" fill="hold" grpId="1"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2000" fill="hold"/>
                                        <p:tgtEl>
                                          <p:spTgt spid="32"/>
                                        </p:tgtEl>
                                        <p:attrNameLst>
                                          <p:attrName>ppt_w</p:attrName>
                                        </p:attrNameLst>
                                      </p:cBhvr>
                                      <p:tavLst>
                                        <p:tav tm="0">
                                          <p:val>
                                            <p:fltVal val="0"/>
                                          </p:val>
                                        </p:tav>
                                        <p:tav tm="100000">
                                          <p:val>
                                            <p:strVal val="#ppt_w"/>
                                          </p:val>
                                        </p:tav>
                                      </p:tavLst>
                                    </p:anim>
                                    <p:anim calcmode="lin" valueType="num">
                                      <p:cBhvr>
                                        <p:cTn id="260" dur="2000" fill="hold"/>
                                        <p:tgtEl>
                                          <p:spTgt spid="32"/>
                                        </p:tgtEl>
                                        <p:attrNameLst>
                                          <p:attrName>ppt_h</p:attrName>
                                        </p:attrNameLst>
                                      </p:cBhvr>
                                      <p:tavLst>
                                        <p:tav tm="0">
                                          <p:val>
                                            <p:fltVal val="0"/>
                                          </p:val>
                                        </p:tav>
                                        <p:tav tm="100000">
                                          <p:val>
                                            <p:strVal val="#ppt_h"/>
                                          </p:val>
                                        </p:tav>
                                      </p:tavLst>
                                    </p:anim>
                                    <p:anim calcmode="lin" valueType="num">
                                      <p:cBhvr>
                                        <p:cTn id="261" dur="2000" fill="hold"/>
                                        <p:tgtEl>
                                          <p:spTgt spid="32"/>
                                        </p:tgtEl>
                                        <p:attrNameLst>
                                          <p:attrName>style.rotation</p:attrName>
                                        </p:attrNameLst>
                                      </p:cBhvr>
                                      <p:tavLst>
                                        <p:tav tm="0">
                                          <p:val>
                                            <p:fltVal val="360"/>
                                          </p:val>
                                        </p:tav>
                                        <p:tav tm="100000">
                                          <p:val>
                                            <p:fltVal val="0"/>
                                          </p:val>
                                        </p:tav>
                                      </p:tavLst>
                                    </p:anim>
                                    <p:animEffect transition="in" filter="fade">
                                      <p:cBhvr>
                                        <p:cTn id="262" dur="2000"/>
                                        <p:tgtEl>
                                          <p:spTgt spid="32"/>
                                        </p:tgtEl>
                                      </p:cBhvr>
                                    </p:animEffect>
                                  </p:childTnLst>
                                </p:cTn>
                              </p:par>
                              <p:par>
                                <p:cTn id="263" presetID="49" presetClass="entr" presetSubtype="0" decel="100000"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2000" fill="hold"/>
                                        <p:tgtEl>
                                          <p:spTgt spid="33"/>
                                        </p:tgtEl>
                                        <p:attrNameLst>
                                          <p:attrName>ppt_w</p:attrName>
                                        </p:attrNameLst>
                                      </p:cBhvr>
                                      <p:tavLst>
                                        <p:tav tm="0">
                                          <p:val>
                                            <p:fltVal val="0"/>
                                          </p:val>
                                        </p:tav>
                                        <p:tav tm="100000">
                                          <p:val>
                                            <p:strVal val="#ppt_w"/>
                                          </p:val>
                                        </p:tav>
                                      </p:tavLst>
                                    </p:anim>
                                    <p:anim calcmode="lin" valueType="num">
                                      <p:cBhvr>
                                        <p:cTn id="266" dur="2000" fill="hold"/>
                                        <p:tgtEl>
                                          <p:spTgt spid="33"/>
                                        </p:tgtEl>
                                        <p:attrNameLst>
                                          <p:attrName>ppt_h</p:attrName>
                                        </p:attrNameLst>
                                      </p:cBhvr>
                                      <p:tavLst>
                                        <p:tav tm="0">
                                          <p:val>
                                            <p:fltVal val="0"/>
                                          </p:val>
                                        </p:tav>
                                        <p:tav tm="100000">
                                          <p:val>
                                            <p:strVal val="#ppt_h"/>
                                          </p:val>
                                        </p:tav>
                                      </p:tavLst>
                                    </p:anim>
                                    <p:anim calcmode="lin" valueType="num">
                                      <p:cBhvr>
                                        <p:cTn id="267" dur="2000" fill="hold"/>
                                        <p:tgtEl>
                                          <p:spTgt spid="33"/>
                                        </p:tgtEl>
                                        <p:attrNameLst>
                                          <p:attrName>style.rotation</p:attrName>
                                        </p:attrNameLst>
                                      </p:cBhvr>
                                      <p:tavLst>
                                        <p:tav tm="0">
                                          <p:val>
                                            <p:fltVal val="360"/>
                                          </p:val>
                                        </p:tav>
                                        <p:tav tm="100000">
                                          <p:val>
                                            <p:fltVal val="0"/>
                                          </p:val>
                                        </p:tav>
                                      </p:tavLst>
                                    </p:anim>
                                    <p:animEffect transition="in" filter="fade">
                                      <p:cBhvr>
                                        <p:cTn id="268" dur="2000"/>
                                        <p:tgtEl>
                                          <p:spTgt spid="33"/>
                                        </p:tgtEl>
                                      </p:cBhvr>
                                    </p:animEffect>
                                  </p:childTnLst>
                                </p:cTn>
                              </p:par>
                              <p:par>
                                <p:cTn id="269" presetID="49" presetClass="entr" presetSubtype="0" decel="100000" fill="hold" grpId="1"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2000" fill="hold"/>
                                        <p:tgtEl>
                                          <p:spTgt spid="34"/>
                                        </p:tgtEl>
                                        <p:attrNameLst>
                                          <p:attrName>ppt_w</p:attrName>
                                        </p:attrNameLst>
                                      </p:cBhvr>
                                      <p:tavLst>
                                        <p:tav tm="0">
                                          <p:val>
                                            <p:fltVal val="0"/>
                                          </p:val>
                                        </p:tav>
                                        <p:tav tm="100000">
                                          <p:val>
                                            <p:strVal val="#ppt_w"/>
                                          </p:val>
                                        </p:tav>
                                      </p:tavLst>
                                    </p:anim>
                                    <p:anim calcmode="lin" valueType="num">
                                      <p:cBhvr>
                                        <p:cTn id="272" dur="2000" fill="hold"/>
                                        <p:tgtEl>
                                          <p:spTgt spid="34"/>
                                        </p:tgtEl>
                                        <p:attrNameLst>
                                          <p:attrName>ppt_h</p:attrName>
                                        </p:attrNameLst>
                                      </p:cBhvr>
                                      <p:tavLst>
                                        <p:tav tm="0">
                                          <p:val>
                                            <p:fltVal val="0"/>
                                          </p:val>
                                        </p:tav>
                                        <p:tav tm="100000">
                                          <p:val>
                                            <p:strVal val="#ppt_h"/>
                                          </p:val>
                                        </p:tav>
                                      </p:tavLst>
                                    </p:anim>
                                    <p:anim calcmode="lin" valueType="num">
                                      <p:cBhvr>
                                        <p:cTn id="273" dur="2000" fill="hold"/>
                                        <p:tgtEl>
                                          <p:spTgt spid="34"/>
                                        </p:tgtEl>
                                        <p:attrNameLst>
                                          <p:attrName>style.rotation</p:attrName>
                                        </p:attrNameLst>
                                      </p:cBhvr>
                                      <p:tavLst>
                                        <p:tav tm="0">
                                          <p:val>
                                            <p:fltVal val="360"/>
                                          </p:val>
                                        </p:tav>
                                        <p:tav tm="100000">
                                          <p:val>
                                            <p:fltVal val="0"/>
                                          </p:val>
                                        </p:tav>
                                      </p:tavLst>
                                    </p:anim>
                                    <p:animEffect transition="in" filter="fade">
                                      <p:cBhvr>
                                        <p:cTn id="274" dur="2000"/>
                                        <p:tgtEl>
                                          <p:spTgt spid="34"/>
                                        </p:tgtEl>
                                      </p:cBhvr>
                                    </p:animEffect>
                                  </p:childTnLst>
                                </p:cTn>
                              </p:par>
                              <p:par>
                                <p:cTn id="275" presetID="49" presetClass="entr" presetSubtype="0" decel="100000" fill="hold" grpId="1"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fltVal val="0"/>
                                          </p:val>
                                        </p:tav>
                                        <p:tav tm="100000">
                                          <p:val>
                                            <p:strVal val="#ppt_w"/>
                                          </p:val>
                                        </p:tav>
                                      </p:tavLst>
                                    </p:anim>
                                    <p:anim calcmode="lin" valueType="num">
                                      <p:cBhvr>
                                        <p:cTn id="278" dur="2000" fill="hold"/>
                                        <p:tgtEl>
                                          <p:spTgt spid="35"/>
                                        </p:tgtEl>
                                        <p:attrNameLst>
                                          <p:attrName>ppt_h</p:attrName>
                                        </p:attrNameLst>
                                      </p:cBhvr>
                                      <p:tavLst>
                                        <p:tav tm="0">
                                          <p:val>
                                            <p:fltVal val="0"/>
                                          </p:val>
                                        </p:tav>
                                        <p:tav tm="100000">
                                          <p:val>
                                            <p:strVal val="#ppt_h"/>
                                          </p:val>
                                        </p:tav>
                                      </p:tavLst>
                                    </p:anim>
                                    <p:anim calcmode="lin" valueType="num">
                                      <p:cBhvr>
                                        <p:cTn id="279" dur="2000" fill="hold"/>
                                        <p:tgtEl>
                                          <p:spTgt spid="35"/>
                                        </p:tgtEl>
                                        <p:attrNameLst>
                                          <p:attrName>style.rotation</p:attrName>
                                        </p:attrNameLst>
                                      </p:cBhvr>
                                      <p:tavLst>
                                        <p:tav tm="0">
                                          <p:val>
                                            <p:fltVal val="360"/>
                                          </p:val>
                                        </p:tav>
                                        <p:tav tm="100000">
                                          <p:val>
                                            <p:fltVal val="0"/>
                                          </p:val>
                                        </p:tav>
                                      </p:tavLst>
                                    </p:anim>
                                    <p:animEffect transition="in" filter="fade">
                                      <p:cBhvr>
                                        <p:cTn id="280" dur="2000"/>
                                        <p:tgtEl>
                                          <p:spTgt spid="35"/>
                                        </p:tgtEl>
                                      </p:cBhvr>
                                    </p:animEffect>
                                  </p:childTnLst>
                                </p:cTn>
                              </p:par>
                              <p:par>
                                <p:cTn id="281" presetID="49" presetClass="entr" presetSubtype="0" decel="100000"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p:cTn id="283" dur="2000" fill="hold"/>
                                        <p:tgtEl>
                                          <p:spTgt spid="36"/>
                                        </p:tgtEl>
                                        <p:attrNameLst>
                                          <p:attrName>ppt_w</p:attrName>
                                        </p:attrNameLst>
                                      </p:cBhvr>
                                      <p:tavLst>
                                        <p:tav tm="0">
                                          <p:val>
                                            <p:fltVal val="0"/>
                                          </p:val>
                                        </p:tav>
                                        <p:tav tm="100000">
                                          <p:val>
                                            <p:strVal val="#ppt_w"/>
                                          </p:val>
                                        </p:tav>
                                      </p:tavLst>
                                    </p:anim>
                                    <p:anim calcmode="lin" valueType="num">
                                      <p:cBhvr>
                                        <p:cTn id="284" dur="2000" fill="hold"/>
                                        <p:tgtEl>
                                          <p:spTgt spid="36"/>
                                        </p:tgtEl>
                                        <p:attrNameLst>
                                          <p:attrName>ppt_h</p:attrName>
                                        </p:attrNameLst>
                                      </p:cBhvr>
                                      <p:tavLst>
                                        <p:tav tm="0">
                                          <p:val>
                                            <p:fltVal val="0"/>
                                          </p:val>
                                        </p:tav>
                                        <p:tav tm="100000">
                                          <p:val>
                                            <p:strVal val="#ppt_h"/>
                                          </p:val>
                                        </p:tav>
                                      </p:tavLst>
                                    </p:anim>
                                    <p:anim calcmode="lin" valueType="num">
                                      <p:cBhvr>
                                        <p:cTn id="285" dur="2000" fill="hold"/>
                                        <p:tgtEl>
                                          <p:spTgt spid="36"/>
                                        </p:tgtEl>
                                        <p:attrNameLst>
                                          <p:attrName>style.rotation</p:attrName>
                                        </p:attrNameLst>
                                      </p:cBhvr>
                                      <p:tavLst>
                                        <p:tav tm="0">
                                          <p:val>
                                            <p:fltVal val="360"/>
                                          </p:val>
                                        </p:tav>
                                        <p:tav tm="100000">
                                          <p:val>
                                            <p:fltVal val="0"/>
                                          </p:val>
                                        </p:tav>
                                      </p:tavLst>
                                    </p:anim>
                                    <p:animEffect transition="in" filter="fade">
                                      <p:cBhvr>
                                        <p:cTn id="286" dur="2000"/>
                                        <p:tgtEl>
                                          <p:spTgt spid="36"/>
                                        </p:tgtEl>
                                      </p:cBhvr>
                                    </p:animEffect>
                                  </p:childTnLst>
                                </p:cTn>
                              </p:par>
                              <p:par>
                                <p:cTn id="287" presetID="49" presetClass="entr" presetSubtype="0" decel="100000" fill="hold" grpId="1"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fltVal val="0"/>
                                          </p:val>
                                        </p:tav>
                                        <p:tav tm="100000">
                                          <p:val>
                                            <p:strVal val="#ppt_w"/>
                                          </p:val>
                                        </p:tav>
                                      </p:tavLst>
                                    </p:anim>
                                    <p:anim calcmode="lin" valueType="num">
                                      <p:cBhvr>
                                        <p:cTn id="290" dur="2000" fill="hold"/>
                                        <p:tgtEl>
                                          <p:spTgt spid="37"/>
                                        </p:tgtEl>
                                        <p:attrNameLst>
                                          <p:attrName>ppt_h</p:attrName>
                                        </p:attrNameLst>
                                      </p:cBhvr>
                                      <p:tavLst>
                                        <p:tav tm="0">
                                          <p:val>
                                            <p:fltVal val="0"/>
                                          </p:val>
                                        </p:tav>
                                        <p:tav tm="100000">
                                          <p:val>
                                            <p:strVal val="#ppt_h"/>
                                          </p:val>
                                        </p:tav>
                                      </p:tavLst>
                                    </p:anim>
                                    <p:anim calcmode="lin" valueType="num">
                                      <p:cBhvr>
                                        <p:cTn id="291" dur="2000" fill="hold"/>
                                        <p:tgtEl>
                                          <p:spTgt spid="37"/>
                                        </p:tgtEl>
                                        <p:attrNameLst>
                                          <p:attrName>style.rotation</p:attrName>
                                        </p:attrNameLst>
                                      </p:cBhvr>
                                      <p:tavLst>
                                        <p:tav tm="0">
                                          <p:val>
                                            <p:fltVal val="360"/>
                                          </p:val>
                                        </p:tav>
                                        <p:tav tm="100000">
                                          <p:val>
                                            <p:fltVal val="0"/>
                                          </p:val>
                                        </p:tav>
                                      </p:tavLst>
                                    </p:anim>
                                    <p:animEffect transition="in" filter="fade">
                                      <p:cBhvr>
                                        <p:cTn id="292" dur="2000"/>
                                        <p:tgtEl>
                                          <p:spTgt spid="37"/>
                                        </p:tgtEl>
                                      </p:cBhvr>
                                    </p:animEffect>
                                  </p:childTnLst>
                                </p:cTn>
                              </p:par>
                            </p:childTnLst>
                          </p:cTn>
                        </p:par>
                        <p:par>
                          <p:cTn id="293" fill="hold">
                            <p:stCondLst>
                              <p:cond delay="2000"/>
                            </p:stCondLst>
                            <p:childTnLst>
                              <p:par>
                                <p:cTn id="294" presetID="2" presetClass="exit" presetSubtype="6" fill="hold" nodeType="afterEffect">
                                  <p:stCondLst>
                                    <p:cond delay="0"/>
                                  </p:stCondLst>
                                  <p:childTnLst>
                                    <p:anim calcmode="lin" valueType="num">
                                      <p:cBhvr additive="base">
                                        <p:cTn id="295" dur="2000"/>
                                        <p:tgtEl>
                                          <p:spTgt spid="4"/>
                                        </p:tgtEl>
                                        <p:attrNameLst>
                                          <p:attrName>ppt_x</p:attrName>
                                        </p:attrNameLst>
                                      </p:cBhvr>
                                      <p:tavLst>
                                        <p:tav tm="0">
                                          <p:val>
                                            <p:strVal val="ppt_x"/>
                                          </p:val>
                                        </p:tav>
                                        <p:tav tm="100000">
                                          <p:val>
                                            <p:strVal val="1+ppt_w/2"/>
                                          </p:val>
                                        </p:tav>
                                      </p:tavLst>
                                    </p:anim>
                                    <p:anim calcmode="lin" valueType="num">
                                      <p:cBhvr additive="base">
                                        <p:cTn id="296" dur="2000"/>
                                        <p:tgtEl>
                                          <p:spTgt spid="4"/>
                                        </p:tgtEl>
                                        <p:attrNameLst>
                                          <p:attrName>ppt_y</p:attrName>
                                        </p:attrNameLst>
                                      </p:cBhvr>
                                      <p:tavLst>
                                        <p:tav tm="0">
                                          <p:val>
                                            <p:strVal val="ppt_y"/>
                                          </p:val>
                                        </p:tav>
                                        <p:tav tm="100000">
                                          <p:val>
                                            <p:strVal val="1+ppt_h/2"/>
                                          </p:val>
                                        </p:tav>
                                      </p:tavLst>
                                    </p:anim>
                                    <p:set>
                                      <p:cBhvr>
                                        <p:cTn id="297" dur="1" fill="hold">
                                          <p:stCondLst>
                                            <p:cond delay="1999"/>
                                          </p:stCondLst>
                                        </p:cTn>
                                        <p:tgtEl>
                                          <p:spTgt spid="4"/>
                                        </p:tgtEl>
                                        <p:attrNameLst>
                                          <p:attrName>style.visibility</p:attrName>
                                        </p:attrNameLst>
                                      </p:cBhvr>
                                      <p:to>
                                        <p:strVal val="hidden"/>
                                      </p:to>
                                    </p:set>
                                  </p:childTnLst>
                                </p:cTn>
                              </p:par>
                              <p:par>
                                <p:cTn id="298" presetID="2" presetClass="exit" presetSubtype="6" fill="hold" nodeType="withEffect">
                                  <p:stCondLst>
                                    <p:cond delay="0"/>
                                  </p:stCondLst>
                                  <p:childTnLst>
                                    <p:anim calcmode="lin" valueType="num">
                                      <p:cBhvr additive="base">
                                        <p:cTn id="299" dur="2000"/>
                                        <p:tgtEl>
                                          <p:spTgt spid="7"/>
                                        </p:tgtEl>
                                        <p:attrNameLst>
                                          <p:attrName>ppt_x</p:attrName>
                                        </p:attrNameLst>
                                      </p:cBhvr>
                                      <p:tavLst>
                                        <p:tav tm="0">
                                          <p:val>
                                            <p:strVal val="ppt_x"/>
                                          </p:val>
                                        </p:tav>
                                        <p:tav tm="100000">
                                          <p:val>
                                            <p:strVal val="1+ppt_w/2"/>
                                          </p:val>
                                        </p:tav>
                                      </p:tavLst>
                                    </p:anim>
                                    <p:anim calcmode="lin" valueType="num">
                                      <p:cBhvr additive="base">
                                        <p:cTn id="300" dur="2000"/>
                                        <p:tgtEl>
                                          <p:spTgt spid="7"/>
                                        </p:tgtEl>
                                        <p:attrNameLst>
                                          <p:attrName>ppt_y</p:attrName>
                                        </p:attrNameLst>
                                      </p:cBhvr>
                                      <p:tavLst>
                                        <p:tav tm="0">
                                          <p:val>
                                            <p:strVal val="ppt_y"/>
                                          </p:val>
                                        </p:tav>
                                        <p:tav tm="100000">
                                          <p:val>
                                            <p:strVal val="1+ppt_h/2"/>
                                          </p:val>
                                        </p:tav>
                                      </p:tavLst>
                                    </p:anim>
                                    <p:set>
                                      <p:cBhvr>
                                        <p:cTn id="301" dur="1" fill="hold">
                                          <p:stCondLst>
                                            <p:cond delay="1999"/>
                                          </p:stCondLst>
                                        </p:cTn>
                                        <p:tgtEl>
                                          <p:spTgt spid="7"/>
                                        </p:tgtEl>
                                        <p:attrNameLst>
                                          <p:attrName>style.visibility</p:attrName>
                                        </p:attrNameLst>
                                      </p:cBhvr>
                                      <p:to>
                                        <p:strVal val="hidden"/>
                                      </p:to>
                                    </p:set>
                                  </p:childTnLst>
                                </p:cTn>
                              </p:par>
                              <p:par>
                                <p:cTn id="302" presetID="2" presetClass="exit" presetSubtype="6" fill="hold" nodeType="withEffect">
                                  <p:stCondLst>
                                    <p:cond delay="0"/>
                                  </p:stCondLst>
                                  <p:childTnLst>
                                    <p:anim calcmode="lin" valueType="num">
                                      <p:cBhvr additive="base">
                                        <p:cTn id="303" dur="2000"/>
                                        <p:tgtEl>
                                          <p:spTgt spid="9"/>
                                        </p:tgtEl>
                                        <p:attrNameLst>
                                          <p:attrName>ppt_x</p:attrName>
                                        </p:attrNameLst>
                                      </p:cBhvr>
                                      <p:tavLst>
                                        <p:tav tm="0">
                                          <p:val>
                                            <p:strVal val="ppt_x"/>
                                          </p:val>
                                        </p:tav>
                                        <p:tav tm="100000">
                                          <p:val>
                                            <p:strVal val="1+ppt_w/2"/>
                                          </p:val>
                                        </p:tav>
                                      </p:tavLst>
                                    </p:anim>
                                    <p:anim calcmode="lin" valueType="num">
                                      <p:cBhvr additive="base">
                                        <p:cTn id="304" dur="2000"/>
                                        <p:tgtEl>
                                          <p:spTgt spid="9"/>
                                        </p:tgtEl>
                                        <p:attrNameLst>
                                          <p:attrName>ppt_y</p:attrName>
                                        </p:attrNameLst>
                                      </p:cBhvr>
                                      <p:tavLst>
                                        <p:tav tm="0">
                                          <p:val>
                                            <p:strVal val="ppt_y"/>
                                          </p:val>
                                        </p:tav>
                                        <p:tav tm="100000">
                                          <p:val>
                                            <p:strVal val="1+ppt_h/2"/>
                                          </p:val>
                                        </p:tav>
                                      </p:tavLst>
                                    </p:anim>
                                    <p:set>
                                      <p:cBhvr>
                                        <p:cTn id="305" dur="1" fill="hold">
                                          <p:stCondLst>
                                            <p:cond delay="1999"/>
                                          </p:stCondLst>
                                        </p:cTn>
                                        <p:tgtEl>
                                          <p:spTgt spid="9"/>
                                        </p:tgtEl>
                                        <p:attrNameLst>
                                          <p:attrName>style.visibility</p:attrName>
                                        </p:attrNameLst>
                                      </p:cBhvr>
                                      <p:to>
                                        <p:strVal val="hidden"/>
                                      </p:to>
                                    </p:set>
                                  </p:childTnLst>
                                </p:cTn>
                              </p:par>
                              <p:par>
                                <p:cTn id="306" presetID="2" presetClass="exit" presetSubtype="6" fill="hold" nodeType="withEffect">
                                  <p:stCondLst>
                                    <p:cond delay="0"/>
                                  </p:stCondLst>
                                  <p:childTnLst>
                                    <p:anim calcmode="lin" valueType="num">
                                      <p:cBhvr additive="base">
                                        <p:cTn id="307" dur="2000"/>
                                        <p:tgtEl>
                                          <p:spTgt spid="11"/>
                                        </p:tgtEl>
                                        <p:attrNameLst>
                                          <p:attrName>ppt_x</p:attrName>
                                        </p:attrNameLst>
                                      </p:cBhvr>
                                      <p:tavLst>
                                        <p:tav tm="0">
                                          <p:val>
                                            <p:strVal val="ppt_x"/>
                                          </p:val>
                                        </p:tav>
                                        <p:tav tm="100000">
                                          <p:val>
                                            <p:strVal val="1+ppt_w/2"/>
                                          </p:val>
                                        </p:tav>
                                      </p:tavLst>
                                    </p:anim>
                                    <p:anim calcmode="lin" valueType="num">
                                      <p:cBhvr additive="base">
                                        <p:cTn id="308" dur="2000"/>
                                        <p:tgtEl>
                                          <p:spTgt spid="11"/>
                                        </p:tgtEl>
                                        <p:attrNameLst>
                                          <p:attrName>ppt_y</p:attrName>
                                        </p:attrNameLst>
                                      </p:cBhvr>
                                      <p:tavLst>
                                        <p:tav tm="0">
                                          <p:val>
                                            <p:strVal val="ppt_y"/>
                                          </p:val>
                                        </p:tav>
                                        <p:tav tm="100000">
                                          <p:val>
                                            <p:strVal val="1+ppt_h/2"/>
                                          </p:val>
                                        </p:tav>
                                      </p:tavLst>
                                    </p:anim>
                                    <p:set>
                                      <p:cBhvr>
                                        <p:cTn id="309" dur="1" fill="hold">
                                          <p:stCondLst>
                                            <p:cond delay="1999"/>
                                          </p:stCondLst>
                                        </p:cTn>
                                        <p:tgtEl>
                                          <p:spTgt spid="11"/>
                                        </p:tgtEl>
                                        <p:attrNameLst>
                                          <p:attrName>style.visibility</p:attrName>
                                        </p:attrNameLst>
                                      </p:cBhvr>
                                      <p:to>
                                        <p:strVal val="hidden"/>
                                      </p:to>
                                    </p:set>
                                  </p:childTnLst>
                                </p:cTn>
                              </p:par>
                              <p:par>
                                <p:cTn id="310" presetID="2" presetClass="exit" presetSubtype="6" fill="hold" nodeType="withEffect">
                                  <p:stCondLst>
                                    <p:cond delay="0"/>
                                  </p:stCondLst>
                                  <p:childTnLst>
                                    <p:anim calcmode="lin" valueType="num">
                                      <p:cBhvr additive="base">
                                        <p:cTn id="311" dur="2000"/>
                                        <p:tgtEl>
                                          <p:spTgt spid="12"/>
                                        </p:tgtEl>
                                        <p:attrNameLst>
                                          <p:attrName>ppt_x</p:attrName>
                                        </p:attrNameLst>
                                      </p:cBhvr>
                                      <p:tavLst>
                                        <p:tav tm="0">
                                          <p:val>
                                            <p:strVal val="ppt_x"/>
                                          </p:val>
                                        </p:tav>
                                        <p:tav tm="100000">
                                          <p:val>
                                            <p:strVal val="1+ppt_w/2"/>
                                          </p:val>
                                        </p:tav>
                                      </p:tavLst>
                                    </p:anim>
                                    <p:anim calcmode="lin" valueType="num">
                                      <p:cBhvr additive="base">
                                        <p:cTn id="312" dur="2000"/>
                                        <p:tgtEl>
                                          <p:spTgt spid="12"/>
                                        </p:tgtEl>
                                        <p:attrNameLst>
                                          <p:attrName>ppt_y</p:attrName>
                                        </p:attrNameLst>
                                      </p:cBhvr>
                                      <p:tavLst>
                                        <p:tav tm="0">
                                          <p:val>
                                            <p:strVal val="ppt_y"/>
                                          </p:val>
                                        </p:tav>
                                        <p:tav tm="100000">
                                          <p:val>
                                            <p:strVal val="1+ppt_h/2"/>
                                          </p:val>
                                        </p:tav>
                                      </p:tavLst>
                                    </p:anim>
                                    <p:set>
                                      <p:cBhvr>
                                        <p:cTn id="313" dur="1" fill="hold">
                                          <p:stCondLst>
                                            <p:cond delay="1999"/>
                                          </p:stCondLst>
                                        </p:cTn>
                                        <p:tgtEl>
                                          <p:spTgt spid="12"/>
                                        </p:tgtEl>
                                        <p:attrNameLst>
                                          <p:attrName>style.visibility</p:attrName>
                                        </p:attrNameLst>
                                      </p:cBhvr>
                                      <p:to>
                                        <p:strVal val="hidden"/>
                                      </p:to>
                                    </p:set>
                                  </p:childTnLst>
                                </p:cTn>
                              </p:par>
                              <p:par>
                                <p:cTn id="314" presetID="2" presetClass="exit" presetSubtype="6" fill="hold" nodeType="withEffect">
                                  <p:stCondLst>
                                    <p:cond delay="0"/>
                                  </p:stCondLst>
                                  <p:childTnLst>
                                    <p:anim calcmode="lin" valueType="num">
                                      <p:cBhvr additive="base">
                                        <p:cTn id="315" dur="2000"/>
                                        <p:tgtEl>
                                          <p:spTgt spid="16"/>
                                        </p:tgtEl>
                                        <p:attrNameLst>
                                          <p:attrName>ppt_x</p:attrName>
                                        </p:attrNameLst>
                                      </p:cBhvr>
                                      <p:tavLst>
                                        <p:tav tm="0">
                                          <p:val>
                                            <p:strVal val="ppt_x"/>
                                          </p:val>
                                        </p:tav>
                                        <p:tav tm="100000">
                                          <p:val>
                                            <p:strVal val="1+ppt_w/2"/>
                                          </p:val>
                                        </p:tav>
                                      </p:tavLst>
                                    </p:anim>
                                    <p:anim calcmode="lin" valueType="num">
                                      <p:cBhvr additive="base">
                                        <p:cTn id="316" dur="2000"/>
                                        <p:tgtEl>
                                          <p:spTgt spid="16"/>
                                        </p:tgtEl>
                                        <p:attrNameLst>
                                          <p:attrName>ppt_y</p:attrName>
                                        </p:attrNameLst>
                                      </p:cBhvr>
                                      <p:tavLst>
                                        <p:tav tm="0">
                                          <p:val>
                                            <p:strVal val="ppt_y"/>
                                          </p:val>
                                        </p:tav>
                                        <p:tav tm="100000">
                                          <p:val>
                                            <p:strVal val="1+ppt_h/2"/>
                                          </p:val>
                                        </p:tav>
                                      </p:tavLst>
                                    </p:anim>
                                    <p:set>
                                      <p:cBhvr>
                                        <p:cTn id="317" dur="1" fill="hold">
                                          <p:stCondLst>
                                            <p:cond delay="1999"/>
                                          </p:stCondLst>
                                        </p:cTn>
                                        <p:tgtEl>
                                          <p:spTgt spid="16"/>
                                        </p:tgtEl>
                                        <p:attrNameLst>
                                          <p:attrName>style.visibility</p:attrName>
                                        </p:attrNameLst>
                                      </p:cBhvr>
                                      <p:to>
                                        <p:strVal val="hidden"/>
                                      </p:to>
                                    </p:set>
                                  </p:childTnLst>
                                </p:cTn>
                              </p:par>
                              <p:par>
                                <p:cTn id="318" presetID="2" presetClass="exit" presetSubtype="6" fill="hold" nodeType="withEffect">
                                  <p:stCondLst>
                                    <p:cond delay="0"/>
                                  </p:stCondLst>
                                  <p:childTnLst>
                                    <p:anim calcmode="lin" valueType="num">
                                      <p:cBhvr additive="base">
                                        <p:cTn id="319" dur="2000"/>
                                        <p:tgtEl>
                                          <p:spTgt spid="17"/>
                                        </p:tgtEl>
                                        <p:attrNameLst>
                                          <p:attrName>ppt_x</p:attrName>
                                        </p:attrNameLst>
                                      </p:cBhvr>
                                      <p:tavLst>
                                        <p:tav tm="0">
                                          <p:val>
                                            <p:strVal val="ppt_x"/>
                                          </p:val>
                                        </p:tav>
                                        <p:tav tm="100000">
                                          <p:val>
                                            <p:strVal val="1+ppt_w/2"/>
                                          </p:val>
                                        </p:tav>
                                      </p:tavLst>
                                    </p:anim>
                                    <p:anim calcmode="lin" valueType="num">
                                      <p:cBhvr additive="base">
                                        <p:cTn id="320" dur="2000"/>
                                        <p:tgtEl>
                                          <p:spTgt spid="17"/>
                                        </p:tgtEl>
                                        <p:attrNameLst>
                                          <p:attrName>ppt_y</p:attrName>
                                        </p:attrNameLst>
                                      </p:cBhvr>
                                      <p:tavLst>
                                        <p:tav tm="0">
                                          <p:val>
                                            <p:strVal val="ppt_y"/>
                                          </p:val>
                                        </p:tav>
                                        <p:tav tm="100000">
                                          <p:val>
                                            <p:strVal val="1+ppt_h/2"/>
                                          </p:val>
                                        </p:tav>
                                      </p:tavLst>
                                    </p:anim>
                                    <p:set>
                                      <p:cBhvr>
                                        <p:cTn id="321" dur="1" fill="hold">
                                          <p:stCondLst>
                                            <p:cond delay="1999"/>
                                          </p:stCondLst>
                                        </p:cTn>
                                        <p:tgtEl>
                                          <p:spTgt spid="17"/>
                                        </p:tgtEl>
                                        <p:attrNameLst>
                                          <p:attrName>style.visibility</p:attrName>
                                        </p:attrNameLst>
                                      </p:cBhvr>
                                      <p:to>
                                        <p:strVal val="hidden"/>
                                      </p:to>
                                    </p:set>
                                  </p:childTnLst>
                                </p:cTn>
                              </p:par>
                              <p:par>
                                <p:cTn id="322" presetID="2" presetClass="exit" presetSubtype="6" fill="hold" nodeType="withEffect">
                                  <p:stCondLst>
                                    <p:cond delay="0"/>
                                  </p:stCondLst>
                                  <p:childTnLst>
                                    <p:anim calcmode="lin" valueType="num">
                                      <p:cBhvr additive="base">
                                        <p:cTn id="323" dur="2000"/>
                                        <p:tgtEl>
                                          <p:spTgt spid="18"/>
                                        </p:tgtEl>
                                        <p:attrNameLst>
                                          <p:attrName>ppt_x</p:attrName>
                                        </p:attrNameLst>
                                      </p:cBhvr>
                                      <p:tavLst>
                                        <p:tav tm="0">
                                          <p:val>
                                            <p:strVal val="ppt_x"/>
                                          </p:val>
                                        </p:tav>
                                        <p:tav tm="100000">
                                          <p:val>
                                            <p:strVal val="1+ppt_w/2"/>
                                          </p:val>
                                        </p:tav>
                                      </p:tavLst>
                                    </p:anim>
                                    <p:anim calcmode="lin" valueType="num">
                                      <p:cBhvr additive="base">
                                        <p:cTn id="324" dur="2000"/>
                                        <p:tgtEl>
                                          <p:spTgt spid="18"/>
                                        </p:tgtEl>
                                        <p:attrNameLst>
                                          <p:attrName>ppt_y</p:attrName>
                                        </p:attrNameLst>
                                      </p:cBhvr>
                                      <p:tavLst>
                                        <p:tav tm="0">
                                          <p:val>
                                            <p:strVal val="ppt_y"/>
                                          </p:val>
                                        </p:tav>
                                        <p:tav tm="100000">
                                          <p:val>
                                            <p:strVal val="1+ppt_h/2"/>
                                          </p:val>
                                        </p:tav>
                                      </p:tavLst>
                                    </p:anim>
                                    <p:set>
                                      <p:cBhvr>
                                        <p:cTn id="325" dur="1" fill="hold">
                                          <p:stCondLst>
                                            <p:cond delay="1999"/>
                                          </p:stCondLst>
                                        </p:cTn>
                                        <p:tgtEl>
                                          <p:spTgt spid="18"/>
                                        </p:tgtEl>
                                        <p:attrNameLst>
                                          <p:attrName>style.visibility</p:attrName>
                                        </p:attrNameLst>
                                      </p:cBhvr>
                                      <p:to>
                                        <p:strVal val="hidden"/>
                                      </p:to>
                                    </p:set>
                                  </p:childTnLst>
                                </p:cTn>
                              </p:par>
                              <p:par>
                                <p:cTn id="326" presetID="2" presetClass="exit" presetSubtype="9" fill="hold" nodeType="withEffect">
                                  <p:stCondLst>
                                    <p:cond delay="0"/>
                                  </p:stCondLst>
                                  <p:childTnLst>
                                    <p:anim calcmode="lin" valueType="num">
                                      <p:cBhvr additive="base">
                                        <p:cTn id="327" dur="2000"/>
                                        <p:tgtEl>
                                          <p:spTgt spid="22"/>
                                        </p:tgtEl>
                                        <p:attrNameLst>
                                          <p:attrName>ppt_x</p:attrName>
                                        </p:attrNameLst>
                                      </p:cBhvr>
                                      <p:tavLst>
                                        <p:tav tm="0">
                                          <p:val>
                                            <p:strVal val="ppt_x"/>
                                          </p:val>
                                        </p:tav>
                                        <p:tav tm="100000">
                                          <p:val>
                                            <p:strVal val="0-ppt_w/2"/>
                                          </p:val>
                                        </p:tav>
                                      </p:tavLst>
                                    </p:anim>
                                    <p:anim calcmode="lin" valueType="num">
                                      <p:cBhvr additive="base">
                                        <p:cTn id="328" dur="2000"/>
                                        <p:tgtEl>
                                          <p:spTgt spid="22"/>
                                        </p:tgtEl>
                                        <p:attrNameLst>
                                          <p:attrName>ppt_y</p:attrName>
                                        </p:attrNameLst>
                                      </p:cBhvr>
                                      <p:tavLst>
                                        <p:tav tm="0">
                                          <p:val>
                                            <p:strVal val="ppt_y"/>
                                          </p:val>
                                        </p:tav>
                                        <p:tav tm="100000">
                                          <p:val>
                                            <p:strVal val="0-ppt_h/2"/>
                                          </p:val>
                                        </p:tav>
                                      </p:tavLst>
                                    </p:anim>
                                    <p:set>
                                      <p:cBhvr>
                                        <p:cTn id="329" dur="1" fill="hold">
                                          <p:stCondLst>
                                            <p:cond delay="1999"/>
                                          </p:stCondLst>
                                        </p:cTn>
                                        <p:tgtEl>
                                          <p:spTgt spid="22"/>
                                        </p:tgtEl>
                                        <p:attrNameLst>
                                          <p:attrName>style.visibility</p:attrName>
                                        </p:attrNameLst>
                                      </p:cBhvr>
                                      <p:to>
                                        <p:strVal val="hidden"/>
                                      </p:to>
                                    </p:set>
                                  </p:childTnLst>
                                </p:cTn>
                              </p:par>
                              <p:par>
                                <p:cTn id="330" presetID="2" presetClass="exit" presetSubtype="9" fill="hold" nodeType="withEffect">
                                  <p:stCondLst>
                                    <p:cond delay="0"/>
                                  </p:stCondLst>
                                  <p:childTnLst>
                                    <p:anim calcmode="lin" valueType="num">
                                      <p:cBhvr additive="base">
                                        <p:cTn id="331" dur="2000"/>
                                        <p:tgtEl>
                                          <p:spTgt spid="31"/>
                                        </p:tgtEl>
                                        <p:attrNameLst>
                                          <p:attrName>ppt_x</p:attrName>
                                        </p:attrNameLst>
                                      </p:cBhvr>
                                      <p:tavLst>
                                        <p:tav tm="0">
                                          <p:val>
                                            <p:strVal val="ppt_x"/>
                                          </p:val>
                                        </p:tav>
                                        <p:tav tm="100000">
                                          <p:val>
                                            <p:strVal val="0-ppt_w/2"/>
                                          </p:val>
                                        </p:tav>
                                      </p:tavLst>
                                    </p:anim>
                                    <p:anim calcmode="lin" valueType="num">
                                      <p:cBhvr additive="base">
                                        <p:cTn id="332" dur="2000"/>
                                        <p:tgtEl>
                                          <p:spTgt spid="31"/>
                                        </p:tgtEl>
                                        <p:attrNameLst>
                                          <p:attrName>ppt_y</p:attrName>
                                        </p:attrNameLst>
                                      </p:cBhvr>
                                      <p:tavLst>
                                        <p:tav tm="0">
                                          <p:val>
                                            <p:strVal val="ppt_y"/>
                                          </p:val>
                                        </p:tav>
                                        <p:tav tm="100000">
                                          <p:val>
                                            <p:strVal val="0-ppt_h/2"/>
                                          </p:val>
                                        </p:tav>
                                      </p:tavLst>
                                    </p:anim>
                                    <p:set>
                                      <p:cBhvr>
                                        <p:cTn id="333" dur="1" fill="hold">
                                          <p:stCondLst>
                                            <p:cond delay="1999"/>
                                          </p:stCondLst>
                                        </p:cTn>
                                        <p:tgtEl>
                                          <p:spTgt spid="31"/>
                                        </p:tgtEl>
                                        <p:attrNameLst>
                                          <p:attrName>style.visibility</p:attrName>
                                        </p:attrNameLst>
                                      </p:cBhvr>
                                      <p:to>
                                        <p:strVal val="hidden"/>
                                      </p:to>
                                    </p:set>
                                  </p:childTnLst>
                                </p:cTn>
                              </p:par>
                              <p:par>
                                <p:cTn id="334" presetID="2" presetClass="exit" presetSubtype="9" fill="hold" nodeType="withEffect">
                                  <p:stCondLst>
                                    <p:cond delay="0"/>
                                  </p:stCondLst>
                                  <p:childTnLst>
                                    <p:anim calcmode="lin" valueType="num">
                                      <p:cBhvr additive="base">
                                        <p:cTn id="335" dur="2000"/>
                                        <p:tgtEl>
                                          <p:spTgt spid="32"/>
                                        </p:tgtEl>
                                        <p:attrNameLst>
                                          <p:attrName>ppt_x</p:attrName>
                                        </p:attrNameLst>
                                      </p:cBhvr>
                                      <p:tavLst>
                                        <p:tav tm="0">
                                          <p:val>
                                            <p:strVal val="ppt_x"/>
                                          </p:val>
                                        </p:tav>
                                        <p:tav tm="100000">
                                          <p:val>
                                            <p:strVal val="0-ppt_w/2"/>
                                          </p:val>
                                        </p:tav>
                                      </p:tavLst>
                                    </p:anim>
                                    <p:anim calcmode="lin" valueType="num">
                                      <p:cBhvr additive="base">
                                        <p:cTn id="336" dur="2000"/>
                                        <p:tgtEl>
                                          <p:spTgt spid="32"/>
                                        </p:tgtEl>
                                        <p:attrNameLst>
                                          <p:attrName>ppt_y</p:attrName>
                                        </p:attrNameLst>
                                      </p:cBhvr>
                                      <p:tavLst>
                                        <p:tav tm="0">
                                          <p:val>
                                            <p:strVal val="ppt_y"/>
                                          </p:val>
                                        </p:tav>
                                        <p:tav tm="100000">
                                          <p:val>
                                            <p:strVal val="0-ppt_h/2"/>
                                          </p:val>
                                        </p:tav>
                                      </p:tavLst>
                                    </p:anim>
                                    <p:set>
                                      <p:cBhvr>
                                        <p:cTn id="337" dur="1" fill="hold">
                                          <p:stCondLst>
                                            <p:cond delay="1999"/>
                                          </p:stCondLst>
                                        </p:cTn>
                                        <p:tgtEl>
                                          <p:spTgt spid="32"/>
                                        </p:tgtEl>
                                        <p:attrNameLst>
                                          <p:attrName>style.visibility</p:attrName>
                                        </p:attrNameLst>
                                      </p:cBhvr>
                                      <p:to>
                                        <p:strVal val="hidden"/>
                                      </p:to>
                                    </p:set>
                                  </p:childTnLst>
                                </p:cTn>
                              </p:par>
                              <p:par>
                                <p:cTn id="338" presetID="2" presetClass="exit" presetSubtype="9" fill="hold" nodeType="withEffect">
                                  <p:stCondLst>
                                    <p:cond delay="0"/>
                                  </p:stCondLst>
                                  <p:childTnLst>
                                    <p:anim calcmode="lin" valueType="num">
                                      <p:cBhvr additive="base">
                                        <p:cTn id="339" dur="2000"/>
                                        <p:tgtEl>
                                          <p:spTgt spid="33"/>
                                        </p:tgtEl>
                                        <p:attrNameLst>
                                          <p:attrName>ppt_x</p:attrName>
                                        </p:attrNameLst>
                                      </p:cBhvr>
                                      <p:tavLst>
                                        <p:tav tm="0">
                                          <p:val>
                                            <p:strVal val="ppt_x"/>
                                          </p:val>
                                        </p:tav>
                                        <p:tav tm="100000">
                                          <p:val>
                                            <p:strVal val="0-ppt_w/2"/>
                                          </p:val>
                                        </p:tav>
                                      </p:tavLst>
                                    </p:anim>
                                    <p:anim calcmode="lin" valueType="num">
                                      <p:cBhvr additive="base">
                                        <p:cTn id="340" dur="2000"/>
                                        <p:tgtEl>
                                          <p:spTgt spid="33"/>
                                        </p:tgtEl>
                                        <p:attrNameLst>
                                          <p:attrName>ppt_y</p:attrName>
                                        </p:attrNameLst>
                                      </p:cBhvr>
                                      <p:tavLst>
                                        <p:tav tm="0">
                                          <p:val>
                                            <p:strVal val="ppt_y"/>
                                          </p:val>
                                        </p:tav>
                                        <p:tav tm="100000">
                                          <p:val>
                                            <p:strVal val="0-ppt_h/2"/>
                                          </p:val>
                                        </p:tav>
                                      </p:tavLst>
                                    </p:anim>
                                    <p:set>
                                      <p:cBhvr>
                                        <p:cTn id="341" dur="1" fill="hold">
                                          <p:stCondLst>
                                            <p:cond delay="1999"/>
                                          </p:stCondLst>
                                        </p:cTn>
                                        <p:tgtEl>
                                          <p:spTgt spid="33"/>
                                        </p:tgtEl>
                                        <p:attrNameLst>
                                          <p:attrName>style.visibility</p:attrName>
                                        </p:attrNameLst>
                                      </p:cBhvr>
                                      <p:to>
                                        <p:strVal val="hidden"/>
                                      </p:to>
                                    </p:set>
                                  </p:childTnLst>
                                </p:cTn>
                              </p:par>
                              <p:par>
                                <p:cTn id="342" presetID="2" presetClass="exit" presetSubtype="9" fill="hold" nodeType="withEffect">
                                  <p:stCondLst>
                                    <p:cond delay="0"/>
                                  </p:stCondLst>
                                  <p:childTnLst>
                                    <p:anim calcmode="lin" valueType="num">
                                      <p:cBhvr additive="base">
                                        <p:cTn id="343" dur="2000"/>
                                        <p:tgtEl>
                                          <p:spTgt spid="34"/>
                                        </p:tgtEl>
                                        <p:attrNameLst>
                                          <p:attrName>ppt_x</p:attrName>
                                        </p:attrNameLst>
                                      </p:cBhvr>
                                      <p:tavLst>
                                        <p:tav tm="0">
                                          <p:val>
                                            <p:strVal val="ppt_x"/>
                                          </p:val>
                                        </p:tav>
                                        <p:tav tm="100000">
                                          <p:val>
                                            <p:strVal val="0-ppt_w/2"/>
                                          </p:val>
                                        </p:tav>
                                      </p:tavLst>
                                    </p:anim>
                                    <p:anim calcmode="lin" valueType="num">
                                      <p:cBhvr additive="base">
                                        <p:cTn id="344" dur="2000"/>
                                        <p:tgtEl>
                                          <p:spTgt spid="34"/>
                                        </p:tgtEl>
                                        <p:attrNameLst>
                                          <p:attrName>ppt_y</p:attrName>
                                        </p:attrNameLst>
                                      </p:cBhvr>
                                      <p:tavLst>
                                        <p:tav tm="0">
                                          <p:val>
                                            <p:strVal val="ppt_y"/>
                                          </p:val>
                                        </p:tav>
                                        <p:tav tm="100000">
                                          <p:val>
                                            <p:strVal val="0-ppt_h/2"/>
                                          </p:val>
                                        </p:tav>
                                      </p:tavLst>
                                    </p:anim>
                                    <p:set>
                                      <p:cBhvr>
                                        <p:cTn id="345" dur="1" fill="hold">
                                          <p:stCondLst>
                                            <p:cond delay="1999"/>
                                          </p:stCondLst>
                                        </p:cTn>
                                        <p:tgtEl>
                                          <p:spTgt spid="34"/>
                                        </p:tgtEl>
                                        <p:attrNameLst>
                                          <p:attrName>style.visibility</p:attrName>
                                        </p:attrNameLst>
                                      </p:cBhvr>
                                      <p:to>
                                        <p:strVal val="hidden"/>
                                      </p:to>
                                    </p:set>
                                  </p:childTnLst>
                                </p:cTn>
                              </p:par>
                              <p:par>
                                <p:cTn id="346" presetID="2" presetClass="exit" presetSubtype="9" fill="hold" nodeType="withEffect">
                                  <p:stCondLst>
                                    <p:cond delay="0"/>
                                  </p:stCondLst>
                                  <p:childTnLst>
                                    <p:anim calcmode="lin" valueType="num">
                                      <p:cBhvr additive="base">
                                        <p:cTn id="347" dur="2000"/>
                                        <p:tgtEl>
                                          <p:spTgt spid="35"/>
                                        </p:tgtEl>
                                        <p:attrNameLst>
                                          <p:attrName>ppt_x</p:attrName>
                                        </p:attrNameLst>
                                      </p:cBhvr>
                                      <p:tavLst>
                                        <p:tav tm="0">
                                          <p:val>
                                            <p:strVal val="ppt_x"/>
                                          </p:val>
                                        </p:tav>
                                        <p:tav tm="100000">
                                          <p:val>
                                            <p:strVal val="0-ppt_w/2"/>
                                          </p:val>
                                        </p:tav>
                                      </p:tavLst>
                                    </p:anim>
                                    <p:anim calcmode="lin" valueType="num">
                                      <p:cBhvr additive="base">
                                        <p:cTn id="348" dur="2000"/>
                                        <p:tgtEl>
                                          <p:spTgt spid="35"/>
                                        </p:tgtEl>
                                        <p:attrNameLst>
                                          <p:attrName>ppt_y</p:attrName>
                                        </p:attrNameLst>
                                      </p:cBhvr>
                                      <p:tavLst>
                                        <p:tav tm="0">
                                          <p:val>
                                            <p:strVal val="ppt_y"/>
                                          </p:val>
                                        </p:tav>
                                        <p:tav tm="100000">
                                          <p:val>
                                            <p:strVal val="0-ppt_h/2"/>
                                          </p:val>
                                        </p:tav>
                                      </p:tavLst>
                                    </p:anim>
                                    <p:set>
                                      <p:cBhvr>
                                        <p:cTn id="349" dur="1" fill="hold">
                                          <p:stCondLst>
                                            <p:cond delay="1999"/>
                                          </p:stCondLst>
                                        </p:cTn>
                                        <p:tgtEl>
                                          <p:spTgt spid="35"/>
                                        </p:tgtEl>
                                        <p:attrNameLst>
                                          <p:attrName>style.visibility</p:attrName>
                                        </p:attrNameLst>
                                      </p:cBhvr>
                                      <p:to>
                                        <p:strVal val="hidden"/>
                                      </p:to>
                                    </p:set>
                                  </p:childTnLst>
                                </p:cTn>
                              </p:par>
                              <p:par>
                                <p:cTn id="350" presetID="2" presetClass="exit" presetSubtype="9" fill="hold"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0-ppt_w/2"/>
                                          </p:val>
                                        </p:tav>
                                      </p:tavLst>
                                    </p:anim>
                                    <p:anim calcmode="lin" valueType="num">
                                      <p:cBhvr additive="base">
                                        <p:cTn id="352" dur="2000"/>
                                        <p:tgtEl>
                                          <p:spTgt spid="36"/>
                                        </p:tgtEl>
                                        <p:attrNameLst>
                                          <p:attrName>ppt_y</p:attrName>
                                        </p:attrNameLst>
                                      </p:cBhvr>
                                      <p:tavLst>
                                        <p:tav tm="0">
                                          <p:val>
                                            <p:strVal val="ppt_y"/>
                                          </p:val>
                                        </p:tav>
                                        <p:tav tm="100000">
                                          <p:val>
                                            <p:strVal val="0-ppt_h/2"/>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9" fill="hold" nodeType="withEffect">
                                  <p:stCondLst>
                                    <p:cond delay="0"/>
                                  </p:stCondLst>
                                  <p:childTnLst>
                                    <p:anim calcmode="lin" valueType="num">
                                      <p:cBhvr additive="base">
                                        <p:cTn id="355" dur="2000"/>
                                        <p:tgtEl>
                                          <p:spTgt spid="37"/>
                                        </p:tgtEl>
                                        <p:attrNameLst>
                                          <p:attrName>ppt_x</p:attrName>
                                        </p:attrNameLst>
                                      </p:cBhvr>
                                      <p:tavLst>
                                        <p:tav tm="0">
                                          <p:val>
                                            <p:strVal val="ppt_x"/>
                                          </p:val>
                                        </p:tav>
                                        <p:tav tm="100000">
                                          <p:val>
                                            <p:strVal val="0-ppt_w/2"/>
                                          </p:val>
                                        </p:tav>
                                      </p:tavLst>
                                    </p:anim>
                                    <p:anim calcmode="lin" valueType="num">
                                      <p:cBhvr additive="base">
                                        <p:cTn id="356" dur="2000"/>
                                        <p:tgtEl>
                                          <p:spTgt spid="37"/>
                                        </p:tgtEl>
                                        <p:attrNameLst>
                                          <p:attrName>ppt_y</p:attrName>
                                        </p:attrNameLst>
                                      </p:cBhvr>
                                      <p:tavLst>
                                        <p:tav tm="0">
                                          <p:val>
                                            <p:strVal val="ppt_y"/>
                                          </p:val>
                                        </p:tav>
                                        <p:tav tm="100000">
                                          <p:val>
                                            <p:strVal val="0-ppt_h/2"/>
                                          </p:val>
                                        </p:tav>
                                      </p:tavLst>
                                    </p:anim>
                                    <p:set>
                                      <p:cBhvr>
                                        <p:cTn id="357" dur="1" fill="hold">
                                          <p:stCondLst>
                                            <p:cond delay="1999"/>
                                          </p:stCondLst>
                                        </p:cTn>
                                        <p:tgtEl>
                                          <p:spTgt spid="37"/>
                                        </p:tgtEl>
                                        <p:attrNameLst>
                                          <p:attrName>style.visibility</p:attrName>
                                        </p:attrNameLst>
                                      </p:cBhvr>
                                      <p:to>
                                        <p:strVal val="hidden"/>
                                      </p:to>
                                    </p:set>
                                  </p:childTnLst>
                                </p:cTn>
                              </p:par>
                              <p:par>
                                <p:cTn id="358" presetID="53" presetClass="entr" presetSubtype="0" fill="hold" nodeType="withEffect">
                                  <p:stCondLst>
                                    <p:cond delay="0"/>
                                  </p:stCondLst>
                                  <p:childTnLst>
                                    <p:set>
                                      <p:cBhvr>
                                        <p:cTn id="359" dur="1" fill="hold">
                                          <p:stCondLst>
                                            <p:cond delay="0"/>
                                          </p:stCondLst>
                                        </p:cTn>
                                        <p:tgtEl>
                                          <p:spTgt spid="39"/>
                                        </p:tgtEl>
                                        <p:attrNameLst>
                                          <p:attrName>style.visibility</p:attrName>
                                        </p:attrNameLst>
                                      </p:cBhvr>
                                      <p:to>
                                        <p:strVal val="visible"/>
                                      </p:to>
                                    </p:set>
                                    <p:anim calcmode="lin" valueType="num">
                                      <p:cBhvr>
                                        <p:cTn id="360" dur="2000" fill="hold"/>
                                        <p:tgtEl>
                                          <p:spTgt spid="39"/>
                                        </p:tgtEl>
                                        <p:attrNameLst>
                                          <p:attrName>ppt_w</p:attrName>
                                        </p:attrNameLst>
                                      </p:cBhvr>
                                      <p:tavLst>
                                        <p:tav tm="0">
                                          <p:val>
                                            <p:fltVal val="0"/>
                                          </p:val>
                                        </p:tav>
                                        <p:tav tm="100000">
                                          <p:val>
                                            <p:strVal val="#ppt_w"/>
                                          </p:val>
                                        </p:tav>
                                      </p:tavLst>
                                    </p:anim>
                                    <p:anim calcmode="lin" valueType="num">
                                      <p:cBhvr>
                                        <p:cTn id="361" dur="2000" fill="hold"/>
                                        <p:tgtEl>
                                          <p:spTgt spid="39"/>
                                        </p:tgtEl>
                                        <p:attrNameLst>
                                          <p:attrName>ppt_h</p:attrName>
                                        </p:attrNameLst>
                                      </p:cBhvr>
                                      <p:tavLst>
                                        <p:tav tm="0">
                                          <p:val>
                                            <p:fltVal val="0"/>
                                          </p:val>
                                        </p:tav>
                                        <p:tav tm="100000">
                                          <p:val>
                                            <p:strVal val="#ppt_h"/>
                                          </p:val>
                                        </p:tav>
                                      </p:tavLst>
                                    </p:anim>
                                    <p:animEffect transition="in" filter="fade">
                                      <p:cBhvr>
                                        <p:cTn id="362" dur="2000"/>
                                        <p:tgtEl>
                                          <p:spTgt spid="39"/>
                                        </p:tgtEl>
                                      </p:cBhvr>
                                    </p:animEffect>
                                  </p:childTnLst>
                                </p:cTn>
                              </p:par>
                              <p:par>
                                <p:cTn id="363" presetID="2" presetClass="exit" presetSubtype="12" fill="hold" nodeType="withEffect">
                                  <p:stCondLst>
                                    <p:cond delay="0"/>
                                  </p:stCondLst>
                                  <p:childTnLst>
                                    <p:anim calcmode="lin" valueType="num">
                                      <p:cBhvr additive="base">
                                        <p:cTn id="364" dur="2000"/>
                                        <p:tgtEl>
                                          <p:spTgt spid="5"/>
                                        </p:tgtEl>
                                        <p:attrNameLst>
                                          <p:attrName>ppt_x</p:attrName>
                                        </p:attrNameLst>
                                      </p:cBhvr>
                                      <p:tavLst>
                                        <p:tav tm="0">
                                          <p:val>
                                            <p:strVal val="ppt_x"/>
                                          </p:val>
                                        </p:tav>
                                        <p:tav tm="100000">
                                          <p:val>
                                            <p:strVal val="0-ppt_w/2"/>
                                          </p:val>
                                        </p:tav>
                                      </p:tavLst>
                                    </p:anim>
                                    <p:anim calcmode="lin" valueType="num">
                                      <p:cBhvr additive="base">
                                        <p:cTn id="365" dur="2000"/>
                                        <p:tgtEl>
                                          <p:spTgt spid="5"/>
                                        </p:tgtEl>
                                        <p:attrNameLst>
                                          <p:attrName>ppt_y</p:attrName>
                                        </p:attrNameLst>
                                      </p:cBhvr>
                                      <p:tavLst>
                                        <p:tav tm="0">
                                          <p:val>
                                            <p:strVal val="ppt_y"/>
                                          </p:val>
                                        </p:tav>
                                        <p:tav tm="100000">
                                          <p:val>
                                            <p:strVal val="1+ppt_h/2"/>
                                          </p:val>
                                        </p:tav>
                                      </p:tavLst>
                                    </p:anim>
                                    <p:set>
                                      <p:cBhvr>
                                        <p:cTn id="366" dur="1" fill="hold">
                                          <p:stCondLst>
                                            <p:cond delay="1999"/>
                                          </p:stCondLst>
                                        </p:cTn>
                                        <p:tgtEl>
                                          <p:spTgt spid="5"/>
                                        </p:tgtEl>
                                        <p:attrNameLst>
                                          <p:attrName>style.visibility</p:attrName>
                                        </p:attrNameLst>
                                      </p:cBhvr>
                                      <p:to>
                                        <p:strVal val="hidden"/>
                                      </p:to>
                                    </p:set>
                                  </p:childTnLst>
                                </p:cTn>
                              </p:par>
                              <p:par>
                                <p:cTn id="367" presetID="2" presetClass="exit" presetSubtype="12" fill="hold" nodeType="withEffect">
                                  <p:stCondLst>
                                    <p:cond delay="0"/>
                                  </p:stCondLst>
                                  <p:childTnLst>
                                    <p:anim calcmode="lin" valueType="num">
                                      <p:cBhvr additive="base">
                                        <p:cTn id="368" dur="2000"/>
                                        <p:tgtEl>
                                          <p:spTgt spid="8"/>
                                        </p:tgtEl>
                                        <p:attrNameLst>
                                          <p:attrName>ppt_x</p:attrName>
                                        </p:attrNameLst>
                                      </p:cBhvr>
                                      <p:tavLst>
                                        <p:tav tm="0">
                                          <p:val>
                                            <p:strVal val="ppt_x"/>
                                          </p:val>
                                        </p:tav>
                                        <p:tav tm="100000">
                                          <p:val>
                                            <p:strVal val="0-ppt_w/2"/>
                                          </p:val>
                                        </p:tav>
                                      </p:tavLst>
                                    </p:anim>
                                    <p:anim calcmode="lin" valueType="num">
                                      <p:cBhvr additive="base">
                                        <p:cTn id="369" dur="2000"/>
                                        <p:tgtEl>
                                          <p:spTgt spid="8"/>
                                        </p:tgtEl>
                                        <p:attrNameLst>
                                          <p:attrName>ppt_y</p:attrName>
                                        </p:attrNameLst>
                                      </p:cBhvr>
                                      <p:tavLst>
                                        <p:tav tm="0">
                                          <p:val>
                                            <p:strVal val="ppt_y"/>
                                          </p:val>
                                        </p:tav>
                                        <p:tav tm="100000">
                                          <p:val>
                                            <p:strVal val="1+ppt_h/2"/>
                                          </p:val>
                                        </p:tav>
                                      </p:tavLst>
                                    </p:anim>
                                    <p:set>
                                      <p:cBhvr>
                                        <p:cTn id="370" dur="1" fill="hold">
                                          <p:stCondLst>
                                            <p:cond delay="1999"/>
                                          </p:stCondLst>
                                        </p:cTn>
                                        <p:tgtEl>
                                          <p:spTgt spid="8"/>
                                        </p:tgtEl>
                                        <p:attrNameLst>
                                          <p:attrName>style.visibility</p:attrName>
                                        </p:attrNameLst>
                                      </p:cBhvr>
                                      <p:to>
                                        <p:strVal val="hidden"/>
                                      </p:to>
                                    </p:set>
                                  </p:childTnLst>
                                </p:cTn>
                              </p:par>
                              <p:par>
                                <p:cTn id="371" presetID="2" presetClass="exit" presetSubtype="12" fill="hold" nodeType="withEffect">
                                  <p:stCondLst>
                                    <p:cond delay="0"/>
                                  </p:stCondLst>
                                  <p:childTnLst>
                                    <p:anim calcmode="lin" valueType="num">
                                      <p:cBhvr additive="base">
                                        <p:cTn id="372" dur="2000"/>
                                        <p:tgtEl>
                                          <p:spTgt spid="10"/>
                                        </p:tgtEl>
                                        <p:attrNameLst>
                                          <p:attrName>ppt_x</p:attrName>
                                        </p:attrNameLst>
                                      </p:cBhvr>
                                      <p:tavLst>
                                        <p:tav tm="0">
                                          <p:val>
                                            <p:strVal val="ppt_x"/>
                                          </p:val>
                                        </p:tav>
                                        <p:tav tm="100000">
                                          <p:val>
                                            <p:strVal val="0-ppt_w/2"/>
                                          </p:val>
                                        </p:tav>
                                      </p:tavLst>
                                    </p:anim>
                                    <p:anim calcmode="lin" valueType="num">
                                      <p:cBhvr additive="base">
                                        <p:cTn id="373" dur="2000"/>
                                        <p:tgtEl>
                                          <p:spTgt spid="10"/>
                                        </p:tgtEl>
                                        <p:attrNameLst>
                                          <p:attrName>ppt_y</p:attrName>
                                        </p:attrNameLst>
                                      </p:cBhvr>
                                      <p:tavLst>
                                        <p:tav tm="0">
                                          <p:val>
                                            <p:strVal val="ppt_y"/>
                                          </p:val>
                                        </p:tav>
                                        <p:tav tm="100000">
                                          <p:val>
                                            <p:strVal val="1+ppt_h/2"/>
                                          </p:val>
                                        </p:tav>
                                      </p:tavLst>
                                    </p:anim>
                                    <p:set>
                                      <p:cBhvr>
                                        <p:cTn id="374" dur="1" fill="hold">
                                          <p:stCondLst>
                                            <p:cond delay="1999"/>
                                          </p:stCondLst>
                                        </p:cTn>
                                        <p:tgtEl>
                                          <p:spTgt spid="10"/>
                                        </p:tgtEl>
                                        <p:attrNameLst>
                                          <p:attrName>style.visibility</p:attrName>
                                        </p:attrNameLst>
                                      </p:cBhvr>
                                      <p:to>
                                        <p:strVal val="hidden"/>
                                      </p:to>
                                    </p:set>
                                  </p:childTnLst>
                                </p:cTn>
                              </p:par>
                              <p:par>
                                <p:cTn id="375" presetID="2" presetClass="exit" presetSubtype="12" fill="hold" nodeType="withEffect">
                                  <p:stCondLst>
                                    <p:cond delay="0"/>
                                  </p:stCondLst>
                                  <p:childTnLst>
                                    <p:anim calcmode="lin" valueType="num">
                                      <p:cBhvr additive="base">
                                        <p:cTn id="376" dur="2000"/>
                                        <p:tgtEl>
                                          <p:spTgt spid="13"/>
                                        </p:tgtEl>
                                        <p:attrNameLst>
                                          <p:attrName>ppt_x</p:attrName>
                                        </p:attrNameLst>
                                      </p:cBhvr>
                                      <p:tavLst>
                                        <p:tav tm="0">
                                          <p:val>
                                            <p:strVal val="ppt_x"/>
                                          </p:val>
                                        </p:tav>
                                        <p:tav tm="100000">
                                          <p:val>
                                            <p:strVal val="0-ppt_w/2"/>
                                          </p:val>
                                        </p:tav>
                                      </p:tavLst>
                                    </p:anim>
                                    <p:anim calcmode="lin" valueType="num">
                                      <p:cBhvr additive="base">
                                        <p:cTn id="377" dur="2000"/>
                                        <p:tgtEl>
                                          <p:spTgt spid="13"/>
                                        </p:tgtEl>
                                        <p:attrNameLst>
                                          <p:attrName>ppt_y</p:attrName>
                                        </p:attrNameLst>
                                      </p:cBhvr>
                                      <p:tavLst>
                                        <p:tav tm="0">
                                          <p:val>
                                            <p:strVal val="ppt_y"/>
                                          </p:val>
                                        </p:tav>
                                        <p:tav tm="100000">
                                          <p:val>
                                            <p:strVal val="1+ppt_h/2"/>
                                          </p:val>
                                        </p:tav>
                                      </p:tavLst>
                                    </p:anim>
                                    <p:set>
                                      <p:cBhvr>
                                        <p:cTn id="378" dur="1" fill="hold">
                                          <p:stCondLst>
                                            <p:cond delay="1999"/>
                                          </p:stCondLst>
                                        </p:cTn>
                                        <p:tgtEl>
                                          <p:spTgt spid="13"/>
                                        </p:tgtEl>
                                        <p:attrNameLst>
                                          <p:attrName>style.visibility</p:attrName>
                                        </p:attrNameLst>
                                      </p:cBhvr>
                                      <p:to>
                                        <p:strVal val="hidden"/>
                                      </p:to>
                                    </p:set>
                                  </p:childTnLst>
                                </p:cTn>
                              </p:par>
                              <p:par>
                                <p:cTn id="379" presetID="2" presetClass="exit" presetSubtype="12" fill="hold" nodeType="withEffect">
                                  <p:stCondLst>
                                    <p:cond delay="0"/>
                                  </p:stCondLst>
                                  <p:childTnLst>
                                    <p:anim calcmode="lin" valueType="num">
                                      <p:cBhvr additive="base">
                                        <p:cTn id="380" dur="2000"/>
                                        <p:tgtEl>
                                          <p:spTgt spid="14"/>
                                        </p:tgtEl>
                                        <p:attrNameLst>
                                          <p:attrName>ppt_x</p:attrName>
                                        </p:attrNameLst>
                                      </p:cBhvr>
                                      <p:tavLst>
                                        <p:tav tm="0">
                                          <p:val>
                                            <p:strVal val="ppt_x"/>
                                          </p:val>
                                        </p:tav>
                                        <p:tav tm="100000">
                                          <p:val>
                                            <p:strVal val="0-ppt_w/2"/>
                                          </p:val>
                                        </p:tav>
                                      </p:tavLst>
                                    </p:anim>
                                    <p:anim calcmode="lin" valueType="num">
                                      <p:cBhvr additive="base">
                                        <p:cTn id="381" dur="2000"/>
                                        <p:tgtEl>
                                          <p:spTgt spid="14"/>
                                        </p:tgtEl>
                                        <p:attrNameLst>
                                          <p:attrName>ppt_y</p:attrName>
                                        </p:attrNameLst>
                                      </p:cBhvr>
                                      <p:tavLst>
                                        <p:tav tm="0">
                                          <p:val>
                                            <p:strVal val="ppt_y"/>
                                          </p:val>
                                        </p:tav>
                                        <p:tav tm="100000">
                                          <p:val>
                                            <p:strVal val="1+ppt_h/2"/>
                                          </p:val>
                                        </p:tav>
                                      </p:tavLst>
                                    </p:anim>
                                    <p:set>
                                      <p:cBhvr>
                                        <p:cTn id="382" dur="1" fill="hold">
                                          <p:stCondLst>
                                            <p:cond delay="1999"/>
                                          </p:stCondLst>
                                        </p:cTn>
                                        <p:tgtEl>
                                          <p:spTgt spid="14"/>
                                        </p:tgtEl>
                                        <p:attrNameLst>
                                          <p:attrName>style.visibility</p:attrName>
                                        </p:attrNameLst>
                                      </p:cBhvr>
                                      <p:to>
                                        <p:strVal val="hidden"/>
                                      </p:to>
                                    </p:set>
                                  </p:childTnLst>
                                </p:cTn>
                              </p:par>
                              <p:par>
                                <p:cTn id="383" presetID="2" presetClass="exit" presetSubtype="12" fill="hold" nodeType="withEffect">
                                  <p:stCondLst>
                                    <p:cond delay="0"/>
                                  </p:stCondLst>
                                  <p:childTnLst>
                                    <p:anim calcmode="lin" valueType="num">
                                      <p:cBhvr additive="base">
                                        <p:cTn id="384" dur="2000"/>
                                        <p:tgtEl>
                                          <p:spTgt spid="15"/>
                                        </p:tgtEl>
                                        <p:attrNameLst>
                                          <p:attrName>ppt_x</p:attrName>
                                        </p:attrNameLst>
                                      </p:cBhvr>
                                      <p:tavLst>
                                        <p:tav tm="0">
                                          <p:val>
                                            <p:strVal val="ppt_x"/>
                                          </p:val>
                                        </p:tav>
                                        <p:tav tm="100000">
                                          <p:val>
                                            <p:strVal val="0-ppt_w/2"/>
                                          </p:val>
                                        </p:tav>
                                      </p:tavLst>
                                    </p:anim>
                                    <p:anim calcmode="lin" valueType="num">
                                      <p:cBhvr additive="base">
                                        <p:cTn id="385" dur="2000"/>
                                        <p:tgtEl>
                                          <p:spTgt spid="15"/>
                                        </p:tgtEl>
                                        <p:attrNameLst>
                                          <p:attrName>ppt_y</p:attrName>
                                        </p:attrNameLst>
                                      </p:cBhvr>
                                      <p:tavLst>
                                        <p:tav tm="0">
                                          <p:val>
                                            <p:strVal val="ppt_y"/>
                                          </p:val>
                                        </p:tav>
                                        <p:tav tm="100000">
                                          <p:val>
                                            <p:strVal val="1+ppt_h/2"/>
                                          </p:val>
                                        </p:tav>
                                      </p:tavLst>
                                    </p:anim>
                                    <p:set>
                                      <p:cBhvr>
                                        <p:cTn id="386" dur="1" fill="hold">
                                          <p:stCondLst>
                                            <p:cond delay="1999"/>
                                          </p:stCondLst>
                                        </p:cTn>
                                        <p:tgtEl>
                                          <p:spTgt spid="15"/>
                                        </p:tgtEl>
                                        <p:attrNameLst>
                                          <p:attrName>style.visibility</p:attrName>
                                        </p:attrNameLst>
                                      </p:cBhvr>
                                      <p:to>
                                        <p:strVal val="hidden"/>
                                      </p:to>
                                    </p:set>
                                  </p:childTnLst>
                                </p:cTn>
                              </p:par>
                              <p:par>
                                <p:cTn id="387" presetID="2" presetClass="exit" presetSubtype="12" fill="hold" nodeType="withEffect">
                                  <p:stCondLst>
                                    <p:cond delay="0"/>
                                  </p:stCondLst>
                                  <p:childTnLst>
                                    <p:anim calcmode="lin" valueType="num">
                                      <p:cBhvr additive="base">
                                        <p:cTn id="388" dur="2000"/>
                                        <p:tgtEl>
                                          <p:spTgt spid="20"/>
                                        </p:tgtEl>
                                        <p:attrNameLst>
                                          <p:attrName>ppt_x</p:attrName>
                                        </p:attrNameLst>
                                      </p:cBhvr>
                                      <p:tavLst>
                                        <p:tav tm="0">
                                          <p:val>
                                            <p:strVal val="ppt_x"/>
                                          </p:val>
                                        </p:tav>
                                        <p:tav tm="100000">
                                          <p:val>
                                            <p:strVal val="0-ppt_w/2"/>
                                          </p:val>
                                        </p:tav>
                                      </p:tavLst>
                                    </p:anim>
                                    <p:anim calcmode="lin" valueType="num">
                                      <p:cBhvr additive="base">
                                        <p:cTn id="389" dur="2000"/>
                                        <p:tgtEl>
                                          <p:spTgt spid="20"/>
                                        </p:tgtEl>
                                        <p:attrNameLst>
                                          <p:attrName>ppt_y</p:attrName>
                                        </p:attrNameLst>
                                      </p:cBhvr>
                                      <p:tavLst>
                                        <p:tav tm="0">
                                          <p:val>
                                            <p:strVal val="ppt_y"/>
                                          </p:val>
                                        </p:tav>
                                        <p:tav tm="100000">
                                          <p:val>
                                            <p:strVal val="1+ppt_h/2"/>
                                          </p:val>
                                        </p:tav>
                                      </p:tavLst>
                                    </p:anim>
                                    <p:set>
                                      <p:cBhvr>
                                        <p:cTn id="390" dur="1" fill="hold">
                                          <p:stCondLst>
                                            <p:cond delay="1999"/>
                                          </p:stCondLst>
                                        </p:cTn>
                                        <p:tgtEl>
                                          <p:spTgt spid="20"/>
                                        </p:tgtEl>
                                        <p:attrNameLst>
                                          <p:attrName>style.visibility</p:attrName>
                                        </p:attrNameLst>
                                      </p:cBhvr>
                                      <p:to>
                                        <p:strVal val="hidden"/>
                                      </p:to>
                                    </p:set>
                                  </p:childTnLst>
                                </p:cTn>
                              </p:par>
                              <p:par>
                                <p:cTn id="391" presetID="2" presetClass="exit" presetSubtype="12" fill="hold" nodeType="withEffect">
                                  <p:stCondLst>
                                    <p:cond delay="0"/>
                                  </p:stCondLst>
                                  <p:childTnLst>
                                    <p:anim calcmode="lin" valueType="num">
                                      <p:cBhvr additive="base">
                                        <p:cTn id="392" dur="2000"/>
                                        <p:tgtEl>
                                          <p:spTgt spid="21"/>
                                        </p:tgtEl>
                                        <p:attrNameLst>
                                          <p:attrName>ppt_x</p:attrName>
                                        </p:attrNameLst>
                                      </p:cBhvr>
                                      <p:tavLst>
                                        <p:tav tm="0">
                                          <p:val>
                                            <p:strVal val="ppt_x"/>
                                          </p:val>
                                        </p:tav>
                                        <p:tav tm="100000">
                                          <p:val>
                                            <p:strVal val="0-ppt_w/2"/>
                                          </p:val>
                                        </p:tav>
                                      </p:tavLst>
                                    </p:anim>
                                    <p:anim calcmode="lin" valueType="num">
                                      <p:cBhvr additive="base">
                                        <p:cTn id="393" dur="2000"/>
                                        <p:tgtEl>
                                          <p:spTgt spid="21"/>
                                        </p:tgtEl>
                                        <p:attrNameLst>
                                          <p:attrName>ppt_y</p:attrName>
                                        </p:attrNameLst>
                                      </p:cBhvr>
                                      <p:tavLst>
                                        <p:tav tm="0">
                                          <p:val>
                                            <p:strVal val="ppt_y"/>
                                          </p:val>
                                        </p:tav>
                                        <p:tav tm="100000">
                                          <p:val>
                                            <p:strVal val="1+ppt_h/2"/>
                                          </p:val>
                                        </p:tav>
                                      </p:tavLst>
                                    </p:anim>
                                    <p:set>
                                      <p:cBhvr>
                                        <p:cTn id="394" dur="1" fill="hold">
                                          <p:stCondLst>
                                            <p:cond delay="1999"/>
                                          </p:stCondLst>
                                        </p:cTn>
                                        <p:tgtEl>
                                          <p:spTgt spid="21"/>
                                        </p:tgtEl>
                                        <p:attrNameLst>
                                          <p:attrName>style.visibility</p:attrName>
                                        </p:attrNameLst>
                                      </p:cBhvr>
                                      <p:to>
                                        <p:strVal val="hidden"/>
                                      </p:to>
                                    </p:set>
                                  </p:childTnLst>
                                </p:cTn>
                              </p:par>
                              <p:par>
                                <p:cTn id="395" presetID="2" presetClass="exit" presetSubtype="3" fill="hold" nodeType="withEffect">
                                  <p:stCondLst>
                                    <p:cond delay="0"/>
                                  </p:stCondLst>
                                  <p:childTnLst>
                                    <p:anim calcmode="lin" valueType="num">
                                      <p:cBhvr additive="base">
                                        <p:cTn id="396" dur="2000"/>
                                        <p:tgtEl>
                                          <p:spTgt spid="19"/>
                                        </p:tgtEl>
                                        <p:attrNameLst>
                                          <p:attrName>ppt_x</p:attrName>
                                        </p:attrNameLst>
                                      </p:cBhvr>
                                      <p:tavLst>
                                        <p:tav tm="0">
                                          <p:val>
                                            <p:strVal val="ppt_x"/>
                                          </p:val>
                                        </p:tav>
                                        <p:tav tm="100000">
                                          <p:val>
                                            <p:strVal val="1+ppt_w/2"/>
                                          </p:val>
                                        </p:tav>
                                      </p:tavLst>
                                    </p:anim>
                                    <p:anim calcmode="lin" valueType="num">
                                      <p:cBhvr additive="base">
                                        <p:cTn id="397" dur="2000"/>
                                        <p:tgtEl>
                                          <p:spTgt spid="19"/>
                                        </p:tgtEl>
                                        <p:attrNameLst>
                                          <p:attrName>ppt_y</p:attrName>
                                        </p:attrNameLst>
                                      </p:cBhvr>
                                      <p:tavLst>
                                        <p:tav tm="0">
                                          <p:val>
                                            <p:strVal val="ppt_y"/>
                                          </p:val>
                                        </p:tav>
                                        <p:tav tm="100000">
                                          <p:val>
                                            <p:strVal val="0-ppt_h/2"/>
                                          </p:val>
                                        </p:tav>
                                      </p:tavLst>
                                    </p:anim>
                                    <p:set>
                                      <p:cBhvr>
                                        <p:cTn id="398" dur="1" fill="hold">
                                          <p:stCondLst>
                                            <p:cond delay="1999"/>
                                          </p:stCondLst>
                                        </p:cTn>
                                        <p:tgtEl>
                                          <p:spTgt spid="19"/>
                                        </p:tgtEl>
                                        <p:attrNameLst>
                                          <p:attrName>style.visibility</p:attrName>
                                        </p:attrNameLst>
                                      </p:cBhvr>
                                      <p:to>
                                        <p:strVal val="hidden"/>
                                      </p:to>
                                    </p:set>
                                  </p:childTnLst>
                                </p:cTn>
                              </p:par>
                              <p:par>
                                <p:cTn id="399" presetID="2" presetClass="exit" presetSubtype="3" fill="hold" nodeType="withEffect">
                                  <p:stCondLst>
                                    <p:cond delay="0"/>
                                  </p:stCondLst>
                                  <p:childTnLst>
                                    <p:anim calcmode="lin" valueType="num">
                                      <p:cBhvr additive="base">
                                        <p:cTn id="400" dur="2000"/>
                                        <p:tgtEl>
                                          <p:spTgt spid="23"/>
                                        </p:tgtEl>
                                        <p:attrNameLst>
                                          <p:attrName>ppt_x</p:attrName>
                                        </p:attrNameLst>
                                      </p:cBhvr>
                                      <p:tavLst>
                                        <p:tav tm="0">
                                          <p:val>
                                            <p:strVal val="ppt_x"/>
                                          </p:val>
                                        </p:tav>
                                        <p:tav tm="100000">
                                          <p:val>
                                            <p:strVal val="1+ppt_w/2"/>
                                          </p:val>
                                        </p:tav>
                                      </p:tavLst>
                                    </p:anim>
                                    <p:anim calcmode="lin" valueType="num">
                                      <p:cBhvr additive="base">
                                        <p:cTn id="401" dur="2000"/>
                                        <p:tgtEl>
                                          <p:spTgt spid="23"/>
                                        </p:tgtEl>
                                        <p:attrNameLst>
                                          <p:attrName>ppt_y</p:attrName>
                                        </p:attrNameLst>
                                      </p:cBhvr>
                                      <p:tavLst>
                                        <p:tav tm="0">
                                          <p:val>
                                            <p:strVal val="ppt_y"/>
                                          </p:val>
                                        </p:tav>
                                        <p:tav tm="100000">
                                          <p:val>
                                            <p:strVal val="0-ppt_h/2"/>
                                          </p:val>
                                        </p:tav>
                                      </p:tavLst>
                                    </p:anim>
                                    <p:set>
                                      <p:cBhvr>
                                        <p:cTn id="402" dur="1" fill="hold">
                                          <p:stCondLst>
                                            <p:cond delay="1999"/>
                                          </p:stCondLst>
                                        </p:cTn>
                                        <p:tgtEl>
                                          <p:spTgt spid="23"/>
                                        </p:tgtEl>
                                        <p:attrNameLst>
                                          <p:attrName>style.visibility</p:attrName>
                                        </p:attrNameLst>
                                      </p:cBhvr>
                                      <p:to>
                                        <p:strVal val="hidden"/>
                                      </p:to>
                                    </p:set>
                                  </p:childTnLst>
                                </p:cTn>
                              </p:par>
                              <p:par>
                                <p:cTn id="403" presetID="2" presetClass="exit" presetSubtype="3" fill="hold" nodeType="withEffect">
                                  <p:stCondLst>
                                    <p:cond delay="0"/>
                                  </p:stCondLst>
                                  <p:childTnLst>
                                    <p:anim calcmode="lin" valueType="num">
                                      <p:cBhvr additive="base">
                                        <p:cTn id="404" dur="2000"/>
                                        <p:tgtEl>
                                          <p:spTgt spid="25"/>
                                        </p:tgtEl>
                                        <p:attrNameLst>
                                          <p:attrName>ppt_x</p:attrName>
                                        </p:attrNameLst>
                                      </p:cBhvr>
                                      <p:tavLst>
                                        <p:tav tm="0">
                                          <p:val>
                                            <p:strVal val="ppt_x"/>
                                          </p:val>
                                        </p:tav>
                                        <p:tav tm="100000">
                                          <p:val>
                                            <p:strVal val="1+ppt_w/2"/>
                                          </p:val>
                                        </p:tav>
                                      </p:tavLst>
                                    </p:anim>
                                    <p:anim calcmode="lin" valueType="num">
                                      <p:cBhvr additive="base">
                                        <p:cTn id="405" dur="2000"/>
                                        <p:tgtEl>
                                          <p:spTgt spid="25"/>
                                        </p:tgtEl>
                                        <p:attrNameLst>
                                          <p:attrName>ppt_y</p:attrName>
                                        </p:attrNameLst>
                                      </p:cBhvr>
                                      <p:tavLst>
                                        <p:tav tm="0">
                                          <p:val>
                                            <p:strVal val="ppt_y"/>
                                          </p:val>
                                        </p:tav>
                                        <p:tav tm="100000">
                                          <p:val>
                                            <p:strVal val="0-ppt_h/2"/>
                                          </p:val>
                                        </p:tav>
                                      </p:tavLst>
                                    </p:anim>
                                    <p:set>
                                      <p:cBhvr>
                                        <p:cTn id="406" dur="1" fill="hold">
                                          <p:stCondLst>
                                            <p:cond delay="1999"/>
                                          </p:stCondLst>
                                        </p:cTn>
                                        <p:tgtEl>
                                          <p:spTgt spid="25"/>
                                        </p:tgtEl>
                                        <p:attrNameLst>
                                          <p:attrName>style.visibility</p:attrName>
                                        </p:attrNameLst>
                                      </p:cBhvr>
                                      <p:to>
                                        <p:strVal val="hidden"/>
                                      </p:to>
                                    </p:set>
                                  </p:childTnLst>
                                </p:cTn>
                              </p:par>
                              <p:par>
                                <p:cTn id="407" presetID="2" presetClass="exit" presetSubtype="3" fill="hold" nodeType="withEffect">
                                  <p:stCondLst>
                                    <p:cond delay="0"/>
                                  </p:stCondLst>
                                  <p:childTnLst>
                                    <p:anim calcmode="lin" valueType="num">
                                      <p:cBhvr additive="base">
                                        <p:cTn id="408" dur="2000"/>
                                        <p:tgtEl>
                                          <p:spTgt spid="26"/>
                                        </p:tgtEl>
                                        <p:attrNameLst>
                                          <p:attrName>ppt_x</p:attrName>
                                        </p:attrNameLst>
                                      </p:cBhvr>
                                      <p:tavLst>
                                        <p:tav tm="0">
                                          <p:val>
                                            <p:strVal val="ppt_x"/>
                                          </p:val>
                                        </p:tav>
                                        <p:tav tm="100000">
                                          <p:val>
                                            <p:strVal val="1+ppt_w/2"/>
                                          </p:val>
                                        </p:tav>
                                      </p:tavLst>
                                    </p:anim>
                                    <p:anim calcmode="lin" valueType="num">
                                      <p:cBhvr additive="base">
                                        <p:cTn id="409" dur="2000"/>
                                        <p:tgtEl>
                                          <p:spTgt spid="26"/>
                                        </p:tgtEl>
                                        <p:attrNameLst>
                                          <p:attrName>ppt_y</p:attrName>
                                        </p:attrNameLst>
                                      </p:cBhvr>
                                      <p:tavLst>
                                        <p:tav tm="0">
                                          <p:val>
                                            <p:strVal val="ppt_y"/>
                                          </p:val>
                                        </p:tav>
                                        <p:tav tm="100000">
                                          <p:val>
                                            <p:strVal val="0-ppt_h/2"/>
                                          </p:val>
                                        </p:tav>
                                      </p:tavLst>
                                    </p:anim>
                                    <p:set>
                                      <p:cBhvr>
                                        <p:cTn id="410" dur="1" fill="hold">
                                          <p:stCondLst>
                                            <p:cond delay="1999"/>
                                          </p:stCondLst>
                                        </p:cTn>
                                        <p:tgtEl>
                                          <p:spTgt spid="26"/>
                                        </p:tgtEl>
                                        <p:attrNameLst>
                                          <p:attrName>style.visibility</p:attrName>
                                        </p:attrNameLst>
                                      </p:cBhvr>
                                      <p:to>
                                        <p:strVal val="hidden"/>
                                      </p:to>
                                    </p:set>
                                  </p:childTnLst>
                                </p:cTn>
                              </p:par>
                              <p:par>
                                <p:cTn id="411" presetID="2" presetClass="exit" presetSubtype="3" fill="hold" nodeType="withEffect">
                                  <p:stCondLst>
                                    <p:cond delay="0"/>
                                  </p:stCondLst>
                                  <p:childTnLst>
                                    <p:anim calcmode="lin" valueType="num">
                                      <p:cBhvr additive="base">
                                        <p:cTn id="412" dur="2000"/>
                                        <p:tgtEl>
                                          <p:spTgt spid="27"/>
                                        </p:tgtEl>
                                        <p:attrNameLst>
                                          <p:attrName>ppt_x</p:attrName>
                                        </p:attrNameLst>
                                      </p:cBhvr>
                                      <p:tavLst>
                                        <p:tav tm="0">
                                          <p:val>
                                            <p:strVal val="ppt_x"/>
                                          </p:val>
                                        </p:tav>
                                        <p:tav tm="100000">
                                          <p:val>
                                            <p:strVal val="1+ppt_w/2"/>
                                          </p:val>
                                        </p:tav>
                                      </p:tavLst>
                                    </p:anim>
                                    <p:anim calcmode="lin" valueType="num">
                                      <p:cBhvr additive="base">
                                        <p:cTn id="413" dur="2000"/>
                                        <p:tgtEl>
                                          <p:spTgt spid="27"/>
                                        </p:tgtEl>
                                        <p:attrNameLst>
                                          <p:attrName>ppt_y</p:attrName>
                                        </p:attrNameLst>
                                      </p:cBhvr>
                                      <p:tavLst>
                                        <p:tav tm="0">
                                          <p:val>
                                            <p:strVal val="ppt_y"/>
                                          </p:val>
                                        </p:tav>
                                        <p:tav tm="100000">
                                          <p:val>
                                            <p:strVal val="0-ppt_h/2"/>
                                          </p:val>
                                        </p:tav>
                                      </p:tavLst>
                                    </p:anim>
                                    <p:set>
                                      <p:cBhvr>
                                        <p:cTn id="414" dur="1" fill="hold">
                                          <p:stCondLst>
                                            <p:cond delay="1999"/>
                                          </p:stCondLst>
                                        </p:cTn>
                                        <p:tgtEl>
                                          <p:spTgt spid="27"/>
                                        </p:tgtEl>
                                        <p:attrNameLst>
                                          <p:attrName>style.visibility</p:attrName>
                                        </p:attrNameLst>
                                      </p:cBhvr>
                                      <p:to>
                                        <p:strVal val="hidden"/>
                                      </p:to>
                                    </p:set>
                                  </p:childTnLst>
                                </p:cTn>
                              </p:par>
                              <p:par>
                                <p:cTn id="415" presetID="2" presetClass="exit" presetSubtype="3" fill="hold" nodeType="withEffect">
                                  <p:stCondLst>
                                    <p:cond delay="0"/>
                                  </p:stCondLst>
                                  <p:childTnLst>
                                    <p:anim calcmode="lin" valueType="num">
                                      <p:cBhvr additive="base">
                                        <p:cTn id="416" dur="2000"/>
                                        <p:tgtEl>
                                          <p:spTgt spid="28"/>
                                        </p:tgtEl>
                                        <p:attrNameLst>
                                          <p:attrName>ppt_x</p:attrName>
                                        </p:attrNameLst>
                                      </p:cBhvr>
                                      <p:tavLst>
                                        <p:tav tm="0">
                                          <p:val>
                                            <p:strVal val="ppt_x"/>
                                          </p:val>
                                        </p:tav>
                                        <p:tav tm="100000">
                                          <p:val>
                                            <p:strVal val="1+ppt_w/2"/>
                                          </p:val>
                                        </p:tav>
                                      </p:tavLst>
                                    </p:anim>
                                    <p:anim calcmode="lin" valueType="num">
                                      <p:cBhvr additive="base">
                                        <p:cTn id="417" dur="2000"/>
                                        <p:tgtEl>
                                          <p:spTgt spid="28"/>
                                        </p:tgtEl>
                                        <p:attrNameLst>
                                          <p:attrName>ppt_y</p:attrName>
                                        </p:attrNameLst>
                                      </p:cBhvr>
                                      <p:tavLst>
                                        <p:tav tm="0">
                                          <p:val>
                                            <p:strVal val="ppt_y"/>
                                          </p:val>
                                        </p:tav>
                                        <p:tav tm="100000">
                                          <p:val>
                                            <p:strVal val="0-ppt_h/2"/>
                                          </p:val>
                                        </p:tav>
                                      </p:tavLst>
                                    </p:anim>
                                    <p:set>
                                      <p:cBhvr>
                                        <p:cTn id="418" dur="1" fill="hold">
                                          <p:stCondLst>
                                            <p:cond delay="1999"/>
                                          </p:stCondLst>
                                        </p:cTn>
                                        <p:tgtEl>
                                          <p:spTgt spid="28"/>
                                        </p:tgtEl>
                                        <p:attrNameLst>
                                          <p:attrName>style.visibility</p:attrName>
                                        </p:attrNameLst>
                                      </p:cBhvr>
                                      <p:to>
                                        <p:strVal val="hidden"/>
                                      </p:to>
                                    </p:set>
                                  </p:childTnLst>
                                </p:cTn>
                              </p:par>
                              <p:par>
                                <p:cTn id="419" presetID="2" presetClass="exit" presetSubtype="3" fill="hold" nodeType="withEffect">
                                  <p:stCondLst>
                                    <p:cond delay="0"/>
                                  </p:stCondLst>
                                  <p:childTnLst>
                                    <p:anim calcmode="lin" valueType="num">
                                      <p:cBhvr additive="base">
                                        <p:cTn id="420" dur="2000"/>
                                        <p:tgtEl>
                                          <p:spTgt spid="29"/>
                                        </p:tgtEl>
                                        <p:attrNameLst>
                                          <p:attrName>ppt_x</p:attrName>
                                        </p:attrNameLst>
                                      </p:cBhvr>
                                      <p:tavLst>
                                        <p:tav tm="0">
                                          <p:val>
                                            <p:strVal val="ppt_x"/>
                                          </p:val>
                                        </p:tav>
                                        <p:tav tm="100000">
                                          <p:val>
                                            <p:strVal val="1+ppt_w/2"/>
                                          </p:val>
                                        </p:tav>
                                      </p:tavLst>
                                    </p:anim>
                                    <p:anim calcmode="lin" valueType="num">
                                      <p:cBhvr additive="base">
                                        <p:cTn id="421" dur="2000"/>
                                        <p:tgtEl>
                                          <p:spTgt spid="29"/>
                                        </p:tgtEl>
                                        <p:attrNameLst>
                                          <p:attrName>ppt_y</p:attrName>
                                        </p:attrNameLst>
                                      </p:cBhvr>
                                      <p:tavLst>
                                        <p:tav tm="0">
                                          <p:val>
                                            <p:strVal val="ppt_y"/>
                                          </p:val>
                                        </p:tav>
                                        <p:tav tm="100000">
                                          <p:val>
                                            <p:strVal val="0-ppt_h/2"/>
                                          </p:val>
                                        </p:tav>
                                      </p:tavLst>
                                    </p:anim>
                                    <p:set>
                                      <p:cBhvr>
                                        <p:cTn id="422" dur="1" fill="hold">
                                          <p:stCondLst>
                                            <p:cond delay="1999"/>
                                          </p:stCondLst>
                                        </p:cTn>
                                        <p:tgtEl>
                                          <p:spTgt spid="29"/>
                                        </p:tgtEl>
                                        <p:attrNameLst>
                                          <p:attrName>style.visibility</p:attrName>
                                        </p:attrNameLst>
                                      </p:cBhvr>
                                      <p:to>
                                        <p:strVal val="hidden"/>
                                      </p:to>
                                    </p:set>
                                  </p:childTnLst>
                                </p:cTn>
                              </p:par>
                              <p:par>
                                <p:cTn id="423" presetID="2" presetClass="exit" presetSubtype="3" fill="hold" nodeType="withEffect">
                                  <p:stCondLst>
                                    <p:cond delay="0"/>
                                  </p:stCondLst>
                                  <p:childTnLst>
                                    <p:anim calcmode="lin" valueType="num">
                                      <p:cBhvr additive="base">
                                        <p:cTn id="424" dur="2000"/>
                                        <p:tgtEl>
                                          <p:spTgt spid="30"/>
                                        </p:tgtEl>
                                        <p:attrNameLst>
                                          <p:attrName>ppt_x</p:attrName>
                                        </p:attrNameLst>
                                      </p:cBhvr>
                                      <p:tavLst>
                                        <p:tav tm="0">
                                          <p:val>
                                            <p:strVal val="ppt_x"/>
                                          </p:val>
                                        </p:tav>
                                        <p:tav tm="100000">
                                          <p:val>
                                            <p:strVal val="1+ppt_w/2"/>
                                          </p:val>
                                        </p:tav>
                                      </p:tavLst>
                                    </p:anim>
                                    <p:anim calcmode="lin" valueType="num">
                                      <p:cBhvr additive="base">
                                        <p:cTn id="425" dur="2000"/>
                                        <p:tgtEl>
                                          <p:spTgt spid="30"/>
                                        </p:tgtEl>
                                        <p:attrNameLst>
                                          <p:attrName>ppt_y</p:attrName>
                                        </p:attrNameLst>
                                      </p:cBhvr>
                                      <p:tavLst>
                                        <p:tav tm="0">
                                          <p:val>
                                            <p:strVal val="ppt_y"/>
                                          </p:val>
                                        </p:tav>
                                        <p:tav tm="100000">
                                          <p:val>
                                            <p:strVal val="0-ppt_h/2"/>
                                          </p:val>
                                        </p:tav>
                                      </p:tavLst>
                                    </p:anim>
                                    <p:set>
                                      <p:cBhvr>
                                        <p:cTn id="426" dur="1" fill="hold">
                                          <p:stCondLst>
                                            <p:cond delay="19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http://i.ytimg.com/vi/xVhD4oUUYVk/maxresdefault.jpg">
            <a:hlinkClick r:id="rId2"/>
          </p:cNvPr>
          <p:cNvPicPr>
            <a:picLocks noChangeAspect="1" noChangeArrowheads="1"/>
          </p:cNvPicPr>
          <p:nvPr/>
        </p:nvPicPr>
        <p:blipFill>
          <a:blip r:embed="rId3"/>
          <a:srcRect/>
          <a:stretch>
            <a:fillRect/>
          </a:stretch>
        </p:blipFill>
        <p:spPr bwMode="auto">
          <a:xfrm>
            <a:off x="0" y="0"/>
            <a:ext cx="9140709" cy="6858000"/>
          </a:xfrm>
          <a:prstGeom prst="rect">
            <a:avLst/>
          </a:prstGeom>
          <a:noFill/>
        </p:spPr>
      </p:pic>
      <p:sp>
        <p:nvSpPr>
          <p:cNvPr id="4" name="3 Rectángulo"/>
          <p:cNvSpPr/>
          <p:nvPr/>
        </p:nvSpPr>
        <p:spPr>
          <a:xfrm>
            <a:off x="0" y="0"/>
            <a:ext cx="9144000" cy="6858000"/>
          </a:xfrm>
          <a:prstGeom prst="rect">
            <a:avLst/>
          </a:prstGeom>
          <a:solidFill>
            <a:srgbClr val="12EE4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musicfromthesoul.net/images/espiral_ok.gif"/>
          <p:cNvPicPr>
            <a:picLocks noChangeAspect="1" noChangeArrowheads="1"/>
          </p:cNvPicPr>
          <p:nvPr/>
        </p:nvPicPr>
        <p:blipFill>
          <a:blip r:embed="rId4" cstate="print">
            <a:duotone>
              <a:schemeClr val="accent1">
                <a:shade val="45000"/>
                <a:satMod val="135000"/>
              </a:schemeClr>
              <a:prstClr val="white"/>
            </a:duotone>
            <a:lum contrast="68000"/>
          </a:blip>
          <a:srcRect/>
          <a:stretch>
            <a:fillRect/>
          </a:stretch>
        </p:blipFill>
        <p:spPr bwMode="auto">
          <a:xfrm rot="5400000">
            <a:off x="1143002" y="-1143001"/>
            <a:ext cx="6858003" cy="9144004"/>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14414" y="500042"/>
            <a:ext cx="6858000" cy="5632311"/>
          </a:xfrm>
          <a:prstGeom prst="rect">
            <a:avLst/>
          </a:prstGeom>
        </p:spPr>
        <p:txBody>
          <a:bodyPr wrap="square">
            <a:spAutoFit/>
          </a:bodyPr>
          <a:lstStyle/>
          <a:p>
            <a:pPr algn="ctr"/>
            <a:r>
              <a:rPr lang="es-ES" sz="2400" b="1" i="1" dirty="0" smtClean="0"/>
              <a:t/>
            </a:r>
            <a:br>
              <a:rPr lang="es-ES" sz="2400" b="1" i="1" dirty="0" smtClean="0"/>
            </a:br>
            <a:r>
              <a:rPr lang="es-ES" sz="2400" b="1" i="1" dirty="0" smtClean="0"/>
              <a:t/>
            </a:r>
            <a:br>
              <a:rPr lang="es-ES" sz="2400" b="1" i="1" dirty="0" smtClean="0"/>
            </a:br>
            <a:r>
              <a:rPr lang="es-ES" sz="2400" b="1" i="1" dirty="0" smtClean="0"/>
              <a:t>A día de hoy, y a pesar de que esté a medio construir, son muchos los que se pasan jornada tras jornada a visitar esta iglesia en forma de gallina (o «centro de oración» en forma de paloma, como su diseñador afirma). El negocio sale redondo para el pueblo en el que está ubicada pues el ayuntamiento cobra una buena cantidad por estacionar el coche cerca de ella. Un pequeño «tributo» que se exige a los visitantes. A su vez, son muchos los que celebran sus bodas allí o se cuelan en sus 15 habitaciones deshabitadas para dar rienda suelta a su amor. </a:t>
            </a:r>
            <a:endParaRPr lang="es-ES" sz="2400" b="1" i="1" dirty="0"/>
          </a:p>
        </p:txBody>
      </p:sp>
      <p:pic>
        <p:nvPicPr>
          <p:cNvPr id="3" name="Picture 6" descr="C:\Documents and Settings\Mousset gérard\Mes documents\Gerard MOUSSET\DOCPERSO\QUARANTAINE\ordinateur_51.gif"/>
          <p:cNvPicPr>
            <a:picLocks noChangeAspect="1" noChangeArrowheads="1" noCrop="1"/>
          </p:cNvPicPr>
          <p:nvPr/>
        </p:nvPicPr>
        <p:blipFill>
          <a:blip r:embed="rId2" cstate="print"/>
          <a:srcRect/>
          <a:stretch>
            <a:fillRect/>
          </a:stretch>
        </p:blipFill>
        <p:spPr bwMode="auto">
          <a:xfrm rot="328932">
            <a:off x="404028" y="5892813"/>
            <a:ext cx="1351729" cy="978564"/>
          </a:xfrm>
          <a:prstGeom prst="rect">
            <a:avLst/>
          </a:prstGeom>
          <a:noFill/>
          <a:ln w="9525">
            <a:noFill/>
            <a:miter lim="800000"/>
            <a:headEnd/>
            <a:tailEnd/>
          </a:ln>
        </p:spPr>
      </p:pic>
      <p:sp>
        <p:nvSpPr>
          <p:cNvPr id="4" name="2 Rectángulo"/>
          <p:cNvSpPr/>
          <p:nvPr/>
        </p:nvSpPr>
        <p:spPr>
          <a:xfrm flipH="1">
            <a:off x="0" y="0"/>
            <a:ext cx="9756576"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3">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3">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1+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9"/>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5" name="34 Anillo"/>
          <p:cNvSpPr/>
          <p:nvPr/>
        </p:nvSpPr>
        <p:spPr>
          <a:xfrm>
            <a:off x="0" y="357166"/>
            <a:ext cx="928662" cy="3571900"/>
          </a:xfrm>
          <a:prstGeom prst="donut">
            <a:avLst>
              <a:gd name="adj" fmla="val 18846"/>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428596" y="500042"/>
            <a:ext cx="1071570" cy="3571900"/>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1000100" y="642918"/>
            <a:ext cx="1071538" cy="3714776"/>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1571604" y="857232"/>
            <a:ext cx="1071538" cy="3786214"/>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2143108" y="1000108"/>
            <a:ext cx="1071538" cy="3786214"/>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2643206" y="1142984"/>
            <a:ext cx="928662" cy="3786214"/>
          </a:xfrm>
          <a:prstGeom prst="donut">
            <a:avLst>
              <a:gd name="adj" fmla="val 18846"/>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3071802" y="1357298"/>
            <a:ext cx="1071538" cy="3714776"/>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3643306" y="1571612"/>
            <a:ext cx="1071538" cy="3643338"/>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4214810" y="1714488"/>
            <a:ext cx="1071538" cy="3714776"/>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4786314" y="1857364"/>
            <a:ext cx="1071538" cy="3786214"/>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5286380" y="2071678"/>
            <a:ext cx="928662" cy="3714776"/>
          </a:xfrm>
          <a:prstGeom prst="donut">
            <a:avLst>
              <a:gd name="adj" fmla="val 18846"/>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a:off x="5715008" y="2214554"/>
            <a:ext cx="1071538" cy="3714776"/>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a:off x="6286512" y="2357430"/>
            <a:ext cx="1071538" cy="3714776"/>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nillo"/>
          <p:cNvSpPr/>
          <p:nvPr/>
        </p:nvSpPr>
        <p:spPr>
          <a:xfrm>
            <a:off x="6786578" y="2571744"/>
            <a:ext cx="1071538" cy="3571900"/>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a:off x="7429520" y="2714620"/>
            <a:ext cx="785818" cy="3643338"/>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a:off x="7786710" y="2857496"/>
            <a:ext cx="928662" cy="3643338"/>
          </a:xfrm>
          <a:prstGeom prst="donut">
            <a:avLst>
              <a:gd name="adj" fmla="val 18846"/>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a:off x="8286776" y="2928934"/>
            <a:ext cx="1071538" cy="3714776"/>
          </a:xfrm>
          <a:prstGeom prst="donut">
            <a:avLst>
              <a:gd name="adj" fmla="val 16064"/>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0000FF"/>
              </a:solidFill>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0" fill="hold"/>
                                        <p:tgtEl>
                                          <p:spTgt spid="19"/>
                                        </p:tgtEl>
                                        <p:attrNameLst>
                                          <p:attrName>ppt_w</p:attrName>
                                        </p:attrNameLst>
                                      </p:cBhvr>
                                      <p:tavLst>
                                        <p:tav tm="0">
                                          <p:val>
                                            <p:strVal val="#ppt_w*0.70"/>
                                          </p:val>
                                        </p:tav>
                                        <p:tav tm="100000">
                                          <p:val>
                                            <p:strVal val="#ppt_w"/>
                                          </p:val>
                                        </p:tav>
                                      </p:tavLst>
                                    </p:anim>
                                    <p:anim calcmode="lin" valueType="num">
                                      <p:cBhvr>
                                        <p:cTn id="8" dur="5000" fill="hold"/>
                                        <p:tgtEl>
                                          <p:spTgt spid="19"/>
                                        </p:tgtEl>
                                        <p:attrNameLst>
                                          <p:attrName>ppt_h</p:attrName>
                                        </p:attrNameLst>
                                      </p:cBhvr>
                                      <p:tavLst>
                                        <p:tav tm="0">
                                          <p:val>
                                            <p:strVal val="#ppt_h"/>
                                          </p:val>
                                        </p:tav>
                                        <p:tav tm="100000">
                                          <p:val>
                                            <p:strVal val="#ppt_h"/>
                                          </p:val>
                                        </p:tav>
                                      </p:tavLst>
                                    </p:anim>
                                    <p:animEffect transition="in" filter="fade">
                                      <p:cBhvr>
                                        <p:cTn id="9" dur="5000"/>
                                        <p:tgtEl>
                                          <p:spTgt spid="19"/>
                                        </p:tgtEl>
                                      </p:cBhvr>
                                    </p:animEffect>
                                  </p:childTnLst>
                                </p:cTn>
                              </p:par>
                              <p:par>
                                <p:cTn id="10" presetID="2" presetClass="entr" presetSubtype="9"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3000" fill="hold"/>
                                        <p:tgtEl>
                                          <p:spTgt spid="35"/>
                                        </p:tgtEl>
                                        <p:attrNameLst>
                                          <p:attrName>ppt_x</p:attrName>
                                        </p:attrNameLst>
                                      </p:cBhvr>
                                      <p:tavLst>
                                        <p:tav tm="0">
                                          <p:val>
                                            <p:strVal val="0-#ppt_w/2"/>
                                          </p:val>
                                        </p:tav>
                                        <p:tav tm="100000">
                                          <p:val>
                                            <p:strVal val="#ppt_x"/>
                                          </p:val>
                                        </p:tav>
                                      </p:tavLst>
                                    </p:anim>
                                    <p:anim calcmode="lin" valueType="num">
                                      <p:cBhvr additive="base">
                                        <p:cTn id="13" dur="3000" fill="hold"/>
                                        <p:tgtEl>
                                          <p:spTgt spid="35"/>
                                        </p:tgtEl>
                                        <p:attrNameLst>
                                          <p:attrName>ppt_y</p:attrName>
                                        </p:attrNameLst>
                                      </p:cBhvr>
                                      <p:tavLst>
                                        <p:tav tm="0">
                                          <p:val>
                                            <p:strVal val="0-#ppt_h/2"/>
                                          </p:val>
                                        </p:tav>
                                        <p:tav tm="100000">
                                          <p:val>
                                            <p:strVal val="#ppt_y"/>
                                          </p:val>
                                        </p:tav>
                                      </p:tavLst>
                                    </p:anim>
                                  </p:childTnLst>
                                </p:cTn>
                              </p:par>
                              <p:par>
                                <p:cTn id="14" presetID="2" presetClass="entr" presetSubtype="6" fill="hold" grpId="0" nodeType="with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additive="base">
                                        <p:cTn id="16" dur="3000" fill="hold"/>
                                        <p:tgtEl>
                                          <p:spTgt spid="36"/>
                                        </p:tgtEl>
                                        <p:attrNameLst>
                                          <p:attrName>ppt_x</p:attrName>
                                        </p:attrNameLst>
                                      </p:cBhvr>
                                      <p:tavLst>
                                        <p:tav tm="0">
                                          <p:val>
                                            <p:strVal val="1+#ppt_w/2"/>
                                          </p:val>
                                        </p:tav>
                                        <p:tav tm="100000">
                                          <p:val>
                                            <p:strVal val="#ppt_x"/>
                                          </p:val>
                                        </p:tav>
                                      </p:tavLst>
                                    </p:anim>
                                    <p:anim calcmode="lin" valueType="num">
                                      <p:cBhvr additive="base">
                                        <p:cTn id="17" dur="3000" fill="hold"/>
                                        <p:tgtEl>
                                          <p:spTgt spid="36"/>
                                        </p:tgtEl>
                                        <p:attrNameLst>
                                          <p:attrName>ppt_y</p:attrName>
                                        </p:attrNameLst>
                                      </p:cBhvr>
                                      <p:tavLst>
                                        <p:tav tm="0">
                                          <p:val>
                                            <p:strVal val="1+#ppt_h/2"/>
                                          </p:val>
                                        </p:tav>
                                        <p:tav tm="100000">
                                          <p:val>
                                            <p:strVal val="#ppt_y"/>
                                          </p:val>
                                        </p:tav>
                                      </p:tavLst>
                                    </p:anim>
                                  </p:childTnLst>
                                </p:cTn>
                              </p:par>
                              <p:par>
                                <p:cTn id="18" presetID="2" presetClass="entr" presetSubtype="9"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 calcmode="lin" valueType="num">
                                      <p:cBhvr additive="base">
                                        <p:cTn id="20" dur="3000" fill="hold"/>
                                        <p:tgtEl>
                                          <p:spTgt spid="37"/>
                                        </p:tgtEl>
                                        <p:attrNameLst>
                                          <p:attrName>ppt_x</p:attrName>
                                        </p:attrNameLst>
                                      </p:cBhvr>
                                      <p:tavLst>
                                        <p:tav tm="0">
                                          <p:val>
                                            <p:strVal val="0-#ppt_w/2"/>
                                          </p:val>
                                        </p:tav>
                                        <p:tav tm="100000">
                                          <p:val>
                                            <p:strVal val="#ppt_x"/>
                                          </p:val>
                                        </p:tav>
                                      </p:tavLst>
                                    </p:anim>
                                    <p:anim calcmode="lin" valueType="num">
                                      <p:cBhvr additive="base">
                                        <p:cTn id="21" dur="3000" fill="hold"/>
                                        <p:tgtEl>
                                          <p:spTgt spid="37"/>
                                        </p:tgtEl>
                                        <p:attrNameLst>
                                          <p:attrName>ppt_y</p:attrName>
                                        </p:attrNameLst>
                                      </p:cBhvr>
                                      <p:tavLst>
                                        <p:tav tm="0">
                                          <p:val>
                                            <p:strVal val="0-#ppt_h/2"/>
                                          </p:val>
                                        </p:tav>
                                        <p:tav tm="100000">
                                          <p:val>
                                            <p:strVal val="#ppt_y"/>
                                          </p:val>
                                        </p:tav>
                                      </p:tavLst>
                                    </p:anim>
                                  </p:childTnLst>
                                </p:cTn>
                              </p:par>
                              <p:par>
                                <p:cTn id="22" presetID="2" presetClass="entr" presetSubtype="6"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 calcmode="lin" valueType="num">
                                      <p:cBhvr additive="base">
                                        <p:cTn id="24" dur="3000" fill="hold"/>
                                        <p:tgtEl>
                                          <p:spTgt spid="38"/>
                                        </p:tgtEl>
                                        <p:attrNameLst>
                                          <p:attrName>ppt_x</p:attrName>
                                        </p:attrNameLst>
                                      </p:cBhvr>
                                      <p:tavLst>
                                        <p:tav tm="0">
                                          <p:val>
                                            <p:strVal val="1+#ppt_w/2"/>
                                          </p:val>
                                        </p:tav>
                                        <p:tav tm="100000">
                                          <p:val>
                                            <p:strVal val="#ppt_x"/>
                                          </p:val>
                                        </p:tav>
                                      </p:tavLst>
                                    </p:anim>
                                    <p:anim calcmode="lin" valueType="num">
                                      <p:cBhvr additive="base">
                                        <p:cTn id="25" dur="3000" fill="hold"/>
                                        <p:tgtEl>
                                          <p:spTgt spid="38"/>
                                        </p:tgtEl>
                                        <p:attrNameLst>
                                          <p:attrName>ppt_y</p:attrName>
                                        </p:attrNameLst>
                                      </p:cBhvr>
                                      <p:tavLst>
                                        <p:tav tm="0">
                                          <p:val>
                                            <p:strVal val="1+#ppt_h/2"/>
                                          </p:val>
                                        </p:tav>
                                        <p:tav tm="100000">
                                          <p:val>
                                            <p:strVal val="#ppt_y"/>
                                          </p:val>
                                        </p:tav>
                                      </p:tavLst>
                                    </p:anim>
                                  </p:childTnLst>
                                </p:cTn>
                              </p:par>
                              <p:par>
                                <p:cTn id="26" presetID="2" presetClass="entr" presetSubtype="9" fill="hold" grpId="0" nodeType="with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additive="base">
                                        <p:cTn id="28" dur="3000" fill="hold"/>
                                        <p:tgtEl>
                                          <p:spTgt spid="39"/>
                                        </p:tgtEl>
                                        <p:attrNameLst>
                                          <p:attrName>ppt_x</p:attrName>
                                        </p:attrNameLst>
                                      </p:cBhvr>
                                      <p:tavLst>
                                        <p:tav tm="0">
                                          <p:val>
                                            <p:strVal val="0-#ppt_w/2"/>
                                          </p:val>
                                        </p:tav>
                                        <p:tav tm="100000">
                                          <p:val>
                                            <p:strVal val="#ppt_x"/>
                                          </p:val>
                                        </p:tav>
                                      </p:tavLst>
                                    </p:anim>
                                    <p:anim calcmode="lin" valueType="num">
                                      <p:cBhvr additive="base">
                                        <p:cTn id="29" dur="3000" fill="hold"/>
                                        <p:tgtEl>
                                          <p:spTgt spid="39"/>
                                        </p:tgtEl>
                                        <p:attrNameLst>
                                          <p:attrName>ppt_y</p:attrName>
                                        </p:attrNameLst>
                                      </p:cBhvr>
                                      <p:tavLst>
                                        <p:tav tm="0">
                                          <p:val>
                                            <p:strVal val="0-#ppt_h/2"/>
                                          </p:val>
                                        </p:tav>
                                        <p:tav tm="100000">
                                          <p:val>
                                            <p:strVal val="#ppt_y"/>
                                          </p:val>
                                        </p:tav>
                                      </p:tavLst>
                                    </p:anim>
                                  </p:childTnLst>
                                </p:cTn>
                              </p:par>
                              <p:par>
                                <p:cTn id="30" presetID="2" presetClass="entr" presetSubtype="6" fill="hold" grpId="0"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3000" fill="hold"/>
                                        <p:tgtEl>
                                          <p:spTgt spid="40"/>
                                        </p:tgtEl>
                                        <p:attrNameLst>
                                          <p:attrName>ppt_x</p:attrName>
                                        </p:attrNameLst>
                                      </p:cBhvr>
                                      <p:tavLst>
                                        <p:tav tm="0">
                                          <p:val>
                                            <p:strVal val="1+#ppt_w/2"/>
                                          </p:val>
                                        </p:tav>
                                        <p:tav tm="100000">
                                          <p:val>
                                            <p:strVal val="#ppt_x"/>
                                          </p:val>
                                        </p:tav>
                                      </p:tavLst>
                                    </p:anim>
                                    <p:anim calcmode="lin" valueType="num">
                                      <p:cBhvr additive="base">
                                        <p:cTn id="33" dur="3000" fill="hold"/>
                                        <p:tgtEl>
                                          <p:spTgt spid="40"/>
                                        </p:tgtEl>
                                        <p:attrNameLst>
                                          <p:attrName>ppt_y</p:attrName>
                                        </p:attrNameLst>
                                      </p:cBhvr>
                                      <p:tavLst>
                                        <p:tav tm="0">
                                          <p:val>
                                            <p:strVal val="1+#ppt_h/2"/>
                                          </p:val>
                                        </p:tav>
                                        <p:tav tm="100000">
                                          <p:val>
                                            <p:strVal val="#ppt_y"/>
                                          </p:val>
                                        </p:tav>
                                      </p:tavLst>
                                    </p:anim>
                                  </p:childTnLst>
                                </p:cTn>
                              </p:par>
                              <p:par>
                                <p:cTn id="34" presetID="2" presetClass="entr" presetSubtype="9" fill="hold" grpId="0" nodeType="withEffect">
                                  <p:stCondLst>
                                    <p:cond delay="0"/>
                                  </p:stCondLst>
                                  <p:childTnLst>
                                    <p:set>
                                      <p:cBhvr>
                                        <p:cTn id="35" dur="1" fill="hold">
                                          <p:stCondLst>
                                            <p:cond delay="0"/>
                                          </p:stCondLst>
                                        </p:cTn>
                                        <p:tgtEl>
                                          <p:spTgt spid="41"/>
                                        </p:tgtEl>
                                        <p:attrNameLst>
                                          <p:attrName>style.visibility</p:attrName>
                                        </p:attrNameLst>
                                      </p:cBhvr>
                                      <p:to>
                                        <p:strVal val="visible"/>
                                      </p:to>
                                    </p:set>
                                    <p:anim calcmode="lin" valueType="num">
                                      <p:cBhvr additive="base">
                                        <p:cTn id="36" dur="3000" fill="hold"/>
                                        <p:tgtEl>
                                          <p:spTgt spid="41"/>
                                        </p:tgtEl>
                                        <p:attrNameLst>
                                          <p:attrName>ppt_x</p:attrName>
                                        </p:attrNameLst>
                                      </p:cBhvr>
                                      <p:tavLst>
                                        <p:tav tm="0">
                                          <p:val>
                                            <p:strVal val="0-#ppt_w/2"/>
                                          </p:val>
                                        </p:tav>
                                        <p:tav tm="100000">
                                          <p:val>
                                            <p:strVal val="#ppt_x"/>
                                          </p:val>
                                        </p:tav>
                                      </p:tavLst>
                                    </p:anim>
                                    <p:anim calcmode="lin" valueType="num">
                                      <p:cBhvr additive="base">
                                        <p:cTn id="37" dur="3000" fill="hold"/>
                                        <p:tgtEl>
                                          <p:spTgt spid="41"/>
                                        </p:tgtEl>
                                        <p:attrNameLst>
                                          <p:attrName>ppt_y</p:attrName>
                                        </p:attrNameLst>
                                      </p:cBhvr>
                                      <p:tavLst>
                                        <p:tav tm="0">
                                          <p:val>
                                            <p:strVal val="0-#ppt_h/2"/>
                                          </p:val>
                                        </p:tav>
                                        <p:tav tm="100000">
                                          <p:val>
                                            <p:strVal val="#ppt_y"/>
                                          </p:val>
                                        </p:tav>
                                      </p:tavLst>
                                    </p:anim>
                                  </p:childTnLst>
                                </p:cTn>
                              </p:par>
                              <p:par>
                                <p:cTn id="38" presetID="2" presetClass="entr" presetSubtype="6" fill="hold" grpId="0" nodeType="with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3000" fill="hold"/>
                                        <p:tgtEl>
                                          <p:spTgt spid="42"/>
                                        </p:tgtEl>
                                        <p:attrNameLst>
                                          <p:attrName>ppt_x</p:attrName>
                                        </p:attrNameLst>
                                      </p:cBhvr>
                                      <p:tavLst>
                                        <p:tav tm="0">
                                          <p:val>
                                            <p:strVal val="1+#ppt_w/2"/>
                                          </p:val>
                                        </p:tav>
                                        <p:tav tm="100000">
                                          <p:val>
                                            <p:strVal val="#ppt_x"/>
                                          </p:val>
                                        </p:tav>
                                      </p:tavLst>
                                    </p:anim>
                                    <p:anim calcmode="lin" valueType="num">
                                      <p:cBhvr additive="base">
                                        <p:cTn id="41" dur="3000" fill="hold"/>
                                        <p:tgtEl>
                                          <p:spTgt spid="42"/>
                                        </p:tgtEl>
                                        <p:attrNameLst>
                                          <p:attrName>ppt_y</p:attrName>
                                        </p:attrNameLst>
                                      </p:cBhvr>
                                      <p:tavLst>
                                        <p:tav tm="0">
                                          <p:val>
                                            <p:strVal val="1+#ppt_h/2"/>
                                          </p:val>
                                        </p:tav>
                                        <p:tav tm="100000">
                                          <p:val>
                                            <p:strVal val="#ppt_y"/>
                                          </p:val>
                                        </p:tav>
                                      </p:tavLst>
                                    </p:anim>
                                  </p:childTnLst>
                                </p:cTn>
                              </p:par>
                              <p:par>
                                <p:cTn id="42" presetID="2" presetClass="entr" presetSubtype="9" fill="hold" grpId="0" nodeType="withEffect">
                                  <p:stCondLst>
                                    <p:cond delay="0"/>
                                  </p:stCondLst>
                                  <p:childTnLst>
                                    <p:set>
                                      <p:cBhvr>
                                        <p:cTn id="43" dur="1" fill="hold">
                                          <p:stCondLst>
                                            <p:cond delay="0"/>
                                          </p:stCondLst>
                                        </p:cTn>
                                        <p:tgtEl>
                                          <p:spTgt spid="43"/>
                                        </p:tgtEl>
                                        <p:attrNameLst>
                                          <p:attrName>style.visibility</p:attrName>
                                        </p:attrNameLst>
                                      </p:cBhvr>
                                      <p:to>
                                        <p:strVal val="visible"/>
                                      </p:to>
                                    </p:set>
                                    <p:anim calcmode="lin" valueType="num">
                                      <p:cBhvr additive="base">
                                        <p:cTn id="44" dur="3000" fill="hold"/>
                                        <p:tgtEl>
                                          <p:spTgt spid="43"/>
                                        </p:tgtEl>
                                        <p:attrNameLst>
                                          <p:attrName>ppt_x</p:attrName>
                                        </p:attrNameLst>
                                      </p:cBhvr>
                                      <p:tavLst>
                                        <p:tav tm="0">
                                          <p:val>
                                            <p:strVal val="0-#ppt_w/2"/>
                                          </p:val>
                                        </p:tav>
                                        <p:tav tm="100000">
                                          <p:val>
                                            <p:strVal val="#ppt_x"/>
                                          </p:val>
                                        </p:tav>
                                      </p:tavLst>
                                    </p:anim>
                                    <p:anim calcmode="lin" valueType="num">
                                      <p:cBhvr additive="base">
                                        <p:cTn id="45" dur="3000" fill="hold"/>
                                        <p:tgtEl>
                                          <p:spTgt spid="43"/>
                                        </p:tgtEl>
                                        <p:attrNameLst>
                                          <p:attrName>ppt_y</p:attrName>
                                        </p:attrNameLst>
                                      </p:cBhvr>
                                      <p:tavLst>
                                        <p:tav tm="0">
                                          <p:val>
                                            <p:strVal val="0-#ppt_h/2"/>
                                          </p:val>
                                        </p:tav>
                                        <p:tav tm="100000">
                                          <p:val>
                                            <p:strVal val="#ppt_y"/>
                                          </p:val>
                                        </p:tav>
                                      </p:tavLst>
                                    </p:anim>
                                  </p:childTnLst>
                                </p:cTn>
                              </p:par>
                              <p:par>
                                <p:cTn id="46" presetID="2" presetClass="entr" presetSubtype="6" fill="hold" grpId="0" nodeType="withEffect">
                                  <p:stCondLst>
                                    <p:cond delay="0"/>
                                  </p:stCondLst>
                                  <p:childTnLst>
                                    <p:set>
                                      <p:cBhvr>
                                        <p:cTn id="47" dur="1" fill="hold">
                                          <p:stCondLst>
                                            <p:cond delay="0"/>
                                          </p:stCondLst>
                                        </p:cTn>
                                        <p:tgtEl>
                                          <p:spTgt spid="44"/>
                                        </p:tgtEl>
                                        <p:attrNameLst>
                                          <p:attrName>style.visibility</p:attrName>
                                        </p:attrNameLst>
                                      </p:cBhvr>
                                      <p:to>
                                        <p:strVal val="visible"/>
                                      </p:to>
                                    </p:set>
                                    <p:anim calcmode="lin" valueType="num">
                                      <p:cBhvr additive="base">
                                        <p:cTn id="48" dur="3000" fill="hold"/>
                                        <p:tgtEl>
                                          <p:spTgt spid="44"/>
                                        </p:tgtEl>
                                        <p:attrNameLst>
                                          <p:attrName>ppt_x</p:attrName>
                                        </p:attrNameLst>
                                      </p:cBhvr>
                                      <p:tavLst>
                                        <p:tav tm="0">
                                          <p:val>
                                            <p:strVal val="1+#ppt_w/2"/>
                                          </p:val>
                                        </p:tav>
                                        <p:tav tm="100000">
                                          <p:val>
                                            <p:strVal val="#ppt_x"/>
                                          </p:val>
                                        </p:tav>
                                      </p:tavLst>
                                    </p:anim>
                                    <p:anim calcmode="lin" valueType="num">
                                      <p:cBhvr additive="base">
                                        <p:cTn id="49" dur="3000" fill="hold"/>
                                        <p:tgtEl>
                                          <p:spTgt spid="44"/>
                                        </p:tgtEl>
                                        <p:attrNameLst>
                                          <p:attrName>ppt_y</p:attrName>
                                        </p:attrNameLst>
                                      </p:cBhvr>
                                      <p:tavLst>
                                        <p:tav tm="0">
                                          <p:val>
                                            <p:strVal val="1+#ppt_h/2"/>
                                          </p:val>
                                        </p:tav>
                                        <p:tav tm="100000">
                                          <p:val>
                                            <p:strVal val="#ppt_y"/>
                                          </p:val>
                                        </p:tav>
                                      </p:tavLst>
                                    </p:anim>
                                  </p:childTnLst>
                                </p:cTn>
                              </p:par>
                              <p:par>
                                <p:cTn id="50" presetID="2" presetClass="entr" presetSubtype="9" fill="hold" grpId="0" nodeType="withEffect">
                                  <p:stCondLst>
                                    <p:cond delay="0"/>
                                  </p:stCondLst>
                                  <p:childTnLst>
                                    <p:set>
                                      <p:cBhvr>
                                        <p:cTn id="51" dur="1" fill="hold">
                                          <p:stCondLst>
                                            <p:cond delay="0"/>
                                          </p:stCondLst>
                                        </p:cTn>
                                        <p:tgtEl>
                                          <p:spTgt spid="45"/>
                                        </p:tgtEl>
                                        <p:attrNameLst>
                                          <p:attrName>style.visibility</p:attrName>
                                        </p:attrNameLst>
                                      </p:cBhvr>
                                      <p:to>
                                        <p:strVal val="visible"/>
                                      </p:to>
                                    </p:set>
                                    <p:anim calcmode="lin" valueType="num">
                                      <p:cBhvr additive="base">
                                        <p:cTn id="52" dur="3000" fill="hold"/>
                                        <p:tgtEl>
                                          <p:spTgt spid="45"/>
                                        </p:tgtEl>
                                        <p:attrNameLst>
                                          <p:attrName>ppt_x</p:attrName>
                                        </p:attrNameLst>
                                      </p:cBhvr>
                                      <p:tavLst>
                                        <p:tav tm="0">
                                          <p:val>
                                            <p:strVal val="0-#ppt_w/2"/>
                                          </p:val>
                                        </p:tav>
                                        <p:tav tm="100000">
                                          <p:val>
                                            <p:strVal val="#ppt_x"/>
                                          </p:val>
                                        </p:tav>
                                      </p:tavLst>
                                    </p:anim>
                                    <p:anim calcmode="lin" valueType="num">
                                      <p:cBhvr additive="base">
                                        <p:cTn id="53" dur="3000" fill="hold"/>
                                        <p:tgtEl>
                                          <p:spTgt spid="45"/>
                                        </p:tgtEl>
                                        <p:attrNameLst>
                                          <p:attrName>ppt_y</p:attrName>
                                        </p:attrNameLst>
                                      </p:cBhvr>
                                      <p:tavLst>
                                        <p:tav tm="0">
                                          <p:val>
                                            <p:strVal val="0-#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cBhvr additive="base">
                                        <p:cTn id="56" dur="3000" fill="hold"/>
                                        <p:tgtEl>
                                          <p:spTgt spid="46"/>
                                        </p:tgtEl>
                                        <p:attrNameLst>
                                          <p:attrName>ppt_x</p:attrName>
                                        </p:attrNameLst>
                                      </p:cBhvr>
                                      <p:tavLst>
                                        <p:tav tm="0">
                                          <p:val>
                                            <p:strVal val="1+#ppt_w/2"/>
                                          </p:val>
                                        </p:tav>
                                        <p:tav tm="100000">
                                          <p:val>
                                            <p:strVal val="#ppt_x"/>
                                          </p:val>
                                        </p:tav>
                                      </p:tavLst>
                                    </p:anim>
                                    <p:anim calcmode="lin" valueType="num">
                                      <p:cBhvr additive="base">
                                        <p:cTn id="57" dur="3000" fill="hold"/>
                                        <p:tgtEl>
                                          <p:spTgt spid="46"/>
                                        </p:tgtEl>
                                        <p:attrNameLst>
                                          <p:attrName>ppt_y</p:attrName>
                                        </p:attrNameLst>
                                      </p:cBhvr>
                                      <p:tavLst>
                                        <p:tav tm="0">
                                          <p:val>
                                            <p:strVal val="1+#ppt_h/2"/>
                                          </p:val>
                                        </p:tav>
                                        <p:tav tm="100000">
                                          <p:val>
                                            <p:strVal val="#ppt_y"/>
                                          </p:val>
                                        </p:tav>
                                      </p:tavLst>
                                    </p:anim>
                                  </p:childTnLst>
                                </p:cTn>
                              </p:par>
                              <p:par>
                                <p:cTn id="58" presetID="2" presetClass="entr" presetSubtype="9" fill="hold" grpId="0" nodeType="withEffect">
                                  <p:stCondLst>
                                    <p:cond delay="0"/>
                                  </p:stCondLst>
                                  <p:childTnLst>
                                    <p:set>
                                      <p:cBhvr>
                                        <p:cTn id="59" dur="1" fill="hold">
                                          <p:stCondLst>
                                            <p:cond delay="0"/>
                                          </p:stCondLst>
                                        </p:cTn>
                                        <p:tgtEl>
                                          <p:spTgt spid="47"/>
                                        </p:tgtEl>
                                        <p:attrNameLst>
                                          <p:attrName>style.visibility</p:attrName>
                                        </p:attrNameLst>
                                      </p:cBhvr>
                                      <p:to>
                                        <p:strVal val="visible"/>
                                      </p:to>
                                    </p:set>
                                    <p:anim calcmode="lin" valueType="num">
                                      <p:cBhvr additive="base">
                                        <p:cTn id="60" dur="3000" fill="hold"/>
                                        <p:tgtEl>
                                          <p:spTgt spid="47"/>
                                        </p:tgtEl>
                                        <p:attrNameLst>
                                          <p:attrName>ppt_x</p:attrName>
                                        </p:attrNameLst>
                                      </p:cBhvr>
                                      <p:tavLst>
                                        <p:tav tm="0">
                                          <p:val>
                                            <p:strVal val="0-#ppt_w/2"/>
                                          </p:val>
                                        </p:tav>
                                        <p:tav tm="100000">
                                          <p:val>
                                            <p:strVal val="#ppt_x"/>
                                          </p:val>
                                        </p:tav>
                                      </p:tavLst>
                                    </p:anim>
                                    <p:anim calcmode="lin" valueType="num">
                                      <p:cBhvr additive="base">
                                        <p:cTn id="61" dur="3000" fill="hold"/>
                                        <p:tgtEl>
                                          <p:spTgt spid="47"/>
                                        </p:tgtEl>
                                        <p:attrNameLst>
                                          <p:attrName>ppt_y</p:attrName>
                                        </p:attrNameLst>
                                      </p:cBhvr>
                                      <p:tavLst>
                                        <p:tav tm="0">
                                          <p:val>
                                            <p:strVal val="0-#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additive="base">
                                        <p:cTn id="64" dur="3000" fill="hold"/>
                                        <p:tgtEl>
                                          <p:spTgt spid="48"/>
                                        </p:tgtEl>
                                        <p:attrNameLst>
                                          <p:attrName>ppt_x</p:attrName>
                                        </p:attrNameLst>
                                      </p:cBhvr>
                                      <p:tavLst>
                                        <p:tav tm="0">
                                          <p:val>
                                            <p:strVal val="1+#ppt_w/2"/>
                                          </p:val>
                                        </p:tav>
                                        <p:tav tm="100000">
                                          <p:val>
                                            <p:strVal val="#ppt_x"/>
                                          </p:val>
                                        </p:tav>
                                      </p:tavLst>
                                    </p:anim>
                                    <p:anim calcmode="lin" valueType="num">
                                      <p:cBhvr additive="base">
                                        <p:cTn id="65" dur="3000" fill="hold"/>
                                        <p:tgtEl>
                                          <p:spTgt spid="48"/>
                                        </p:tgtEl>
                                        <p:attrNameLst>
                                          <p:attrName>ppt_y</p:attrName>
                                        </p:attrNameLst>
                                      </p:cBhvr>
                                      <p:tavLst>
                                        <p:tav tm="0">
                                          <p:val>
                                            <p:strVal val="1+#ppt_h/2"/>
                                          </p:val>
                                        </p:tav>
                                        <p:tav tm="100000">
                                          <p:val>
                                            <p:strVal val="#ppt_y"/>
                                          </p:val>
                                        </p:tav>
                                      </p:tavLst>
                                    </p:anim>
                                  </p:childTnLst>
                                </p:cTn>
                              </p:par>
                              <p:par>
                                <p:cTn id="66" presetID="2" presetClass="entr" presetSubtype="9" fill="hold" grpId="0" nodeType="withEffect">
                                  <p:stCondLst>
                                    <p:cond delay="0"/>
                                  </p:stCondLst>
                                  <p:childTnLst>
                                    <p:set>
                                      <p:cBhvr>
                                        <p:cTn id="67" dur="1" fill="hold">
                                          <p:stCondLst>
                                            <p:cond delay="0"/>
                                          </p:stCondLst>
                                        </p:cTn>
                                        <p:tgtEl>
                                          <p:spTgt spid="49"/>
                                        </p:tgtEl>
                                        <p:attrNameLst>
                                          <p:attrName>style.visibility</p:attrName>
                                        </p:attrNameLst>
                                      </p:cBhvr>
                                      <p:to>
                                        <p:strVal val="visible"/>
                                      </p:to>
                                    </p:set>
                                    <p:anim calcmode="lin" valueType="num">
                                      <p:cBhvr additive="base">
                                        <p:cTn id="68" dur="3000" fill="hold"/>
                                        <p:tgtEl>
                                          <p:spTgt spid="49"/>
                                        </p:tgtEl>
                                        <p:attrNameLst>
                                          <p:attrName>ppt_x</p:attrName>
                                        </p:attrNameLst>
                                      </p:cBhvr>
                                      <p:tavLst>
                                        <p:tav tm="0">
                                          <p:val>
                                            <p:strVal val="0-#ppt_w/2"/>
                                          </p:val>
                                        </p:tav>
                                        <p:tav tm="100000">
                                          <p:val>
                                            <p:strVal val="#ppt_x"/>
                                          </p:val>
                                        </p:tav>
                                      </p:tavLst>
                                    </p:anim>
                                    <p:anim calcmode="lin" valueType="num">
                                      <p:cBhvr additive="base">
                                        <p:cTn id="69" dur="3000" fill="hold"/>
                                        <p:tgtEl>
                                          <p:spTgt spid="49"/>
                                        </p:tgtEl>
                                        <p:attrNameLst>
                                          <p:attrName>ppt_y</p:attrName>
                                        </p:attrNameLst>
                                      </p:cBhvr>
                                      <p:tavLst>
                                        <p:tav tm="0">
                                          <p:val>
                                            <p:strVal val="0-#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50"/>
                                        </p:tgtEl>
                                        <p:attrNameLst>
                                          <p:attrName>style.visibility</p:attrName>
                                        </p:attrNameLst>
                                      </p:cBhvr>
                                      <p:to>
                                        <p:strVal val="visible"/>
                                      </p:to>
                                    </p:set>
                                    <p:anim calcmode="lin" valueType="num">
                                      <p:cBhvr additive="base">
                                        <p:cTn id="72" dur="3000" fill="hold"/>
                                        <p:tgtEl>
                                          <p:spTgt spid="50"/>
                                        </p:tgtEl>
                                        <p:attrNameLst>
                                          <p:attrName>ppt_x</p:attrName>
                                        </p:attrNameLst>
                                      </p:cBhvr>
                                      <p:tavLst>
                                        <p:tav tm="0">
                                          <p:val>
                                            <p:strVal val="1+#ppt_w/2"/>
                                          </p:val>
                                        </p:tav>
                                        <p:tav tm="100000">
                                          <p:val>
                                            <p:strVal val="#ppt_x"/>
                                          </p:val>
                                        </p:tav>
                                      </p:tavLst>
                                    </p:anim>
                                    <p:anim calcmode="lin" valueType="num">
                                      <p:cBhvr additive="base">
                                        <p:cTn id="73" dur="3000" fill="hold"/>
                                        <p:tgtEl>
                                          <p:spTgt spid="50"/>
                                        </p:tgtEl>
                                        <p:attrNameLst>
                                          <p:attrName>ppt_y</p:attrName>
                                        </p:attrNameLst>
                                      </p:cBhvr>
                                      <p:tavLst>
                                        <p:tav tm="0">
                                          <p:val>
                                            <p:strVal val="1+#ppt_h/2"/>
                                          </p:val>
                                        </p:tav>
                                        <p:tav tm="100000">
                                          <p:val>
                                            <p:strVal val="#ppt_y"/>
                                          </p:val>
                                        </p:tav>
                                      </p:tavLst>
                                    </p:anim>
                                  </p:childTnLst>
                                </p:cTn>
                              </p:par>
                              <p:par>
                                <p:cTn id="74" presetID="2" presetClass="entr" presetSubtype="9" fill="hold" grpId="0" nodeType="withEffect">
                                  <p:stCondLst>
                                    <p:cond delay="0"/>
                                  </p:stCondLst>
                                  <p:childTnLst>
                                    <p:set>
                                      <p:cBhvr>
                                        <p:cTn id="75" dur="1" fill="hold">
                                          <p:stCondLst>
                                            <p:cond delay="0"/>
                                          </p:stCondLst>
                                        </p:cTn>
                                        <p:tgtEl>
                                          <p:spTgt spid="51"/>
                                        </p:tgtEl>
                                        <p:attrNameLst>
                                          <p:attrName>style.visibility</p:attrName>
                                        </p:attrNameLst>
                                      </p:cBhvr>
                                      <p:to>
                                        <p:strVal val="visible"/>
                                      </p:to>
                                    </p:set>
                                    <p:anim calcmode="lin" valueType="num">
                                      <p:cBhvr additive="base">
                                        <p:cTn id="76" dur="3000" fill="hold"/>
                                        <p:tgtEl>
                                          <p:spTgt spid="51"/>
                                        </p:tgtEl>
                                        <p:attrNameLst>
                                          <p:attrName>ppt_x</p:attrName>
                                        </p:attrNameLst>
                                      </p:cBhvr>
                                      <p:tavLst>
                                        <p:tav tm="0">
                                          <p:val>
                                            <p:strVal val="0-#ppt_w/2"/>
                                          </p:val>
                                        </p:tav>
                                        <p:tav tm="100000">
                                          <p:val>
                                            <p:strVal val="#ppt_x"/>
                                          </p:val>
                                        </p:tav>
                                      </p:tavLst>
                                    </p:anim>
                                    <p:anim calcmode="lin" valueType="num">
                                      <p:cBhvr additive="base">
                                        <p:cTn id="77" dur="3000" fill="hold"/>
                                        <p:tgtEl>
                                          <p:spTgt spid="51"/>
                                        </p:tgtEl>
                                        <p:attrNameLst>
                                          <p:attrName>ppt_y</p:attrName>
                                        </p:attrNameLst>
                                      </p:cBhvr>
                                      <p:tavLst>
                                        <p:tav tm="0">
                                          <p:val>
                                            <p:strVal val="0-#ppt_h/2"/>
                                          </p:val>
                                        </p:tav>
                                        <p:tav tm="100000">
                                          <p:val>
                                            <p:strVal val="#ppt_y"/>
                                          </p:val>
                                        </p:tav>
                                      </p:tavLst>
                                    </p:anim>
                                  </p:childTnLst>
                                </p:cTn>
                              </p:par>
                              <p:par>
                                <p:cTn id="78" presetID="2" presetClass="exit" presetSubtype="8" fill="hold" grpId="1" nodeType="withEffect">
                                  <p:stCondLst>
                                    <p:cond delay="0"/>
                                  </p:stCondLst>
                                  <p:childTnLst>
                                    <p:anim calcmode="lin" valueType="num">
                                      <p:cBhvr additive="base">
                                        <p:cTn id="79" dur="3000"/>
                                        <p:tgtEl>
                                          <p:spTgt spid="35"/>
                                        </p:tgtEl>
                                        <p:attrNameLst>
                                          <p:attrName>ppt_x</p:attrName>
                                        </p:attrNameLst>
                                      </p:cBhvr>
                                      <p:tavLst>
                                        <p:tav tm="0">
                                          <p:val>
                                            <p:strVal val="ppt_x"/>
                                          </p:val>
                                        </p:tav>
                                        <p:tav tm="100000">
                                          <p:val>
                                            <p:strVal val="0-ppt_w/2"/>
                                          </p:val>
                                        </p:tav>
                                      </p:tavLst>
                                    </p:anim>
                                    <p:anim calcmode="lin" valueType="num">
                                      <p:cBhvr additive="base">
                                        <p:cTn id="80" dur="3000"/>
                                        <p:tgtEl>
                                          <p:spTgt spid="35"/>
                                        </p:tgtEl>
                                        <p:attrNameLst>
                                          <p:attrName>ppt_y</p:attrName>
                                        </p:attrNameLst>
                                      </p:cBhvr>
                                      <p:tavLst>
                                        <p:tav tm="0">
                                          <p:val>
                                            <p:strVal val="ppt_y"/>
                                          </p:val>
                                        </p:tav>
                                        <p:tav tm="100000">
                                          <p:val>
                                            <p:strVal val="ppt_y"/>
                                          </p:val>
                                        </p:tav>
                                      </p:tavLst>
                                    </p:anim>
                                    <p:set>
                                      <p:cBhvr>
                                        <p:cTn id="81" dur="1" fill="hold">
                                          <p:stCondLst>
                                            <p:cond delay="2999"/>
                                          </p:stCondLst>
                                        </p:cTn>
                                        <p:tgtEl>
                                          <p:spTgt spid="35"/>
                                        </p:tgtEl>
                                        <p:attrNameLst>
                                          <p:attrName>style.visibility</p:attrName>
                                        </p:attrNameLst>
                                      </p:cBhvr>
                                      <p:to>
                                        <p:strVal val="hidden"/>
                                      </p:to>
                                    </p:set>
                                  </p:childTnLst>
                                </p:cTn>
                              </p:par>
                              <p:par>
                                <p:cTn id="82" presetID="2" presetClass="exit" presetSubtype="2" fill="hold" grpId="1" nodeType="withEffect">
                                  <p:stCondLst>
                                    <p:cond delay="0"/>
                                  </p:stCondLst>
                                  <p:childTnLst>
                                    <p:anim calcmode="lin" valueType="num">
                                      <p:cBhvr additive="base">
                                        <p:cTn id="83" dur="3000"/>
                                        <p:tgtEl>
                                          <p:spTgt spid="36"/>
                                        </p:tgtEl>
                                        <p:attrNameLst>
                                          <p:attrName>ppt_x</p:attrName>
                                        </p:attrNameLst>
                                      </p:cBhvr>
                                      <p:tavLst>
                                        <p:tav tm="0">
                                          <p:val>
                                            <p:strVal val="ppt_x"/>
                                          </p:val>
                                        </p:tav>
                                        <p:tav tm="100000">
                                          <p:val>
                                            <p:strVal val="1+ppt_w/2"/>
                                          </p:val>
                                        </p:tav>
                                      </p:tavLst>
                                    </p:anim>
                                    <p:anim calcmode="lin" valueType="num">
                                      <p:cBhvr additive="base">
                                        <p:cTn id="84" dur="3000"/>
                                        <p:tgtEl>
                                          <p:spTgt spid="36"/>
                                        </p:tgtEl>
                                        <p:attrNameLst>
                                          <p:attrName>ppt_y</p:attrName>
                                        </p:attrNameLst>
                                      </p:cBhvr>
                                      <p:tavLst>
                                        <p:tav tm="0">
                                          <p:val>
                                            <p:strVal val="ppt_y"/>
                                          </p:val>
                                        </p:tav>
                                        <p:tav tm="100000">
                                          <p:val>
                                            <p:strVal val="ppt_y"/>
                                          </p:val>
                                        </p:tav>
                                      </p:tavLst>
                                    </p:anim>
                                    <p:set>
                                      <p:cBhvr>
                                        <p:cTn id="85" dur="1" fill="hold">
                                          <p:stCondLst>
                                            <p:cond delay="2999"/>
                                          </p:stCondLst>
                                        </p:cTn>
                                        <p:tgtEl>
                                          <p:spTgt spid="36"/>
                                        </p:tgtEl>
                                        <p:attrNameLst>
                                          <p:attrName>style.visibility</p:attrName>
                                        </p:attrNameLst>
                                      </p:cBhvr>
                                      <p:to>
                                        <p:strVal val="hidden"/>
                                      </p:to>
                                    </p:set>
                                  </p:childTnLst>
                                </p:cTn>
                              </p:par>
                              <p:par>
                                <p:cTn id="86" presetID="2" presetClass="exit" presetSubtype="8" fill="hold" grpId="1" nodeType="withEffect">
                                  <p:stCondLst>
                                    <p:cond delay="0"/>
                                  </p:stCondLst>
                                  <p:childTnLst>
                                    <p:anim calcmode="lin" valueType="num">
                                      <p:cBhvr additive="base">
                                        <p:cTn id="87" dur="3000"/>
                                        <p:tgtEl>
                                          <p:spTgt spid="37"/>
                                        </p:tgtEl>
                                        <p:attrNameLst>
                                          <p:attrName>ppt_x</p:attrName>
                                        </p:attrNameLst>
                                      </p:cBhvr>
                                      <p:tavLst>
                                        <p:tav tm="0">
                                          <p:val>
                                            <p:strVal val="ppt_x"/>
                                          </p:val>
                                        </p:tav>
                                        <p:tav tm="100000">
                                          <p:val>
                                            <p:strVal val="0-ppt_w/2"/>
                                          </p:val>
                                        </p:tav>
                                      </p:tavLst>
                                    </p:anim>
                                    <p:anim calcmode="lin" valueType="num">
                                      <p:cBhvr additive="base">
                                        <p:cTn id="88" dur="3000"/>
                                        <p:tgtEl>
                                          <p:spTgt spid="37"/>
                                        </p:tgtEl>
                                        <p:attrNameLst>
                                          <p:attrName>ppt_y</p:attrName>
                                        </p:attrNameLst>
                                      </p:cBhvr>
                                      <p:tavLst>
                                        <p:tav tm="0">
                                          <p:val>
                                            <p:strVal val="ppt_y"/>
                                          </p:val>
                                        </p:tav>
                                        <p:tav tm="100000">
                                          <p:val>
                                            <p:strVal val="ppt_y"/>
                                          </p:val>
                                        </p:tav>
                                      </p:tavLst>
                                    </p:anim>
                                    <p:set>
                                      <p:cBhvr>
                                        <p:cTn id="89" dur="1" fill="hold">
                                          <p:stCondLst>
                                            <p:cond delay="2999"/>
                                          </p:stCondLst>
                                        </p:cTn>
                                        <p:tgtEl>
                                          <p:spTgt spid="37"/>
                                        </p:tgtEl>
                                        <p:attrNameLst>
                                          <p:attrName>style.visibility</p:attrName>
                                        </p:attrNameLst>
                                      </p:cBhvr>
                                      <p:to>
                                        <p:strVal val="hidden"/>
                                      </p:to>
                                    </p:set>
                                  </p:childTnLst>
                                </p:cTn>
                              </p:par>
                              <p:par>
                                <p:cTn id="90" presetID="2" presetClass="exit" presetSubtype="2" fill="hold" grpId="1" nodeType="withEffect">
                                  <p:stCondLst>
                                    <p:cond delay="0"/>
                                  </p:stCondLst>
                                  <p:childTnLst>
                                    <p:anim calcmode="lin" valueType="num">
                                      <p:cBhvr additive="base">
                                        <p:cTn id="91" dur="3000"/>
                                        <p:tgtEl>
                                          <p:spTgt spid="38"/>
                                        </p:tgtEl>
                                        <p:attrNameLst>
                                          <p:attrName>ppt_x</p:attrName>
                                        </p:attrNameLst>
                                      </p:cBhvr>
                                      <p:tavLst>
                                        <p:tav tm="0">
                                          <p:val>
                                            <p:strVal val="ppt_x"/>
                                          </p:val>
                                        </p:tav>
                                        <p:tav tm="100000">
                                          <p:val>
                                            <p:strVal val="1+ppt_w/2"/>
                                          </p:val>
                                        </p:tav>
                                      </p:tavLst>
                                    </p:anim>
                                    <p:anim calcmode="lin" valueType="num">
                                      <p:cBhvr additive="base">
                                        <p:cTn id="92" dur="3000"/>
                                        <p:tgtEl>
                                          <p:spTgt spid="38"/>
                                        </p:tgtEl>
                                        <p:attrNameLst>
                                          <p:attrName>ppt_y</p:attrName>
                                        </p:attrNameLst>
                                      </p:cBhvr>
                                      <p:tavLst>
                                        <p:tav tm="0">
                                          <p:val>
                                            <p:strVal val="ppt_y"/>
                                          </p:val>
                                        </p:tav>
                                        <p:tav tm="100000">
                                          <p:val>
                                            <p:strVal val="ppt_y"/>
                                          </p:val>
                                        </p:tav>
                                      </p:tavLst>
                                    </p:anim>
                                    <p:set>
                                      <p:cBhvr>
                                        <p:cTn id="93" dur="1" fill="hold">
                                          <p:stCondLst>
                                            <p:cond delay="2999"/>
                                          </p:stCondLst>
                                        </p:cTn>
                                        <p:tgtEl>
                                          <p:spTgt spid="38"/>
                                        </p:tgtEl>
                                        <p:attrNameLst>
                                          <p:attrName>style.visibility</p:attrName>
                                        </p:attrNameLst>
                                      </p:cBhvr>
                                      <p:to>
                                        <p:strVal val="hidden"/>
                                      </p:to>
                                    </p:set>
                                  </p:childTnLst>
                                </p:cTn>
                              </p:par>
                              <p:par>
                                <p:cTn id="94" presetID="2" presetClass="exit" presetSubtype="8" fill="hold" grpId="1" nodeType="withEffect">
                                  <p:stCondLst>
                                    <p:cond delay="0"/>
                                  </p:stCondLst>
                                  <p:childTnLst>
                                    <p:anim calcmode="lin" valueType="num">
                                      <p:cBhvr additive="base">
                                        <p:cTn id="95" dur="3000"/>
                                        <p:tgtEl>
                                          <p:spTgt spid="39"/>
                                        </p:tgtEl>
                                        <p:attrNameLst>
                                          <p:attrName>ppt_x</p:attrName>
                                        </p:attrNameLst>
                                      </p:cBhvr>
                                      <p:tavLst>
                                        <p:tav tm="0">
                                          <p:val>
                                            <p:strVal val="ppt_x"/>
                                          </p:val>
                                        </p:tav>
                                        <p:tav tm="100000">
                                          <p:val>
                                            <p:strVal val="0-ppt_w/2"/>
                                          </p:val>
                                        </p:tav>
                                      </p:tavLst>
                                    </p:anim>
                                    <p:anim calcmode="lin" valueType="num">
                                      <p:cBhvr additive="base">
                                        <p:cTn id="96" dur="3000"/>
                                        <p:tgtEl>
                                          <p:spTgt spid="39"/>
                                        </p:tgtEl>
                                        <p:attrNameLst>
                                          <p:attrName>ppt_y</p:attrName>
                                        </p:attrNameLst>
                                      </p:cBhvr>
                                      <p:tavLst>
                                        <p:tav tm="0">
                                          <p:val>
                                            <p:strVal val="ppt_y"/>
                                          </p:val>
                                        </p:tav>
                                        <p:tav tm="100000">
                                          <p:val>
                                            <p:strVal val="ppt_y"/>
                                          </p:val>
                                        </p:tav>
                                      </p:tavLst>
                                    </p:anim>
                                    <p:set>
                                      <p:cBhvr>
                                        <p:cTn id="97" dur="1" fill="hold">
                                          <p:stCondLst>
                                            <p:cond delay="2999"/>
                                          </p:stCondLst>
                                        </p:cTn>
                                        <p:tgtEl>
                                          <p:spTgt spid="39"/>
                                        </p:tgtEl>
                                        <p:attrNameLst>
                                          <p:attrName>style.visibility</p:attrName>
                                        </p:attrNameLst>
                                      </p:cBhvr>
                                      <p:to>
                                        <p:strVal val="hidden"/>
                                      </p:to>
                                    </p:set>
                                  </p:childTnLst>
                                </p:cTn>
                              </p:par>
                              <p:par>
                                <p:cTn id="98" presetID="2" presetClass="exit" presetSubtype="2" fill="hold" grpId="1" nodeType="withEffect">
                                  <p:stCondLst>
                                    <p:cond delay="0"/>
                                  </p:stCondLst>
                                  <p:childTnLst>
                                    <p:anim calcmode="lin" valueType="num">
                                      <p:cBhvr additive="base">
                                        <p:cTn id="99" dur="3000"/>
                                        <p:tgtEl>
                                          <p:spTgt spid="40"/>
                                        </p:tgtEl>
                                        <p:attrNameLst>
                                          <p:attrName>ppt_x</p:attrName>
                                        </p:attrNameLst>
                                      </p:cBhvr>
                                      <p:tavLst>
                                        <p:tav tm="0">
                                          <p:val>
                                            <p:strVal val="ppt_x"/>
                                          </p:val>
                                        </p:tav>
                                        <p:tav tm="100000">
                                          <p:val>
                                            <p:strVal val="1+ppt_w/2"/>
                                          </p:val>
                                        </p:tav>
                                      </p:tavLst>
                                    </p:anim>
                                    <p:anim calcmode="lin" valueType="num">
                                      <p:cBhvr additive="base">
                                        <p:cTn id="100" dur="3000"/>
                                        <p:tgtEl>
                                          <p:spTgt spid="40"/>
                                        </p:tgtEl>
                                        <p:attrNameLst>
                                          <p:attrName>ppt_y</p:attrName>
                                        </p:attrNameLst>
                                      </p:cBhvr>
                                      <p:tavLst>
                                        <p:tav tm="0">
                                          <p:val>
                                            <p:strVal val="ppt_y"/>
                                          </p:val>
                                        </p:tav>
                                        <p:tav tm="100000">
                                          <p:val>
                                            <p:strVal val="ppt_y"/>
                                          </p:val>
                                        </p:tav>
                                      </p:tavLst>
                                    </p:anim>
                                    <p:set>
                                      <p:cBhvr>
                                        <p:cTn id="101" dur="1" fill="hold">
                                          <p:stCondLst>
                                            <p:cond delay="2999"/>
                                          </p:stCondLst>
                                        </p:cTn>
                                        <p:tgtEl>
                                          <p:spTgt spid="40"/>
                                        </p:tgtEl>
                                        <p:attrNameLst>
                                          <p:attrName>style.visibility</p:attrName>
                                        </p:attrNameLst>
                                      </p:cBhvr>
                                      <p:to>
                                        <p:strVal val="hidden"/>
                                      </p:to>
                                    </p:set>
                                  </p:childTnLst>
                                </p:cTn>
                              </p:par>
                              <p:par>
                                <p:cTn id="102" presetID="2" presetClass="exit" presetSubtype="8" fill="hold" grpId="1" nodeType="withEffect">
                                  <p:stCondLst>
                                    <p:cond delay="0"/>
                                  </p:stCondLst>
                                  <p:childTnLst>
                                    <p:anim calcmode="lin" valueType="num">
                                      <p:cBhvr additive="base">
                                        <p:cTn id="103" dur="3000"/>
                                        <p:tgtEl>
                                          <p:spTgt spid="41"/>
                                        </p:tgtEl>
                                        <p:attrNameLst>
                                          <p:attrName>ppt_x</p:attrName>
                                        </p:attrNameLst>
                                      </p:cBhvr>
                                      <p:tavLst>
                                        <p:tav tm="0">
                                          <p:val>
                                            <p:strVal val="ppt_x"/>
                                          </p:val>
                                        </p:tav>
                                        <p:tav tm="100000">
                                          <p:val>
                                            <p:strVal val="0-ppt_w/2"/>
                                          </p:val>
                                        </p:tav>
                                      </p:tavLst>
                                    </p:anim>
                                    <p:anim calcmode="lin" valueType="num">
                                      <p:cBhvr additive="base">
                                        <p:cTn id="104" dur="3000"/>
                                        <p:tgtEl>
                                          <p:spTgt spid="41"/>
                                        </p:tgtEl>
                                        <p:attrNameLst>
                                          <p:attrName>ppt_y</p:attrName>
                                        </p:attrNameLst>
                                      </p:cBhvr>
                                      <p:tavLst>
                                        <p:tav tm="0">
                                          <p:val>
                                            <p:strVal val="ppt_y"/>
                                          </p:val>
                                        </p:tav>
                                        <p:tav tm="100000">
                                          <p:val>
                                            <p:strVal val="ppt_y"/>
                                          </p:val>
                                        </p:tav>
                                      </p:tavLst>
                                    </p:anim>
                                    <p:set>
                                      <p:cBhvr>
                                        <p:cTn id="105" dur="1" fill="hold">
                                          <p:stCondLst>
                                            <p:cond delay="2999"/>
                                          </p:stCondLst>
                                        </p:cTn>
                                        <p:tgtEl>
                                          <p:spTgt spid="41"/>
                                        </p:tgtEl>
                                        <p:attrNameLst>
                                          <p:attrName>style.visibility</p:attrName>
                                        </p:attrNameLst>
                                      </p:cBhvr>
                                      <p:to>
                                        <p:strVal val="hidden"/>
                                      </p:to>
                                    </p:set>
                                  </p:childTnLst>
                                </p:cTn>
                              </p:par>
                              <p:par>
                                <p:cTn id="106" presetID="2" presetClass="exit" presetSubtype="2" fill="hold" grpId="1" nodeType="withEffect">
                                  <p:stCondLst>
                                    <p:cond delay="0"/>
                                  </p:stCondLst>
                                  <p:childTnLst>
                                    <p:anim calcmode="lin" valueType="num">
                                      <p:cBhvr additive="base">
                                        <p:cTn id="107" dur="3000"/>
                                        <p:tgtEl>
                                          <p:spTgt spid="42"/>
                                        </p:tgtEl>
                                        <p:attrNameLst>
                                          <p:attrName>ppt_x</p:attrName>
                                        </p:attrNameLst>
                                      </p:cBhvr>
                                      <p:tavLst>
                                        <p:tav tm="0">
                                          <p:val>
                                            <p:strVal val="ppt_x"/>
                                          </p:val>
                                        </p:tav>
                                        <p:tav tm="100000">
                                          <p:val>
                                            <p:strVal val="1+ppt_w/2"/>
                                          </p:val>
                                        </p:tav>
                                      </p:tavLst>
                                    </p:anim>
                                    <p:anim calcmode="lin" valueType="num">
                                      <p:cBhvr additive="base">
                                        <p:cTn id="108" dur="3000"/>
                                        <p:tgtEl>
                                          <p:spTgt spid="42"/>
                                        </p:tgtEl>
                                        <p:attrNameLst>
                                          <p:attrName>ppt_y</p:attrName>
                                        </p:attrNameLst>
                                      </p:cBhvr>
                                      <p:tavLst>
                                        <p:tav tm="0">
                                          <p:val>
                                            <p:strVal val="ppt_y"/>
                                          </p:val>
                                        </p:tav>
                                        <p:tav tm="100000">
                                          <p:val>
                                            <p:strVal val="ppt_y"/>
                                          </p:val>
                                        </p:tav>
                                      </p:tavLst>
                                    </p:anim>
                                    <p:set>
                                      <p:cBhvr>
                                        <p:cTn id="109" dur="1" fill="hold">
                                          <p:stCondLst>
                                            <p:cond delay="2999"/>
                                          </p:stCondLst>
                                        </p:cTn>
                                        <p:tgtEl>
                                          <p:spTgt spid="42"/>
                                        </p:tgtEl>
                                        <p:attrNameLst>
                                          <p:attrName>style.visibility</p:attrName>
                                        </p:attrNameLst>
                                      </p:cBhvr>
                                      <p:to>
                                        <p:strVal val="hidden"/>
                                      </p:to>
                                    </p:set>
                                  </p:childTnLst>
                                </p:cTn>
                              </p:par>
                              <p:par>
                                <p:cTn id="110" presetID="2" presetClass="exit" presetSubtype="8" fill="hold" grpId="1" nodeType="withEffect">
                                  <p:stCondLst>
                                    <p:cond delay="0"/>
                                  </p:stCondLst>
                                  <p:childTnLst>
                                    <p:anim calcmode="lin" valueType="num">
                                      <p:cBhvr additive="base">
                                        <p:cTn id="111" dur="3000"/>
                                        <p:tgtEl>
                                          <p:spTgt spid="43"/>
                                        </p:tgtEl>
                                        <p:attrNameLst>
                                          <p:attrName>ppt_x</p:attrName>
                                        </p:attrNameLst>
                                      </p:cBhvr>
                                      <p:tavLst>
                                        <p:tav tm="0">
                                          <p:val>
                                            <p:strVal val="ppt_x"/>
                                          </p:val>
                                        </p:tav>
                                        <p:tav tm="100000">
                                          <p:val>
                                            <p:strVal val="0-ppt_w/2"/>
                                          </p:val>
                                        </p:tav>
                                      </p:tavLst>
                                    </p:anim>
                                    <p:anim calcmode="lin" valueType="num">
                                      <p:cBhvr additive="base">
                                        <p:cTn id="112" dur="3000"/>
                                        <p:tgtEl>
                                          <p:spTgt spid="43"/>
                                        </p:tgtEl>
                                        <p:attrNameLst>
                                          <p:attrName>ppt_y</p:attrName>
                                        </p:attrNameLst>
                                      </p:cBhvr>
                                      <p:tavLst>
                                        <p:tav tm="0">
                                          <p:val>
                                            <p:strVal val="ppt_y"/>
                                          </p:val>
                                        </p:tav>
                                        <p:tav tm="100000">
                                          <p:val>
                                            <p:strVal val="ppt_y"/>
                                          </p:val>
                                        </p:tav>
                                      </p:tavLst>
                                    </p:anim>
                                    <p:set>
                                      <p:cBhvr>
                                        <p:cTn id="113" dur="1" fill="hold">
                                          <p:stCondLst>
                                            <p:cond delay="2999"/>
                                          </p:stCondLst>
                                        </p:cTn>
                                        <p:tgtEl>
                                          <p:spTgt spid="43"/>
                                        </p:tgtEl>
                                        <p:attrNameLst>
                                          <p:attrName>style.visibility</p:attrName>
                                        </p:attrNameLst>
                                      </p:cBhvr>
                                      <p:to>
                                        <p:strVal val="hidden"/>
                                      </p:to>
                                    </p:set>
                                  </p:childTnLst>
                                </p:cTn>
                              </p:par>
                              <p:par>
                                <p:cTn id="114" presetID="2" presetClass="exit" presetSubtype="2" fill="hold" grpId="1" nodeType="withEffect">
                                  <p:stCondLst>
                                    <p:cond delay="0"/>
                                  </p:stCondLst>
                                  <p:childTnLst>
                                    <p:anim calcmode="lin" valueType="num">
                                      <p:cBhvr additive="base">
                                        <p:cTn id="115" dur="3000"/>
                                        <p:tgtEl>
                                          <p:spTgt spid="44"/>
                                        </p:tgtEl>
                                        <p:attrNameLst>
                                          <p:attrName>ppt_x</p:attrName>
                                        </p:attrNameLst>
                                      </p:cBhvr>
                                      <p:tavLst>
                                        <p:tav tm="0">
                                          <p:val>
                                            <p:strVal val="ppt_x"/>
                                          </p:val>
                                        </p:tav>
                                        <p:tav tm="100000">
                                          <p:val>
                                            <p:strVal val="1+ppt_w/2"/>
                                          </p:val>
                                        </p:tav>
                                      </p:tavLst>
                                    </p:anim>
                                    <p:anim calcmode="lin" valueType="num">
                                      <p:cBhvr additive="base">
                                        <p:cTn id="116" dur="3000"/>
                                        <p:tgtEl>
                                          <p:spTgt spid="44"/>
                                        </p:tgtEl>
                                        <p:attrNameLst>
                                          <p:attrName>ppt_y</p:attrName>
                                        </p:attrNameLst>
                                      </p:cBhvr>
                                      <p:tavLst>
                                        <p:tav tm="0">
                                          <p:val>
                                            <p:strVal val="ppt_y"/>
                                          </p:val>
                                        </p:tav>
                                        <p:tav tm="100000">
                                          <p:val>
                                            <p:strVal val="ppt_y"/>
                                          </p:val>
                                        </p:tav>
                                      </p:tavLst>
                                    </p:anim>
                                    <p:set>
                                      <p:cBhvr>
                                        <p:cTn id="117" dur="1" fill="hold">
                                          <p:stCondLst>
                                            <p:cond delay="2999"/>
                                          </p:stCondLst>
                                        </p:cTn>
                                        <p:tgtEl>
                                          <p:spTgt spid="44"/>
                                        </p:tgtEl>
                                        <p:attrNameLst>
                                          <p:attrName>style.visibility</p:attrName>
                                        </p:attrNameLst>
                                      </p:cBhvr>
                                      <p:to>
                                        <p:strVal val="hidden"/>
                                      </p:to>
                                    </p:set>
                                  </p:childTnLst>
                                </p:cTn>
                              </p:par>
                              <p:par>
                                <p:cTn id="118" presetID="2" presetClass="exit" presetSubtype="8" fill="hold" grpId="1" nodeType="withEffect">
                                  <p:stCondLst>
                                    <p:cond delay="0"/>
                                  </p:stCondLst>
                                  <p:childTnLst>
                                    <p:anim calcmode="lin" valueType="num">
                                      <p:cBhvr additive="base">
                                        <p:cTn id="119" dur="3000"/>
                                        <p:tgtEl>
                                          <p:spTgt spid="45"/>
                                        </p:tgtEl>
                                        <p:attrNameLst>
                                          <p:attrName>ppt_x</p:attrName>
                                        </p:attrNameLst>
                                      </p:cBhvr>
                                      <p:tavLst>
                                        <p:tav tm="0">
                                          <p:val>
                                            <p:strVal val="ppt_x"/>
                                          </p:val>
                                        </p:tav>
                                        <p:tav tm="100000">
                                          <p:val>
                                            <p:strVal val="0-ppt_w/2"/>
                                          </p:val>
                                        </p:tav>
                                      </p:tavLst>
                                    </p:anim>
                                    <p:anim calcmode="lin" valueType="num">
                                      <p:cBhvr additive="base">
                                        <p:cTn id="120" dur="3000"/>
                                        <p:tgtEl>
                                          <p:spTgt spid="45"/>
                                        </p:tgtEl>
                                        <p:attrNameLst>
                                          <p:attrName>ppt_y</p:attrName>
                                        </p:attrNameLst>
                                      </p:cBhvr>
                                      <p:tavLst>
                                        <p:tav tm="0">
                                          <p:val>
                                            <p:strVal val="ppt_y"/>
                                          </p:val>
                                        </p:tav>
                                        <p:tav tm="100000">
                                          <p:val>
                                            <p:strVal val="ppt_y"/>
                                          </p:val>
                                        </p:tav>
                                      </p:tavLst>
                                    </p:anim>
                                    <p:set>
                                      <p:cBhvr>
                                        <p:cTn id="121" dur="1" fill="hold">
                                          <p:stCondLst>
                                            <p:cond delay="2999"/>
                                          </p:stCondLst>
                                        </p:cTn>
                                        <p:tgtEl>
                                          <p:spTgt spid="45"/>
                                        </p:tgtEl>
                                        <p:attrNameLst>
                                          <p:attrName>style.visibility</p:attrName>
                                        </p:attrNameLst>
                                      </p:cBhvr>
                                      <p:to>
                                        <p:strVal val="hidden"/>
                                      </p:to>
                                    </p:set>
                                  </p:childTnLst>
                                </p:cTn>
                              </p:par>
                              <p:par>
                                <p:cTn id="122" presetID="2" presetClass="exit" presetSubtype="2" fill="hold" grpId="1" nodeType="withEffect">
                                  <p:stCondLst>
                                    <p:cond delay="0"/>
                                  </p:stCondLst>
                                  <p:childTnLst>
                                    <p:anim calcmode="lin" valueType="num">
                                      <p:cBhvr additive="base">
                                        <p:cTn id="123" dur="3000"/>
                                        <p:tgtEl>
                                          <p:spTgt spid="46"/>
                                        </p:tgtEl>
                                        <p:attrNameLst>
                                          <p:attrName>ppt_x</p:attrName>
                                        </p:attrNameLst>
                                      </p:cBhvr>
                                      <p:tavLst>
                                        <p:tav tm="0">
                                          <p:val>
                                            <p:strVal val="ppt_x"/>
                                          </p:val>
                                        </p:tav>
                                        <p:tav tm="100000">
                                          <p:val>
                                            <p:strVal val="1+ppt_w/2"/>
                                          </p:val>
                                        </p:tav>
                                      </p:tavLst>
                                    </p:anim>
                                    <p:anim calcmode="lin" valueType="num">
                                      <p:cBhvr additive="base">
                                        <p:cTn id="124" dur="3000"/>
                                        <p:tgtEl>
                                          <p:spTgt spid="46"/>
                                        </p:tgtEl>
                                        <p:attrNameLst>
                                          <p:attrName>ppt_y</p:attrName>
                                        </p:attrNameLst>
                                      </p:cBhvr>
                                      <p:tavLst>
                                        <p:tav tm="0">
                                          <p:val>
                                            <p:strVal val="ppt_y"/>
                                          </p:val>
                                        </p:tav>
                                        <p:tav tm="100000">
                                          <p:val>
                                            <p:strVal val="ppt_y"/>
                                          </p:val>
                                        </p:tav>
                                      </p:tavLst>
                                    </p:anim>
                                    <p:set>
                                      <p:cBhvr>
                                        <p:cTn id="125" dur="1" fill="hold">
                                          <p:stCondLst>
                                            <p:cond delay="2999"/>
                                          </p:stCondLst>
                                        </p:cTn>
                                        <p:tgtEl>
                                          <p:spTgt spid="46"/>
                                        </p:tgtEl>
                                        <p:attrNameLst>
                                          <p:attrName>style.visibility</p:attrName>
                                        </p:attrNameLst>
                                      </p:cBhvr>
                                      <p:to>
                                        <p:strVal val="hidden"/>
                                      </p:to>
                                    </p:set>
                                  </p:childTnLst>
                                </p:cTn>
                              </p:par>
                              <p:par>
                                <p:cTn id="126" presetID="2" presetClass="exit" presetSubtype="8" fill="hold" grpId="1" nodeType="withEffect">
                                  <p:stCondLst>
                                    <p:cond delay="0"/>
                                  </p:stCondLst>
                                  <p:childTnLst>
                                    <p:anim calcmode="lin" valueType="num">
                                      <p:cBhvr additive="base">
                                        <p:cTn id="127" dur="3000"/>
                                        <p:tgtEl>
                                          <p:spTgt spid="47"/>
                                        </p:tgtEl>
                                        <p:attrNameLst>
                                          <p:attrName>ppt_x</p:attrName>
                                        </p:attrNameLst>
                                      </p:cBhvr>
                                      <p:tavLst>
                                        <p:tav tm="0">
                                          <p:val>
                                            <p:strVal val="ppt_x"/>
                                          </p:val>
                                        </p:tav>
                                        <p:tav tm="100000">
                                          <p:val>
                                            <p:strVal val="0-ppt_w/2"/>
                                          </p:val>
                                        </p:tav>
                                      </p:tavLst>
                                    </p:anim>
                                    <p:anim calcmode="lin" valueType="num">
                                      <p:cBhvr additive="base">
                                        <p:cTn id="128" dur="3000"/>
                                        <p:tgtEl>
                                          <p:spTgt spid="47"/>
                                        </p:tgtEl>
                                        <p:attrNameLst>
                                          <p:attrName>ppt_y</p:attrName>
                                        </p:attrNameLst>
                                      </p:cBhvr>
                                      <p:tavLst>
                                        <p:tav tm="0">
                                          <p:val>
                                            <p:strVal val="ppt_y"/>
                                          </p:val>
                                        </p:tav>
                                        <p:tav tm="100000">
                                          <p:val>
                                            <p:strVal val="ppt_y"/>
                                          </p:val>
                                        </p:tav>
                                      </p:tavLst>
                                    </p:anim>
                                    <p:set>
                                      <p:cBhvr>
                                        <p:cTn id="129" dur="1" fill="hold">
                                          <p:stCondLst>
                                            <p:cond delay="2999"/>
                                          </p:stCondLst>
                                        </p:cTn>
                                        <p:tgtEl>
                                          <p:spTgt spid="47"/>
                                        </p:tgtEl>
                                        <p:attrNameLst>
                                          <p:attrName>style.visibility</p:attrName>
                                        </p:attrNameLst>
                                      </p:cBhvr>
                                      <p:to>
                                        <p:strVal val="hidden"/>
                                      </p:to>
                                    </p:set>
                                  </p:childTnLst>
                                </p:cTn>
                              </p:par>
                              <p:par>
                                <p:cTn id="130" presetID="2" presetClass="exit" presetSubtype="2" fill="hold" grpId="1" nodeType="withEffect">
                                  <p:stCondLst>
                                    <p:cond delay="0"/>
                                  </p:stCondLst>
                                  <p:childTnLst>
                                    <p:anim calcmode="lin" valueType="num">
                                      <p:cBhvr additive="base">
                                        <p:cTn id="131" dur="3000"/>
                                        <p:tgtEl>
                                          <p:spTgt spid="48"/>
                                        </p:tgtEl>
                                        <p:attrNameLst>
                                          <p:attrName>ppt_x</p:attrName>
                                        </p:attrNameLst>
                                      </p:cBhvr>
                                      <p:tavLst>
                                        <p:tav tm="0">
                                          <p:val>
                                            <p:strVal val="ppt_x"/>
                                          </p:val>
                                        </p:tav>
                                        <p:tav tm="100000">
                                          <p:val>
                                            <p:strVal val="1+ppt_w/2"/>
                                          </p:val>
                                        </p:tav>
                                      </p:tavLst>
                                    </p:anim>
                                    <p:anim calcmode="lin" valueType="num">
                                      <p:cBhvr additive="base">
                                        <p:cTn id="132" dur="3000"/>
                                        <p:tgtEl>
                                          <p:spTgt spid="48"/>
                                        </p:tgtEl>
                                        <p:attrNameLst>
                                          <p:attrName>ppt_y</p:attrName>
                                        </p:attrNameLst>
                                      </p:cBhvr>
                                      <p:tavLst>
                                        <p:tav tm="0">
                                          <p:val>
                                            <p:strVal val="ppt_y"/>
                                          </p:val>
                                        </p:tav>
                                        <p:tav tm="100000">
                                          <p:val>
                                            <p:strVal val="ppt_y"/>
                                          </p:val>
                                        </p:tav>
                                      </p:tavLst>
                                    </p:anim>
                                    <p:set>
                                      <p:cBhvr>
                                        <p:cTn id="133" dur="1" fill="hold">
                                          <p:stCondLst>
                                            <p:cond delay="2999"/>
                                          </p:stCondLst>
                                        </p:cTn>
                                        <p:tgtEl>
                                          <p:spTgt spid="48"/>
                                        </p:tgtEl>
                                        <p:attrNameLst>
                                          <p:attrName>style.visibility</p:attrName>
                                        </p:attrNameLst>
                                      </p:cBhvr>
                                      <p:to>
                                        <p:strVal val="hidden"/>
                                      </p:to>
                                    </p:set>
                                  </p:childTnLst>
                                </p:cTn>
                              </p:par>
                              <p:par>
                                <p:cTn id="134" presetID="2" presetClass="exit" presetSubtype="8" fill="hold" grpId="1" nodeType="withEffect">
                                  <p:stCondLst>
                                    <p:cond delay="0"/>
                                  </p:stCondLst>
                                  <p:childTnLst>
                                    <p:anim calcmode="lin" valueType="num">
                                      <p:cBhvr additive="base">
                                        <p:cTn id="135" dur="3000"/>
                                        <p:tgtEl>
                                          <p:spTgt spid="49"/>
                                        </p:tgtEl>
                                        <p:attrNameLst>
                                          <p:attrName>ppt_x</p:attrName>
                                        </p:attrNameLst>
                                      </p:cBhvr>
                                      <p:tavLst>
                                        <p:tav tm="0">
                                          <p:val>
                                            <p:strVal val="ppt_x"/>
                                          </p:val>
                                        </p:tav>
                                        <p:tav tm="100000">
                                          <p:val>
                                            <p:strVal val="0-ppt_w/2"/>
                                          </p:val>
                                        </p:tav>
                                      </p:tavLst>
                                    </p:anim>
                                    <p:anim calcmode="lin" valueType="num">
                                      <p:cBhvr additive="base">
                                        <p:cTn id="136" dur="3000"/>
                                        <p:tgtEl>
                                          <p:spTgt spid="49"/>
                                        </p:tgtEl>
                                        <p:attrNameLst>
                                          <p:attrName>ppt_y</p:attrName>
                                        </p:attrNameLst>
                                      </p:cBhvr>
                                      <p:tavLst>
                                        <p:tav tm="0">
                                          <p:val>
                                            <p:strVal val="ppt_y"/>
                                          </p:val>
                                        </p:tav>
                                        <p:tav tm="100000">
                                          <p:val>
                                            <p:strVal val="ppt_y"/>
                                          </p:val>
                                        </p:tav>
                                      </p:tavLst>
                                    </p:anim>
                                    <p:set>
                                      <p:cBhvr>
                                        <p:cTn id="137" dur="1" fill="hold">
                                          <p:stCondLst>
                                            <p:cond delay="2999"/>
                                          </p:stCondLst>
                                        </p:cTn>
                                        <p:tgtEl>
                                          <p:spTgt spid="49"/>
                                        </p:tgtEl>
                                        <p:attrNameLst>
                                          <p:attrName>style.visibility</p:attrName>
                                        </p:attrNameLst>
                                      </p:cBhvr>
                                      <p:to>
                                        <p:strVal val="hidden"/>
                                      </p:to>
                                    </p:set>
                                  </p:childTnLst>
                                </p:cTn>
                              </p:par>
                              <p:par>
                                <p:cTn id="138" presetID="2" presetClass="exit" presetSubtype="2" fill="hold" grpId="1" nodeType="withEffect">
                                  <p:stCondLst>
                                    <p:cond delay="0"/>
                                  </p:stCondLst>
                                  <p:childTnLst>
                                    <p:anim calcmode="lin" valueType="num">
                                      <p:cBhvr additive="base">
                                        <p:cTn id="139" dur="3000"/>
                                        <p:tgtEl>
                                          <p:spTgt spid="50"/>
                                        </p:tgtEl>
                                        <p:attrNameLst>
                                          <p:attrName>ppt_x</p:attrName>
                                        </p:attrNameLst>
                                      </p:cBhvr>
                                      <p:tavLst>
                                        <p:tav tm="0">
                                          <p:val>
                                            <p:strVal val="ppt_x"/>
                                          </p:val>
                                        </p:tav>
                                        <p:tav tm="100000">
                                          <p:val>
                                            <p:strVal val="1+ppt_w/2"/>
                                          </p:val>
                                        </p:tav>
                                      </p:tavLst>
                                    </p:anim>
                                    <p:anim calcmode="lin" valueType="num">
                                      <p:cBhvr additive="base">
                                        <p:cTn id="140" dur="3000"/>
                                        <p:tgtEl>
                                          <p:spTgt spid="50"/>
                                        </p:tgtEl>
                                        <p:attrNameLst>
                                          <p:attrName>ppt_y</p:attrName>
                                        </p:attrNameLst>
                                      </p:cBhvr>
                                      <p:tavLst>
                                        <p:tav tm="0">
                                          <p:val>
                                            <p:strVal val="ppt_y"/>
                                          </p:val>
                                        </p:tav>
                                        <p:tav tm="100000">
                                          <p:val>
                                            <p:strVal val="ppt_y"/>
                                          </p:val>
                                        </p:tav>
                                      </p:tavLst>
                                    </p:anim>
                                    <p:set>
                                      <p:cBhvr>
                                        <p:cTn id="141" dur="1" fill="hold">
                                          <p:stCondLst>
                                            <p:cond delay="2999"/>
                                          </p:stCondLst>
                                        </p:cTn>
                                        <p:tgtEl>
                                          <p:spTgt spid="50"/>
                                        </p:tgtEl>
                                        <p:attrNameLst>
                                          <p:attrName>style.visibility</p:attrName>
                                        </p:attrNameLst>
                                      </p:cBhvr>
                                      <p:to>
                                        <p:strVal val="hidden"/>
                                      </p:to>
                                    </p:set>
                                  </p:childTnLst>
                                </p:cTn>
                              </p:par>
                              <p:par>
                                <p:cTn id="142" presetID="2" presetClass="exit" presetSubtype="8" fill="hold" grpId="1" nodeType="withEffect">
                                  <p:stCondLst>
                                    <p:cond delay="0"/>
                                  </p:stCondLst>
                                  <p:childTnLst>
                                    <p:anim calcmode="lin" valueType="num">
                                      <p:cBhvr additive="base">
                                        <p:cTn id="143" dur="3000"/>
                                        <p:tgtEl>
                                          <p:spTgt spid="51"/>
                                        </p:tgtEl>
                                        <p:attrNameLst>
                                          <p:attrName>ppt_x</p:attrName>
                                        </p:attrNameLst>
                                      </p:cBhvr>
                                      <p:tavLst>
                                        <p:tav tm="0">
                                          <p:val>
                                            <p:strVal val="ppt_x"/>
                                          </p:val>
                                        </p:tav>
                                        <p:tav tm="100000">
                                          <p:val>
                                            <p:strVal val="0-ppt_w/2"/>
                                          </p:val>
                                        </p:tav>
                                      </p:tavLst>
                                    </p:anim>
                                    <p:anim calcmode="lin" valueType="num">
                                      <p:cBhvr additive="base">
                                        <p:cTn id="144" dur="3000"/>
                                        <p:tgtEl>
                                          <p:spTgt spid="51"/>
                                        </p:tgtEl>
                                        <p:attrNameLst>
                                          <p:attrName>ppt_y</p:attrName>
                                        </p:attrNameLst>
                                      </p:cBhvr>
                                      <p:tavLst>
                                        <p:tav tm="0">
                                          <p:val>
                                            <p:strVal val="ppt_y"/>
                                          </p:val>
                                        </p:tav>
                                        <p:tav tm="100000">
                                          <p:val>
                                            <p:strVal val="ppt_y"/>
                                          </p:val>
                                        </p:tav>
                                      </p:tavLst>
                                    </p:anim>
                                    <p:set>
                                      <p:cBhvr>
                                        <p:cTn id="145" dur="1" fill="hold">
                                          <p:stCondLst>
                                            <p:cond delay="29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6">
                <a:shade val="45000"/>
                <a:satMod val="135000"/>
              </a:schemeClr>
              <a:prstClr val="white"/>
            </a:duotone>
            <a:lum bright="50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ISTERIOSA IGLESIA ABANDONADA">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MISTERIOSA IGLESIA ABANDONADA</Template>
  <TotalTime>16</TotalTime>
  <Words>293</Words>
  <Application>Microsoft PowerPoint</Application>
  <PresentationFormat>Presentación en pantalla (4:3)</PresentationFormat>
  <Paragraphs>13</Paragraphs>
  <Slides>30</Slides>
  <Notes>1</Notes>
  <HiddenSlides>0</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MISTERIOSA IGLESIA ABANDONADA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cp:lastModifiedBy>
  <cp:revision>2</cp:revision>
  <cp:lastPrinted>1601-01-01T00:00:00Z</cp:lastPrinted>
  <dcterms:created xsi:type="dcterms:W3CDTF">2015-07-27T18:45:16Z</dcterms:created>
  <dcterms:modified xsi:type="dcterms:W3CDTF">2015-07-27T19:01:22Z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