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5"/>
  </p:notesMasterIdLst>
  <p:sldIdLst>
    <p:sldId id="410" r:id="rId3"/>
    <p:sldId id="446" r:id="rId4"/>
    <p:sldId id="438" r:id="rId5"/>
    <p:sldId id="423" r:id="rId6"/>
    <p:sldId id="354" r:id="rId7"/>
    <p:sldId id="433" r:id="rId8"/>
    <p:sldId id="456" r:id="rId9"/>
    <p:sldId id="439" r:id="rId10"/>
    <p:sldId id="426" r:id="rId11"/>
    <p:sldId id="457" r:id="rId12"/>
    <p:sldId id="411" r:id="rId13"/>
    <p:sldId id="458" r:id="rId14"/>
  </p:sldIdLst>
  <p:sldSz cx="993775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uRZdVmyVzdTeKPE/PBZ06A" hashData="vjR9Pw0PFdxWP/nCjy+TCY3FUF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00FFFF"/>
    <a:srgbClr val="FF00FF"/>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7" autoAdjust="0"/>
    <p:restoredTop sz="94627" autoAdjust="0"/>
  </p:normalViewPr>
  <p:slideViewPr>
    <p:cSldViewPr>
      <p:cViewPr>
        <p:scale>
          <a:sx n="50" d="100"/>
          <a:sy n="50" d="100"/>
        </p:scale>
        <p:origin x="-1812" y="-810"/>
      </p:cViewPr>
      <p:guideLst>
        <p:guide orient="horz" pos="2160"/>
        <p:guide pos="313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25/12/2018</a:t>
            </a:fld>
            <a:endParaRPr lang="es-ES"/>
          </a:p>
        </p:txBody>
      </p:sp>
      <p:sp>
        <p:nvSpPr>
          <p:cNvPr id="4" name="3 Marcador de imagen de diapositiva"/>
          <p:cNvSpPr>
            <a:spLocks noGrp="1" noRot="1" noChangeAspect="1"/>
          </p:cNvSpPr>
          <p:nvPr>
            <p:ph type="sldImg" idx="2"/>
          </p:nvPr>
        </p:nvSpPr>
        <p:spPr>
          <a:xfrm>
            <a:off x="944563" y="685800"/>
            <a:ext cx="496887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1 Marcador de imagen de diapositiva"/>
          <p:cNvSpPr>
            <a:spLocks noGrp="1" noRot="1" noChangeAspect="1" noTextEdit="1"/>
          </p:cNvSpPr>
          <p:nvPr>
            <p:ph type="sldImg"/>
          </p:nvPr>
        </p:nvSpPr>
        <p:spPr bwMode="auto">
          <a:xfrm>
            <a:off x="944563" y="685800"/>
            <a:ext cx="4968875"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81923" name="2 Marcador de notas"/>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altLang="es-ES" smtClean="0"/>
          </a:p>
        </p:txBody>
      </p:sp>
      <p:sp>
        <p:nvSpPr>
          <p:cNvPr id="81924" name="3 Marcador de número de diapositiva"/>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FADAE8F-B853-41E7-9626-4BC58D09B5D8}" type="slidenum">
              <a:rPr lang="es-ES_tradnl" altLang="es-ES">
                <a:solidFill>
                  <a:srgbClr val="000000"/>
                </a:solidFill>
              </a:rPr>
              <a:pPr fontAlgn="base">
                <a:spcBef>
                  <a:spcPct val="0"/>
                </a:spcBef>
                <a:spcAft>
                  <a:spcPct val="0"/>
                </a:spcAft>
              </a:pPr>
              <a:t>2</a:t>
            </a:fld>
            <a:endParaRPr lang="es-ES_tradnl" altLang="es-ES">
              <a:solidFill>
                <a:srgbClr val="000000"/>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1 Marcador de imagen de diapositiva"/>
          <p:cNvSpPr>
            <a:spLocks noGrp="1" noRot="1" noChangeAspect="1" noTextEdit="1"/>
          </p:cNvSpPr>
          <p:nvPr>
            <p:ph type="sldImg"/>
          </p:nvPr>
        </p:nvSpPr>
        <p:spPr bwMode="auto">
          <a:xfrm>
            <a:off x="944563" y="685800"/>
            <a:ext cx="4968875"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81923" name="2 Marcador de notas"/>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altLang="es-ES" smtClean="0"/>
          </a:p>
        </p:txBody>
      </p:sp>
      <p:sp>
        <p:nvSpPr>
          <p:cNvPr id="81924" name="3 Marcador de número de diapositiva"/>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FADAE8F-B853-41E7-9626-4BC58D09B5D8}" type="slidenum">
              <a:rPr lang="es-ES_tradnl" altLang="es-ES">
                <a:solidFill>
                  <a:srgbClr val="000000"/>
                </a:solidFill>
              </a:rPr>
              <a:pPr fontAlgn="base">
                <a:spcBef>
                  <a:spcPct val="0"/>
                </a:spcBef>
                <a:spcAft>
                  <a:spcPct val="0"/>
                </a:spcAft>
              </a:pPr>
              <a:t>6</a:t>
            </a:fld>
            <a:endParaRPr lang="es-ES_tradnl" altLang="es-ES">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45331" y="2130426"/>
            <a:ext cx="8447088"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490663" y="3886200"/>
            <a:ext cx="695642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25/12/2018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25/12/2018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85014" y="4406901"/>
            <a:ext cx="8447088"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85014" y="2906713"/>
            <a:ext cx="8447088"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25/12/2018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96887" y="1600201"/>
            <a:ext cx="438917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051690" y="1600201"/>
            <a:ext cx="438917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25/12/2018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96887" y="1535113"/>
            <a:ext cx="439089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96887" y="2174875"/>
            <a:ext cx="439089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048239" y="1535113"/>
            <a:ext cx="439262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048239" y="2174875"/>
            <a:ext cx="439262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25/12/2018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25/12/2018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25/12/2018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6888" y="273050"/>
            <a:ext cx="3269451"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885384" y="273051"/>
            <a:ext cx="555547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96888" y="1435101"/>
            <a:ext cx="3269451"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25/12/2018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47869" y="4800600"/>
            <a:ext cx="596265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47869" y="612775"/>
            <a:ext cx="596265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47869" y="5367338"/>
            <a:ext cx="596265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25/12/2018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25/12/2018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204869" y="274639"/>
            <a:ext cx="2235994"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96888" y="274639"/>
            <a:ext cx="6542352"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25/12/2018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45331" y="2130428"/>
            <a:ext cx="8447088"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490664" y="3886200"/>
            <a:ext cx="6956425"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96888" y="274638"/>
            <a:ext cx="8943975"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96888" y="1600201"/>
            <a:ext cx="8943975"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96888" y="6356351"/>
            <a:ext cx="2318808"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25/12/2018</a:t>
            </a:fld>
            <a:endParaRPr lang="es-ES"/>
          </a:p>
        </p:txBody>
      </p:sp>
      <p:sp>
        <p:nvSpPr>
          <p:cNvPr id="5" name="4 Marcador de pie de página"/>
          <p:cNvSpPr>
            <a:spLocks noGrp="1"/>
          </p:cNvSpPr>
          <p:nvPr>
            <p:ph type="ftr" sz="quarter" idx="3"/>
          </p:nvPr>
        </p:nvSpPr>
        <p:spPr>
          <a:xfrm>
            <a:off x="3395398" y="6356351"/>
            <a:ext cx="314695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122054" y="6356351"/>
            <a:ext cx="231880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circl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96888" y="6245225"/>
            <a:ext cx="2318808"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6.gif"/><Relationship Id="rId7"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8.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hyperlink" Target="https://vk.com/mispps" TargetMode="External"/><Relationship Id="rId3" Type="http://schemas.openxmlformats.org/officeDocument/2006/relationships/image" Target="../media/image20.png"/><Relationship Id="rId7" Type="http://schemas.openxmlformats.org/officeDocument/2006/relationships/hyperlink" Target="https://www.facebook.com/mispps" TargetMode="External"/><Relationship Id="rId12" Type="http://schemas.openxmlformats.org/officeDocument/2006/relationships/image" Target="../media/image2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2.png"/><Relationship Id="rId11" Type="http://schemas.openxmlformats.org/officeDocument/2006/relationships/hyperlink" Target="https://plus.google.com/+Mispps/" TargetMode="External"/><Relationship Id="rId5" Type="http://schemas.openxmlformats.org/officeDocument/2006/relationships/image" Target="../media/image21.png"/><Relationship Id="rId10" Type="http://schemas.openxmlformats.org/officeDocument/2006/relationships/image" Target="../media/image2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4b87f0c8-81cf-4412-9094-9eda2ca7e162.jpg"/>
          <p:cNvPicPr>
            <a:picLocks noChangeAspect="1" noChangeArrowheads="1"/>
          </p:cNvPicPr>
          <p:nvPr/>
        </p:nvPicPr>
        <p:blipFill>
          <a:blip r:embed="rId3"/>
          <a:srcRect/>
          <a:stretch>
            <a:fillRect/>
          </a:stretch>
        </p:blipFill>
        <p:spPr bwMode="auto">
          <a:xfrm>
            <a:off x="0" y="0"/>
            <a:ext cx="10003655" cy="6858000"/>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prstClr val="black"/>
              <a:schemeClr val="accent5">
                <a:tint val="45000"/>
                <a:satMod val="400000"/>
              </a:schemeClr>
            </a:duotone>
          </a:blip>
          <a:srcRect/>
          <a:stretch>
            <a:fillRect/>
          </a:stretch>
        </p:blipFill>
        <p:spPr bwMode="auto">
          <a:xfrm>
            <a:off x="-1" y="0"/>
            <a:ext cx="9937751"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91177" y="3391180"/>
            <a:ext cx="6858000" cy="75648"/>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6470927" y="3391180"/>
            <a:ext cx="6858000" cy="75648"/>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4" y="0"/>
            <a:ext cx="993775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4" y="6783312"/>
            <a:ext cx="9937750" cy="74688"/>
          </a:xfrm>
          <a:prstGeom prst="rect">
            <a:avLst/>
          </a:prstGeom>
          <a:noFill/>
          <a:ln w="9525">
            <a:noFill/>
            <a:miter lim="800000"/>
            <a:headEnd/>
            <a:tailEnd/>
          </a:ln>
        </p:spPr>
      </p:pic>
      <p:sp>
        <p:nvSpPr>
          <p:cNvPr id="155665" name="Rectangle 17"/>
          <p:cNvSpPr>
            <a:spLocks noChangeArrowheads="1"/>
          </p:cNvSpPr>
          <p:nvPr/>
        </p:nvSpPr>
        <p:spPr bwMode="auto">
          <a:xfrm>
            <a:off x="388165" y="5857899"/>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388165" y="5715019"/>
            <a:ext cx="759779" cy="766986"/>
          </a:xfrm>
          <a:prstGeom prst="rect">
            <a:avLst/>
          </a:prstGeom>
          <a:noFill/>
          <a:ln w="38100">
            <a:solidFill>
              <a:srgbClr val="1CDEF8"/>
            </a:solidFill>
            <a:miter lim="800000"/>
            <a:headEnd/>
            <a:tailEnd/>
          </a:ln>
        </p:spPr>
      </p:pic>
      <p:sp>
        <p:nvSpPr>
          <p:cNvPr id="19" name="18 Rectángulo"/>
          <p:cNvSpPr/>
          <p:nvPr/>
        </p:nvSpPr>
        <p:spPr>
          <a:xfrm>
            <a:off x="2152260" y="4572016"/>
            <a:ext cx="292592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396975" y="928670"/>
            <a:ext cx="7150064"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MISTERIOS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SOBRE  EL  CUERPO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HUMANO  SIN  RESOLVER</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378158" y="5611366"/>
            <a:ext cx="2183215" cy="934064"/>
          </a:xfrm>
          <a:prstGeom prst="rect">
            <a:avLst/>
          </a:prstGeom>
          <a:noFill/>
        </p:spPr>
      </p:pic>
      <p:sp>
        <p:nvSpPr>
          <p:cNvPr id="13" name="12 Rectángulo"/>
          <p:cNvSpPr/>
          <p:nvPr/>
        </p:nvSpPr>
        <p:spPr>
          <a:xfrm>
            <a:off x="-4968875" y="-642966"/>
            <a:ext cx="4968875" cy="1015663"/>
          </a:xfrm>
          <a:prstGeom prst="rect">
            <a:avLst/>
          </a:prstGeom>
        </p:spPr>
        <p:txBody>
          <a:bodyPr>
            <a:spAutoFit/>
          </a:bodyPr>
          <a:lstStyle/>
          <a:p>
            <a:endParaRPr lang="es-ES" sz="6000" b="1" dirty="0"/>
          </a:p>
        </p:txBody>
      </p:sp>
    </p:spTree>
  </p:cSld>
  <p:clrMapOvr>
    <a:masterClrMapping/>
  </p:clrMapOvr>
  <p:transition spd="slow" advTm="12000">
    <p:circle/>
    <p:sndAc>
      <p:stSnd loop="1">
        <p:snd r:embed="rId2" name="sound003.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 presetClass="exit" presetSubtype="32" fill="hold" nodeType="withEffect">
                                  <p:stCondLst>
                                    <p:cond delay="0"/>
                                  </p:stCondLst>
                                  <p:childTnLst>
                                    <p:animEffect transition="out" filter="box(out)">
                                      <p:cBhvr>
                                        <p:cTn id="9" dur="3000"/>
                                        <p:tgtEl>
                                          <p:spTgt spid="25"/>
                                        </p:tgtEl>
                                      </p:cBhvr>
                                    </p:animEffect>
                                    <p:set>
                                      <p:cBhvr>
                                        <p:cTn id="10" dur="1" fill="hold">
                                          <p:stCondLst>
                                            <p:cond delay="2999"/>
                                          </p:stCondLst>
                                        </p:cTn>
                                        <p:tgtEl>
                                          <p:spTgt spid="25"/>
                                        </p:tgtEl>
                                        <p:attrNameLst>
                                          <p:attrName>style.visibility</p:attrName>
                                        </p:attrNameLst>
                                      </p:cBhvr>
                                      <p:to>
                                        <p:strVal val="hidden"/>
                                      </p:to>
                                    </p:set>
                                  </p:childTnLst>
                                </p:cTn>
                              </p:par>
                              <p:par>
                                <p:cTn id="11" presetID="42"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2000"/>
                                        <p:tgtEl>
                                          <p:spTgt spid="22"/>
                                        </p:tgtEl>
                                      </p:cBhvr>
                                    </p:animEffect>
                                    <p:anim calcmode="lin" valueType="num">
                                      <p:cBhvr>
                                        <p:cTn id="14" dur="2000" fill="hold"/>
                                        <p:tgtEl>
                                          <p:spTgt spid="22"/>
                                        </p:tgtEl>
                                        <p:attrNameLst>
                                          <p:attrName>ppt_x</p:attrName>
                                        </p:attrNameLst>
                                      </p:cBhvr>
                                      <p:tavLst>
                                        <p:tav tm="0">
                                          <p:val>
                                            <p:strVal val="#ppt_x"/>
                                          </p:val>
                                        </p:tav>
                                        <p:tav tm="100000">
                                          <p:val>
                                            <p:strVal val="#ppt_x"/>
                                          </p:val>
                                        </p:tav>
                                      </p:tavLst>
                                    </p:anim>
                                    <p:anim calcmode="lin" valueType="num">
                                      <p:cBhvr>
                                        <p:cTn id="15" dur="2000" fill="hold"/>
                                        <p:tgtEl>
                                          <p:spTgt spid="22"/>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22" presetClass="emph" presetSubtype="0" repeatCount="indefinite" fill="hold" grpId="1" nodeType="afterEffect">
                                  <p:stCondLst>
                                    <p:cond delay="0"/>
                                  </p:stCondLst>
                                  <p:childTnLst>
                                    <p:animClr clrSpc="hsl" dir="cw">
                                      <p:cBhvr override="childStyle">
                                        <p:cTn id="18" dur="2000" fill="hold"/>
                                        <p:tgtEl>
                                          <p:spTgt spid="22"/>
                                        </p:tgtEl>
                                        <p:attrNameLst>
                                          <p:attrName>style.color</p:attrName>
                                        </p:attrNameLst>
                                      </p:cBhvr>
                                      <p:by>
                                        <p:hsl h="-7200000" s="0" l="0"/>
                                      </p:by>
                                    </p:animClr>
                                    <p:animClr clrSpc="hsl" dir="cw">
                                      <p:cBhvr>
                                        <p:cTn id="19" dur="2000" fill="hold"/>
                                        <p:tgtEl>
                                          <p:spTgt spid="22"/>
                                        </p:tgtEl>
                                        <p:attrNameLst>
                                          <p:attrName>fillcolor</p:attrName>
                                        </p:attrNameLst>
                                      </p:cBhvr>
                                      <p:by>
                                        <p:hsl h="-7200000" s="0" l="0"/>
                                      </p:by>
                                    </p:animClr>
                                    <p:animClr clrSpc="hsl" dir="cw">
                                      <p:cBhvr>
                                        <p:cTn id="20" dur="2000" fill="hold"/>
                                        <p:tgtEl>
                                          <p:spTgt spid="22"/>
                                        </p:tgtEl>
                                        <p:attrNameLst>
                                          <p:attrName>stroke.color</p:attrName>
                                        </p:attrNameLst>
                                      </p:cBhvr>
                                      <p:by>
                                        <p:hsl h="-7200000" s="0" l="0"/>
                                      </p:by>
                                    </p:animClr>
                                    <p:set>
                                      <p:cBhvr>
                                        <p:cTn id="21"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Elipse"/>
          <p:cNvSpPr/>
          <p:nvPr/>
        </p:nvSpPr>
        <p:spPr>
          <a:xfrm>
            <a:off x="1009275" y="214290"/>
            <a:ext cx="8152118" cy="6429420"/>
          </a:xfrm>
          <a:prstGeom prst="ellipse">
            <a:avLst/>
          </a:prstGeom>
          <a:solidFill>
            <a:srgbClr val="00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Rectangle 4" descr="271"/>
          <p:cNvSpPr>
            <a:spLocks noChangeArrowheads="1"/>
          </p:cNvSpPr>
          <p:nvPr/>
        </p:nvSpPr>
        <p:spPr bwMode="auto">
          <a:xfrm>
            <a:off x="0" y="0"/>
            <a:ext cx="9937750" cy="6858000"/>
          </a:xfrm>
          <a:prstGeom prst="rect">
            <a:avLst/>
          </a:prstGeom>
          <a:blipFill dpi="0" rotWithShape="1">
            <a:blip r:embed="rId3"/>
            <a:srcRect/>
            <a:tile tx="0" ty="0" sx="100000" sy="100000" flip="none" algn="tl"/>
          </a:blipFill>
          <a:ln w="9525">
            <a:solidFill>
              <a:schemeClr val="accent1"/>
            </a:solidFill>
            <a:miter lim="800000"/>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pic>
        <p:nvPicPr>
          <p:cNvPr id="2" name="1 Imagen"/>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1909913" y="3284538"/>
            <a:ext cx="6117927" cy="32877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 name="2 Imagen"/>
          <p:cNvPicPr>
            <a:picLocks noChangeAspect="1"/>
          </p:cNvPicPr>
          <p:nvPr/>
        </p:nvPicPr>
        <p:blipFill>
          <a:blip r:embed="rId5">
            <a:extLst>
              <a:ext uri="{28A0092B-C50C-407E-A947-70E740481C1C}">
                <a14:useLocalDpi xmlns="" xmlns:a14="http://schemas.microsoft.com/office/drawing/2010/main" val="0"/>
              </a:ext>
            </a:extLst>
          </a:blip>
          <a:srcRect/>
          <a:stretch>
            <a:fillRect/>
          </a:stretch>
        </p:blipFill>
        <p:spPr bwMode="auto">
          <a:xfrm>
            <a:off x="1863307" y="285728"/>
            <a:ext cx="6117927" cy="324803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 name="3 Imagen"/>
          <p:cNvPicPr>
            <a:picLocks noChangeAspect="1"/>
          </p:cNvPicPr>
          <p:nvPr/>
        </p:nvPicPr>
        <p:blipFill>
          <a:blip r:embed="rId6">
            <a:extLst>
              <a:ext uri="{28A0092B-C50C-407E-A947-70E740481C1C}">
                <a14:useLocalDpi xmlns="" xmlns:a14="http://schemas.microsoft.com/office/drawing/2010/main" val="0"/>
              </a:ext>
            </a:extLst>
          </a:blip>
          <a:srcRect/>
          <a:stretch>
            <a:fillRect/>
          </a:stretch>
        </p:blipFill>
        <p:spPr bwMode="auto">
          <a:xfrm>
            <a:off x="5134504" y="582614"/>
            <a:ext cx="4415085" cy="56292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4 Imagen"/>
          <p:cNvPicPr>
            <a:picLocks noChangeAspect="1"/>
          </p:cNvPicPr>
          <p:nvPr/>
        </p:nvPicPr>
        <p:blipFill>
          <a:blip r:embed="rId7">
            <a:duotone>
              <a:schemeClr val="accent6">
                <a:shade val="45000"/>
                <a:satMod val="135000"/>
              </a:schemeClr>
              <a:prstClr val="white"/>
            </a:duotone>
            <a:lum bright="-13000" contrast="40000"/>
            <a:extLst>
              <a:ext uri="{28A0092B-C50C-407E-A947-70E740481C1C}">
                <a14:useLocalDpi xmlns="" xmlns:a14="http://schemas.microsoft.com/office/drawing/2010/main" val="0"/>
              </a:ext>
            </a:extLst>
          </a:blip>
          <a:stretch>
            <a:fillRect/>
          </a:stretch>
        </p:blipFill>
        <p:spPr bwMode="auto">
          <a:xfrm>
            <a:off x="465801" y="582614"/>
            <a:ext cx="4249840" cy="563006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 name="8 Rectángulo"/>
          <p:cNvSpPr/>
          <p:nvPr/>
        </p:nvSpPr>
        <p:spPr>
          <a:xfrm>
            <a:off x="1611289" y="1214422"/>
            <a:ext cx="6786610" cy="4401205"/>
          </a:xfrm>
          <a:prstGeom prst="rect">
            <a:avLst/>
          </a:prstGeom>
          <a:noFill/>
        </p:spPr>
        <p:txBody>
          <a:bodyPr wrap="square">
            <a:spAutoFit/>
          </a:bodyPr>
          <a:lstStyle/>
          <a:p>
            <a:pPr algn="ctr" fontAlgn="base">
              <a:spcBef>
                <a:spcPct val="0"/>
              </a:spcBef>
              <a:spcAft>
                <a:spcPct val="0"/>
              </a:spcAft>
            </a:pPr>
            <a:r>
              <a:rPr lang="es-ES" sz="2800" b="1" i="1" dirty="0" smtClean="0"/>
              <a:t/>
            </a:r>
            <a:br>
              <a:rPr lang="es-ES" sz="2800" b="1" i="1" dirty="0" smtClean="0"/>
            </a:br>
            <a:r>
              <a:rPr lang="es-ES" sz="2800" b="1" i="1" dirty="0" smtClean="0">
                <a:latin typeface="Comic Sans MS" pitchFamily="66" charset="0"/>
              </a:rPr>
              <a:t> </a:t>
            </a:r>
            <a:r>
              <a:rPr lang="es-ES" sz="2800" b="1" i="1" dirty="0" smtClean="0"/>
              <a:t>Hay muchas cosas sobre el cuerpo humano que la ciencia todavía no ha encontrado explicación. Por ejemplo, es un misterio por qué tenemos huellas dactilares, o por qué tenemos un apéndice. Aunque abundan las teorías sobre tales cosas, aún no se ha encontrado una explicación definitiva. Aquí te presento los mayores misterios sin resolver sobre el cuerpo humano:</a:t>
            </a:r>
          </a:p>
        </p:txBody>
      </p:sp>
    </p:spTree>
  </p:cSld>
  <p:clrMapOvr>
    <a:masterClrMapping/>
  </p:clrMapOvr>
  <p:transition spd="slow" advTm="36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ppt_x</p:attrName>
                                        </p:attrNameLst>
                                      </p:cBhvr>
                                      <p:tavLst>
                                        <p:tav tm="0">
                                          <p:val>
                                            <p:strVal val="#ppt_x"/>
                                          </p:val>
                                        </p:tav>
                                        <p:tav tm="100000">
                                          <p:val>
                                            <p:strVal val="#ppt_x"/>
                                          </p:val>
                                        </p:tav>
                                      </p:tavLst>
                                    </p:anim>
                                    <p:anim calcmode="lin" valueType="num">
                                      <p:cBhvr>
                                        <p:cTn id="8" dur="2000" fill="hold"/>
                                        <p:tgtEl>
                                          <p:spTgt spid="3"/>
                                        </p:tgtEl>
                                        <p:attrNameLst>
                                          <p:attrName>ppt_y</p:attrName>
                                        </p:attrNameLst>
                                      </p:cBhvr>
                                      <p:tavLst>
                                        <p:tav tm="0">
                                          <p:val>
                                            <p:strVal val="#ppt_y-#ppt_h/2"/>
                                          </p:val>
                                        </p:tav>
                                        <p:tav tm="100000">
                                          <p:val>
                                            <p:strVal val="#ppt_y"/>
                                          </p:val>
                                        </p:tav>
                                      </p:tavLst>
                                    </p:anim>
                                    <p:anim calcmode="lin" valueType="num">
                                      <p:cBhvr>
                                        <p:cTn id="9" dur="2000" fill="hold"/>
                                        <p:tgtEl>
                                          <p:spTgt spid="3"/>
                                        </p:tgtEl>
                                        <p:attrNameLst>
                                          <p:attrName>ppt_w</p:attrName>
                                        </p:attrNameLst>
                                      </p:cBhvr>
                                      <p:tavLst>
                                        <p:tav tm="0">
                                          <p:val>
                                            <p:strVal val="#ppt_w"/>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childTnLst>
                                </p:cTn>
                              </p:par>
                              <p:par>
                                <p:cTn id="11" presetID="6" presetClass="emph" presetSubtype="0" fill="hold" nodeType="withEffect">
                                  <p:stCondLst>
                                    <p:cond delay="0"/>
                                  </p:stCondLst>
                                  <p:childTnLst>
                                    <p:animScale>
                                      <p:cBhvr>
                                        <p:cTn id="12" dur="2000" fill="hold"/>
                                        <p:tgtEl>
                                          <p:spTgt spid="3"/>
                                        </p:tgtEl>
                                      </p:cBhvr>
                                      <p:by x="150000" y="150000"/>
                                    </p:animScale>
                                  </p:childTnLst>
                                </p:cTn>
                              </p:par>
                              <p:par>
                                <p:cTn id="13" presetID="17" presetClass="entr" presetSubtype="4"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2000" fill="hold"/>
                                        <p:tgtEl>
                                          <p:spTgt spid="2"/>
                                        </p:tgtEl>
                                        <p:attrNameLst>
                                          <p:attrName>ppt_x</p:attrName>
                                        </p:attrNameLst>
                                      </p:cBhvr>
                                      <p:tavLst>
                                        <p:tav tm="0">
                                          <p:val>
                                            <p:strVal val="#ppt_x"/>
                                          </p:val>
                                        </p:tav>
                                        <p:tav tm="100000">
                                          <p:val>
                                            <p:strVal val="#ppt_x"/>
                                          </p:val>
                                        </p:tav>
                                      </p:tavLst>
                                    </p:anim>
                                    <p:anim calcmode="lin" valueType="num">
                                      <p:cBhvr>
                                        <p:cTn id="16" dur="2000" fill="hold"/>
                                        <p:tgtEl>
                                          <p:spTgt spid="2"/>
                                        </p:tgtEl>
                                        <p:attrNameLst>
                                          <p:attrName>ppt_y</p:attrName>
                                        </p:attrNameLst>
                                      </p:cBhvr>
                                      <p:tavLst>
                                        <p:tav tm="0">
                                          <p:val>
                                            <p:strVal val="#ppt_y+#ppt_h/2"/>
                                          </p:val>
                                        </p:tav>
                                        <p:tav tm="100000">
                                          <p:val>
                                            <p:strVal val="#ppt_y"/>
                                          </p:val>
                                        </p:tav>
                                      </p:tavLst>
                                    </p:anim>
                                    <p:anim calcmode="lin" valueType="num">
                                      <p:cBhvr>
                                        <p:cTn id="17" dur="2000" fill="hold"/>
                                        <p:tgtEl>
                                          <p:spTgt spid="2"/>
                                        </p:tgtEl>
                                        <p:attrNameLst>
                                          <p:attrName>ppt_w</p:attrName>
                                        </p:attrNameLst>
                                      </p:cBhvr>
                                      <p:tavLst>
                                        <p:tav tm="0">
                                          <p:val>
                                            <p:strVal val="#ppt_w"/>
                                          </p:val>
                                        </p:tav>
                                        <p:tav tm="100000">
                                          <p:val>
                                            <p:strVal val="#ppt_w"/>
                                          </p:val>
                                        </p:tav>
                                      </p:tavLst>
                                    </p:anim>
                                    <p:anim calcmode="lin" valueType="num">
                                      <p:cBhvr>
                                        <p:cTn id="18" dur="2000" fill="hold"/>
                                        <p:tgtEl>
                                          <p:spTgt spid="2"/>
                                        </p:tgtEl>
                                        <p:attrNameLst>
                                          <p:attrName>ppt_h</p:attrName>
                                        </p:attrNameLst>
                                      </p:cBhvr>
                                      <p:tavLst>
                                        <p:tav tm="0">
                                          <p:val>
                                            <p:fltVal val="0"/>
                                          </p:val>
                                        </p:tav>
                                        <p:tav tm="100000">
                                          <p:val>
                                            <p:strVal val="#ppt_h"/>
                                          </p:val>
                                        </p:tav>
                                      </p:tavLst>
                                    </p:anim>
                                  </p:childTnLst>
                                </p:cTn>
                              </p:par>
                              <p:par>
                                <p:cTn id="19" presetID="6" presetClass="emph" presetSubtype="0" fill="hold" nodeType="withEffect">
                                  <p:stCondLst>
                                    <p:cond delay="0"/>
                                  </p:stCondLst>
                                  <p:childTnLst>
                                    <p:animScale>
                                      <p:cBhvr>
                                        <p:cTn id="20" dur="2000" fill="hold"/>
                                        <p:tgtEl>
                                          <p:spTgt spid="2"/>
                                        </p:tgtEl>
                                      </p:cBhvr>
                                      <p:by x="150000" y="150000"/>
                                    </p:animScale>
                                  </p:childTnLst>
                                </p:cTn>
                              </p:par>
                              <p:par>
                                <p:cTn id="21" presetID="17" presetClass="entr" presetSubtype="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2000" fill="hold"/>
                                        <p:tgtEl>
                                          <p:spTgt spid="4"/>
                                        </p:tgtEl>
                                        <p:attrNameLst>
                                          <p:attrName>ppt_x</p:attrName>
                                        </p:attrNameLst>
                                      </p:cBhvr>
                                      <p:tavLst>
                                        <p:tav tm="0">
                                          <p:val>
                                            <p:strVal val="#ppt_x+#ppt_w/2"/>
                                          </p:val>
                                        </p:tav>
                                        <p:tav tm="100000">
                                          <p:val>
                                            <p:strVal val="#ppt_x"/>
                                          </p:val>
                                        </p:tav>
                                      </p:tavLst>
                                    </p:anim>
                                    <p:anim calcmode="lin" valueType="num">
                                      <p:cBhvr>
                                        <p:cTn id="24" dur="2000" fill="hold"/>
                                        <p:tgtEl>
                                          <p:spTgt spid="4"/>
                                        </p:tgtEl>
                                        <p:attrNameLst>
                                          <p:attrName>ppt_y</p:attrName>
                                        </p:attrNameLst>
                                      </p:cBhvr>
                                      <p:tavLst>
                                        <p:tav tm="0">
                                          <p:val>
                                            <p:strVal val="#ppt_y"/>
                                          </p:val>
                                        </p:tav>
                                        <p:tav tm="100000">
                                          <p:val>
                                            <p:strVal val="#ppt_y"/>
                                          </p:val>
                                        </p:tav>
                                      </p:tavLst>
                                    </p:anim>
                                    <p:anim calcmode="lin" valueType="num">
                                      <p:cBhvr>
                                        <p:cTn id="25" dur="2000" fill="hold"/>
                                        <p:tgtEl>
                                          <p:spTgt spid="4"/>
                                        </p:tgtEl>
                                        <p:attrNameLst>
                                          <p:attrName>ppt_w</p:attrName>
                                        </p:attrNameLst>
                                      </p:cBhvr>
                                      <p:tavLst>
                                        <p:tav tm="0">
                                          <p:val>
                                            <p:fltVal val="0"/>
                                          </p:val>
                                        </p:tav>
                                        <p:tav tm="100000">
                                          <p:val>
                                            <p:strVal val="#ppt_w"/>
                                          </p:val>
                                        </p:tav>
                                      </p:tavLst>
                                    </p:anim>
                                    <p:anim calcmode="lin" valueType="num">
                                      <p:cBhvr>
                                        <p:cTn id="26" dur="2000" fill="hold"/>
                                        <p:tgtEl>
                                          <p:spTgt spid="4"/>
                                        </p:tgtEl>
                                        <p:attrNameLst>
                                          <p:attrName>ppt_h</p:attrName>
                                        </p:attrNameLst>
                                      </p:cBhvr>
                                      <p:tavLst>
                                        <p:tav tm="0">
                                          <p:val>
                                            <p:strVal val="#ppt_h"/>
                                          </p:val>
                                        </p:tav>
                                        <p:tav tm="100000">
                                          <p:val>
                                            <p:strVal val="#ppt_h"/>
                                          </p:val>
                                        </p:tav>
                                      </p:tavLst>
                                    </p:anim>
                                  </p:childTnLst>
                                </p:cTn>
                              </p:par>
                              <p:par>
                                <p:cTn id="27" presetID="6" presetClass="emph" presetSubtype="0" fill="hold" nodeType="withEffect">
                                  <p:stCondLst>
                                    <p:cond delay="0"/>
                                  </p:stCondLst>
                                  <p:childTnLst>
                                    <p:animScale>
                                      <p:cBhvr>
                                        <p:cTn id="28" dur="2000" fill="hold"/>
                                        <p:tgtEl>
                                          <p:spTgt spid="4"/>
                                        </p:tgtEl>
                                      </p:cBhvr>
                                      <p:by x="150000" y="150000"/>
                                    </p:animScale>
                                  </p:childTnLst>
                                </p:cTn>
                              </p:par>
                              <p:par>
                                <p:cTn id="29" presetID="17" presetClass="entr" presetSubtype="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2000" fill="hold"/>
                                        <p:tgtEl>
                                          <p:spTgt spid="5"/>
                                        </p:tgtEl>
                                        <p:attrNameLst>
                                          <p:attrName>ppt_x</p:attrName>
                                        </p:attrNameLst>
                                      </p:cBhvr>
                                      <p:tavLst>
                                        <p:tav tm="0">
                                          <p:val>
                                            <p:strVal val="#ppt_x-#ppt_w/2"/>
                                          </p:val>
                                        </p:tav>
                                        <p:tav tm="100000">
                                          <p:val>
                                            <p:strVal val="#ppt_x"/>
                                          </p:val>
                                        </p:tav>
                                      </p:tavLst>
                                    </p:anim>
                                    <p:anim calcmode="lin" valueType="num">
                                      <p:cBhvr>
                                        <p:cTn id="32" dur="2000" fill="hold"/>
                                        <p:tgtEl>
                                          <p:spTgt spid="5"/>
                                        </p:tgtEl>
                                        <p:attrNameLst>
                                          <p:attrName>ppt_y</p:attrName>
                                        </p:attrNameLst>
                                      </p:cBhvr>
                                      <p:tavLst>
                                        <p:tav tm="0">
                                          <p:val>
                                            <p:strVal val="#ppt_y"/>
                                          </p:val>
                                        </p:tav>
                                        <p:tav tm="100000">
                                          <p:val>
                                            <p:strVal val="#ppt_y"/>
                                          </p:val>
                                        </p:tav>
                                      </p:tavLst>
                                    </p:anim>
                                    <p:anim calcmode="lin" valueType="num">
                                      <p:cBhvr>
                                        <p:cTn id="33" dur="2000" fill="hold"/>
                                        <p:tgtEl>
                                          <p:spTgt spid="5"/>
                                        </p:tgtEl>
                                        <p:attrNameLst>
                                          <p:attrName>ppt_w</p:attrName>
                                        </p:attrNameLst>
                                      </p:cBhvr>
                                      <p:tavLst>
                                        <p:tav tm="0">
                                          <p:val>
                                            <p:fltVal val="0"/>
                                          </p:val>
                                        </p:tav>
                                        <p:tav tm="100000">
                                          <p:val>
                                            <p:strVal val="#ppt_w"/>
                                          </p:val>
                                        </p:tav>
                                      </p:tavLst>
                                    </p:anim>
                                    <p:anim calcmode="lin" valueType="num">
                                      <p:cBhvr>
                                        <p:cTn id="34" dur="2000" fill="hold"/>
                                        <p:tgtEl>
                                          <p:spTgt spid="5"/>
                                        </p:tgtEl>
                                        <p:attrNameLst>
                                          <p:attrName>ppt_h</p:attrName>
                                        </p:attrNameLst>
                                      </p:cBhvr>
                                      <p:tavLst>
                                        <p:tav tm="0">
                                          <p:val>
                                            <p:strVal val="#ppt_h"/>
                                          </p:val>
                                        </p:tav>
                                        <p:tav tm="100000">
                                          <p:val>
                                            <p:strVal val="#ppt_h"/>
                                          </p:val>
                                        </p:tav>
                                      </p:tavLst>
                                    </p:anim>
                                  </p:childTnLst>
                                </p:cTn>
                              </p:par>
                              <p:par>
                                <p:cTn id="35" presetID="6" presetClass="emph" presetSubtype="0" fill="hold" nodeType="withEffect">
                                  <p:stCondLst>
                                    <p:cond delay="0"/>
                                  </p:stCondLst>
                                  <p:childTnLst>
                                    <p:animScale>
                                      <p:cBhvr>
                                        <p:cTn id="36" dur="2000" fill="hold"/>
                                        <p:tgtEl>
                                          <p:spTgt spid="5"/>
                                        </p:tgtEl>
                                      </p:cBhvr>
                                      <p:by x="150000" y="150000"/>
                                    </p:animScale>
                                  </p:childTnLst>
                                </p:cTn>
                              </p:par>
                            </p:childTnLst>
                          </p:cTn>
                        </p:par>
                        <p:par>
                          <p:cTn id="37" fill="hold" nodeType="afterGroup">
                            <p:stCondLst>
                              <p:cond delay="2000"/>
                            </p:stCondLst>
                            <p:childTnLst>
                              <p:par>
                                <p:cTn id="38" presetID="2" presetClass="exit" presetSubtype="4" fill="hold" nodeType="afterEffect">
                                  <p:stCondLst>
                                    <p:cond delay="0"/>
                                  </p:stCondLst>
                                  <p:childTnLst>
                                    <p:anim calcmode="lin" valueType="num">
                                      <p:cBhvr additive="base">
                                        <p:cTn id="39" dur="3000"/>
                                        <p:tgtEl>
                                          <p:spTgt spid="3"/>
                                        </p:tgtEl>
                                        <p:attrNameLst>
                                          <p:attrName>ppt_x</p:attrName>
                                        </p:attrNameLst>
                                      </p:cBhvr>
                                      <p:tavLst>
                                        <p:tav tm="0">
                                          <p:val>
                                            <p:strVal val="ppt_x"/>
                                          </p:val>
                                        </p:tav>
                                        <p:tav tm="100000">
                                          <p:val>
                                            <p:strVal val="ppt_x"/>
                                          </p:val>
                                        </p:tav>
                                      </p:tavLst>
                                    </p:anim>
                                    <p:anim calcmode="lin" valueType="num">
                                      <p:cBhvr additive="base">
                                        <p:cTn id="40" dur="3000"/>
                                        <p:tgtEl>
                                          <p:spTgt spid="3"/>
                                        </p:tgtEl>
                                        <p:attrNameLst>
                                          <p:attrName>ppt_y</p:attrName>
                                        </p:attrNameLst>
                                      </p:cBhvr>
                                      <p:tavLst>
                                        <p:tav tm="0">
                                          <p:val>
                                            <p:strVal val="ppt_y"/>
                                          </p:val>
                                        </p:tav>
                                        <p:tav tm="100000">
                                          <p:val>
                                            <p:strVal val="1+ppt_h/2"/>
                                          </p:val>
                                        </p:tav>
                                      </p:tavLst>
                                    </p:anim>
                                    <p:set>
                                      <p:cBhvr>
                                        <p:cTn id="41" dur="1" fill="hold">
                                          <p:stCondLst>
                                            <p:cond delay="2999"/>
                                          </p:stCondLst>
                                        </p:cTn>
                                        <p:tgtEl>
                                          <p:spTgt spid="3"/>
                                        </p:tgtEl>
                                        <p:attrNameLst>
                                          <p:attrName>style.visibility</p:attrName>
                                        </p:attrNameLst>
                                      </p:cBhvr>
                                      <p:to>
                                        <p:strVal val="hidden"/>
                                      </p:to>
                                    </p:set>
                                  </p:childTnLst>
                                </p:cTn>
                              </p:par>
                              <p:par>
                                <p:cTn id="42" presetID="2" presetClass="exit" presetSubtype="2" fill="hold" nodeType="withEffect">
                                  <p:stCondLst>
                                    <p:cond delay="0"/>
                                  </p:stCondLst>
                                  <p:childTnLst>
                                    <p:anim calcmode="lin" valueType="num">
                                      <p:cBhvr additive="base">
                                        <p:cTn id="43" dur="3000"/>
                                        <p:tgtEl>
                                          <p:spTgt spid="5"/>
                                        </p:tgtEl>
                                        <p:attrNameLst>
                                          <p:attrName>ppt_x</p:attrName>
                                        </p:attrNameLst>
                                      </p:cBhvr>
                                      <p:tavLst>
                                        <p:tav tm="0">
                                          <p:val>
                                            <p:strVal val="ppt_x"/>
                                          </p:val>
                                        </p:tav>
                                        <p:tav tm="100000">
                                          <p:val>
                                            <p:strVal val="1+ppt_w/2"/>
                                          </p:val>
                                        </p:tav>
                                      </p:tavLst>
                                    </p:anim>
                                    <p:anim calcmode="lin" valueType="num">
                                      <p:cBhvr additive="base">
                                        <p:cTn id="44" dur="3000"/>
                                        <p:tgtEl>
                                          <p:spTgt spid="5"/>
                                        </p:tgtEl>
                                        <p:attrNameLst>
                                          <p:attrName>ppt_y</p:attrName>
                                        </p:attrNameLst>
                                      </p:cBhvr>
                                      <p:tavLst>
                                        <p:tav tm="0">
                                          <p:val>
                                            <p:strVal val="ppt_y"/>
                                          </p:val>
                                        </p:tav>
                                        <p:tav tm="100000">
                                          <p:val>
                                            <p:strVal val="ppt_y"/>
                                          </p:val>
                                        </p:tav>
                                      </p:tavLst>
                                    </p:anim>
                                    <p:set>
                                      <p:cBhvr>
                                        <p:cTn id="45" dur="1" fill="hold">
                                          <p:stCondLst>
                                            <p:cond delay="2999"/>
                                          </p:stCondLst>
                                        </p:cTn>
                                        <p:tgtEl>
                                          <p:spTgt spid="5"/>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4"/>
                                        </p:tgtEl>
                                        <p:attrNameLst>
                                          <p:attrName>ppt_x</p:attrName>
                                        </p:attrNameLst>
                                      </p:cBhvr>
                                      <p:tavLst>
                                        <p:tav tm="0">
                                          <p:val>
                                            <p:strVal val="ppt_x"/>
                                          </p:val>
                                        </p:tav>
                                        <p:tav tm="100000">
                                          <p:val>
                                            <p:strVal val="0-ppt_w/2"/>
                                          </p:val>
                                        </p:tav>
                                      </p:tavLst>
                                    </p:anim>
                                    <p:anim calcmode="lin" valueType="num">
                                      <p:cBhvr additive="base">
                                        <p:cTn id="48" dur="3000"/>
                                        <p:tgtEl>
                                          <p:spTgt spid="4"/>
                                        </p:tgtEl>
                                        <p:attrNameLst>
                                          <p:attrName>ppt_y</p:attrName>
                                        </p:attrNameLst>
                                      </p:cBhvr>
                                      <p:tavLst>
                                        <p:tav tm="0">
                                          <p:val>
                                            <p:strVal val="ppt_y"/>
                                          </p:val>
                                        </p:tav>
                                        <p:tav tm="100000">
                                          <p:val>
                                            <p:strVal val="ppt_y"/>
                                          </p:val>
                                        </p:tav>
                                      </p:tavLst>
                                    </p:anim>
                                    <p:set>
                                      <p:cBhvr>
                                        <p:cTn id="49" dur="1" fill="hold">
                                          <p:stCondLst>
                                            <p:cond delay="2999"/>
                                          </p:stCondLst>
                                        </p:cTn>
                                        <p:tgtEl>
                                          <p:spTgt spid="4"/>
                                        </p:tgtEl>
                                        <p:attrNameLst>
                                          <p:attrName>style.visibility</p:attrName>
                                        </p:attrNameLst>
                                      </p:cBhvr>
                                      <p:to>
                                        <p:strVal val="hidden"/>
                                      </p:to>
                                    </p:set>
                                  </p:childTnLst>
                                </p:cTn>
                              </p:par>
                              <p:par>
                                <p:cTn id="50" presetID="2" presetClass="exit" presetSubtype="1" fill="hold" nodeType="withEffect">
                                  <p:stCondLst>
                                    <p:cond delay="0"/>
                                  </p:stCondLst>
                                  <p:childTnLst>
                                    <p:anim calcmode="lin" valueType="num">
                                      <p:cBhvr additive="base">
                                        <p:cTn id="51" dur="3000"/>
                                        <p:tgtEl>
                                          <p:spTgt spid="2"/>
                                        </p:tgtEl>
                                        <p:attrNameLst>
                                          <p:attrName>ppt_x</p:attrName>
                                        </p:attrNameLst>
                                      </p:cBhvr>
                                      <p:tavLst>
                                        <p:tav tm="0">
                                          <p:val>
                                            <p:strVal val="ppt_x"/>
                                          </p:val>
                                        </p:tav>
                                        <p:tav tm="100000">
                                          <p:val>
                                            <p:strVal val="ppt_x"/>
                                          </p:val>
                                        </p:tav>
                                      </p:tavLst>
                                    </p:anim>
                                    <p:anim calcmode="lin" valueType="num">
                                      <p:cBhvr additive="base">
                                        <p:cTn id="52" dur="3000"/>
                                        <p:tgtEl>
                                          <p:spTgt spid="2"/>
                                        </p:tgtEl>
                                        <p:attrNameLst>
                                          <p:attrName>ppt_y</p:attrName>
                                        </p:attrNameLst>
                                      </p:cBhvr>
                                      <p:tavLst>
                                        <p:tav tm="0">
                                          <p:val>
                                            <p:strVal val="ppt_y"/>
                                          </p:val>
                                        </p:tav>
                                        <p:tav tm="100000">
                                          <p:val>
                                            <p:strVal val="0-ppt_h/2"/>
                                          </p:val>
                                        </p:tav>
                                      </p:tavLst>
                                    </p:anim>
                                    <p:set>
                                      <p:cBhvr>
                                        <p:cTn id="53" dur="1" fill="hold">
                                          <p:stCondLst>
                                            <p:cond delay="2999"/>
                                          </p:stCondLst>
                                        </p:cTn>
                                        <p:tgtEl>
                                          <p:spTgt spid="2"/>
                                        </p:tgtEl>
                                        <p:attrNameLst>
                                          <p:attrName>style.visibility</p:attrName>
                                        </p:attrNameLst>
                                      </p:cBhvr>
                                      <p:to>
                                        <p:strVal val="hidden"/>
                                      </p:to>
                                    </p:set>
                                  </p:childTnLst>
                                </p:cTn>
                              </p:par>
                              <p:par>
                                <p:cTn id="54" presetID="23" presetClass="entr" presetSubtype="16" fill="hold" grpId="0"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2000" fill="hold"/>
                                        <p:tgtEl>
                                          <p:spTgt spid="9"/>
                                        </p:tgtEl>
                                        <p:attrNameLst>
                                          <p:attrName>ppt_w</p:attrName>
                                        </p:attrNameLst>
                                      </p:cBhvr>
                                      <p:tavLst>
                                        <p:tav tm="0">
                                          <p:val>
                                            <p:fltVal val="0"/>
                                          </p:val>
                                        </p:tav>
                                        <p:tav tm="100000">
                                          <p:val>
                                            <p:strVal val="#ppt_w"/>
                                          </p:val>
                                        </p:tav>
                                      </p:tavLst>
                                    </p:anim>
                                    <p:anim calcmode="lin" valueType="num">
                                      <p:cBhvr>
                                        <p:cTn id="57"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C:\Users\Jose Luis\Desktop\b32942f2-31f4-44ac-8198-f4529330e2ea.jpg"/>
          <p:cNvPicPr>
            <a:picLocks noChangeAspect="1" noChangeArrowheads="1"/>
          </p:cNvPicPr>
          <p:nvPr/>
        </p:nvPicPr>
        <p:blipFill>
          <a:blip r:embed="rId2"/>
          <a:srcRect/>
          <a:stretch>
            <a:fillRect/>
          </a:stretch>
        </p:blipFill>
        <p:spPr bwMode="auto">
          <a:xfrm>
            <a:off x="611157" y="0"/>
            <a:ext cx="8930587" cy="4929198"/>
          </a:xfrm>
          <a:prstGeom prst="rect">
            <a:avLst/>
          </a:prstGeom>
          <a:noFill/>
        </p:spPr>
      </p:pic>
      <p:sp>
        <p:nvSpPr>
          <p:cNvPr id="2" name="11 Medio marco"/>
          <p:cNvSpPr/>
          <p:nvPr/>
        </p:nvSpPr>
        <p:spPr>
          <a:xfrm>
            <a:off x="4946830" y="3429000"/>
            <a:ext cx="3418937"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3" name="11 Medio marco"/>
          <p:cNvSpPr/>
          <p:nvPr/>
        </p:nvSpPr>
        <p:spPr>
          <a:xfrm flipV="1">
            <a:off x="4959836" y="256187"/>
            <a:ext cx="3418937"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4" name="11 Medio marco"/>
          <p:cNvSpPr/>
          <p:nvPr/>
        </p:nvSpPr>
        <p:spPr>
          <a:xfrm rot="5400000">
            <a:off x="1629834" y="3295120"/>
            <a:ext cx="3145859" cy="3413621"/>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5" name="11 Medio marco"/>
          <p:cNvSpPr/>
          <p:nvPr/>
        </p:nvSpPr>
        <p:spPr>
          <a:xfrm rot="5400000" flipH="1">
            <a:off x="1597869" y="117415"/>
            <a:ext cx="3145859" cy="3413621"/>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6" name="11 Medio marco"/>
          <p:cNvSpPr/>
          <p:nvPr/>
        </p:nvSpPr>
        <p:spPr>
          <a:xfrm>
            <a:off x="5751462" y="4134183"/>
            <a:ext cx="2870273"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7" name="11 Medio marco"/>
          <p:cNvSpPr/>
          <p:nvPr/>
        </p:nvSpPr>
        <p:spPr>
          <a:xfrm rot="5400000">
            <a:off x="1403113" y="4017681"/>
            <a:ext cx="2641018" cy="2865811"/>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8" name="11 Medio marco"/>
          <p:cNvSpPr/>
          <p:nvPr/>
        </p:nvSpPr>
        <p:spPr>
          <a:xfrm flipV="1">
            <a:off x="5751462" y="72121"/>
            <a:ext cx="2870273"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9" name="11 Medio marco"/>
          <p:cNvSpPr/>
          <p:nvPr/>
        </p:nvSpPr>
        <p:spPr>
          <a:xfrm rot="5400000" flipH="1">
            <a:off x="1379525" y="-112397"/>
            <a:ext cx="2641018" cy="2865811"/>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0" name="11 Medio marco"/>
          <p:cNvSpPr/>
          <p:nvPr/>
        </p:nvSpPr>
        <p:spPr>
          <a:xfrm>
            <a:off x="6455791" y="4760844"/>
            <a:ext cx="2321609"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1" name="11 Medio marco"/>
          <p:cNvSpPr/>
          <p:nvPr/>
        </p:nvSpPr>
        <p:spPr>
          <a:xfrm rot="5400000">
            <a:off x="1125798" y="4669933"/>
            <a:ext cx="2136177" cy="2318000"/>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2" name="11 Medio marco"/>
          <p:cNvSpPr/>
          <p:nvPr/>
        </p:nvSpPr>
        <p:spPr>
          <a:xfrm rot="16200000">
            <a:off x="6550313" y="-262311"/>
            <a:ext cx="2136177" cy="2318000"/>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3" name="11 Medio marco"/>
          <p:cNvSpPr/>
          <p:nvPr/>
        </p:nvSpPr>
        <p:spPr>
          <a:xfrm rot="5400000" flipH="1">
            <a:off x="1125799" y="-262311"/>
            <a:ext cx="2136177" cy="2318000"/>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6" name="15 Rectángulo"/>
          <p:cNvSpPr/>
          <p:nvPr/>
        </p:nvSpPr>
        <p:spPr>
          <a:xfrm>
            <a:off x="539719" y="5000636"/>
            <a:ext cx="9001188" cy="1754326"/>
          </a:xfrm>
          <a:prstGeom prst="rect">
            <a:avLst/>
          </a:prstGeom>
        </p:spPr>
        <p:txBody>
          <a:bodyPr wrap="square">
            <a:spAutoFit/>
          </a:bodyPr>
          <a:lstStyle/>
          <a:p>
            <a:pPr algn="ctr"/>
            <a:r>
              <a:rPr lang="es-ES" b="1" dirty="0" smtClean="0"/>
              <a:t>Todo el mundo sabe que las huellas dactilares son únicas para cada individuo, pero nadie sabe por qué. Durante muchos años, los científicos creyeron que las tenemos para mejorar nuestro agarre cuando agarramos o nos aferramos a algo. Resulta que ese no es el caso, porque las huellas dactilares en realidad nos permiten agarrar menos. Algunas de las teorías sobre por qué tenemos huellas dactilares incluyen la protección de nuestros dedos y la provisión de sensibilidad táctil, pero la verdad es que no hay una explicación definitiva.</a:t>
            </a:r>
            <a:endParaRPr lang="es-ES" b="1" dirty="0"/>
          </a:p>
        </p:txBody>
      </p:sp>
    </p:spTree>
  </p:cSld>
  <p:clrMapOvr>
    <a:masterClrMapping/>
  </p:clrMapOvr>
  <p:transition spd="slow" advTm="43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0" fill="hold"/>
                                        <p:tgtEl>
                                          <p:spTgt spid="12"/>
                                        </p:tgtEl>
                                        <p:attrNameLst>
                                          <p:attrName>ppt_w</p:attrName>
                                        </p:attrNameLst>
                                      </p:cBhvr>
                                      <p:tavLst>
                                        <p:tav tm="0">
                                          <p:val>
                                            <p:fltVal val="0"/>
                                          </p:val>
                                        </p:tav>
                                        <p:tav tm="100000">
                                          <p:val>
                                            <p:strVal val="#ppt_w"/>
                                          </p:val>
                                        </p:tav>
                                      </p:tavLst>
                                    </p:anim>
                                    <p:anim calcmode="lin" valueType="num">
                                      <p:cBhvr>
                                        <p:cTn id="8" dur="2000" fill="hold"/>
                                        <p:tgtEl>
                                          <p:spTgt spid="12"/>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plus(out)">
                                      <p:cBhvr>
                                        <p:cTn id="11" dur="2000"/>
                                        <p:tgtEl>
                                          <p:spTgt spid="12"/>
                                        </p:tgtEl>
                                      </p:cBhvr>
                                    </p:animEffect>
                                  </p:childTnLst>
                                </p:cTn>
                              </p:par>
                              <p:par>
                                <p:cTn id="12" presetID="23"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fltVal val="0"/>
                                          </p:val>
                                        </p:tav>
                                        <p:tav tm="100000">
                                          <p:val>
                                            <p:strVal val="#ppt_w"/>
                                          </p:val>
                                        </p:tav>
                                      </p:tavLst>
                                    </p:anim>
                                    <p:anim calcmode="lin" valueType="num">
                                      <p:cBhvr>
                                        <p:cTn id="15" dur="2000" fill="hold"/>
                                        <p:tgtEl>
                                          <p:spTgt spid="8"/>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out)">
                                      <p:cBhvr>
                                        <p:cTn id="18" dur="2000"/>
                                        <p:tgtEl>
                                          <p:spTgt spid="8"/>
                                        </p:tgtEl>
                                      </p:cBhvr>
                                    </p:animEffect>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p:val>
                                            <p:fltVal val="0"/>
                                          </p:val>
                                        </p:tav>
                                        <p:tav tm="100000">
                                          <p:val>
                                            <p:strVal val="#ppt_w"/>
                                          </p:val>
                                        </p:tav>
                                      </p:tavLst>
                                    </p:anim>
                                    <p:anim calcmode="lin" valueType="num">
                                      <p:cBhvr>
                                        <p:cTn id="22" dur="2000" fill="hold"/>
                                        <p:tgtEl>
                                          <p:spTgt spid="3"/>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plus(out)">
                                      <p:cBhvr>
                                        <p:cTn id="25" dur="2000"/>
                                        <p:tgtEl>
                                          <p:spTgt spid="3"/>
                                        </p:tgtEl>
                                      </p:cBhvr>
                                    </p:animEffect>
                                  </p:childTnLst>
                                </p:cTn>
                              </p:par>
                              <p:par>
                                <p:cTn id="26" presetID="23" presetClass="entr" presetSubtype="16"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2000" fill="hold"/>
                                        <p:tgtEl>
                                          <p:spTgt spid="10"/>
                                        </p:tgtEl>
                                        <p:attrNameLst>
                                          <p:attrName>ppt_w</p:attrName>
                                        </p:attrNameLst>
                                      </p:cBhvr>
                                      <p:tavLst>
                                        <p:tav tm="0">
                                          <p:val>
                                            <p:fltVal val="0"/>
                                          </p:val>
                                        </p:tav>
                                        <p:tav tm="100000">
                                          <p:val>
                                            <p:strVal val="#ppt_w"/>
                                          </p:val>
                                        </p:tav>
                                      </p:tavLst>
                                    </p:anim>
                                    <p:anim calcmode="lin" valueType="num">
                                      <p:cBhvr>
                                        <p:cTn id="29" dur="2000" fill="hold"/>
                                        <p:tgtEl>
                                          <p:spTgt spid="10"/>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out)">
                                      <p:cBhvr>
                                        <p:cTn id="32" dur="2000"/>
                                        <p:tgtEl>
                                          <p:spTgt spid="10"/>
                                        </p:tgtEl>
                                      </p:cBhvr>
                                    </p:animEffect>
                                  </p:childTnLst>
                                </p:cTn>
                              </p:par>
                              <p:par>
                                <p:cTn id="33" presetID="23" presetClass="entr" presetSubtype="16"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plus(out)">
                                      <p:cBhvr>
                                        <p:cTn id="39" dur="2000"/>
                                        <p:tgtEl>
                                          <p:spTgt spid="6"/>
                                        </p:tgtEl>
                                      </p:cBhvr>
                                    </p:animEffect>
                                  </p:childTnLst>
                                </p:cTn>
                              </p:par>
                              <p:par>
                                <p:cTn id="40" presetID="23" presetClass="entr" presetSubtype="16"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fltVal val="0"/>
                                          </p:val>
                                        </p:tav>
                                        <p:tav tm="100000">
                                          <p:val>
                                            <p:strVal val="#ppt_w"/>
                                          </p:val>
                                        </p:tav>
                                      </p:tavLst>
                                    </p:anim>
                                    <p:anim calcmode="lin" valueType="num">
                                      <p:cBhvr>
                                        <p:cTn id="43" dur="2000" fill="hold"/>
                                        <p:tgtEl>
                                          <p:spTgt spid="2"/>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plus(out)">
                                      <p:cBhvr>
                                        <p:cTn id="46" dur="2000"/>
                                        <p:tgtEl>
                                          <p:spTgt spid="2"/>
                                        </p:tgtEl>
                                      </p:cBhvr>
                                    </p:animEffect>
                                  </p:childTnLst>
                                </p:cTn>
                              </p:par>
                              <p:par>
                                <p:cTn id="47" presetID="23" presetClass="entr" presetSubtype="1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out)">
                                      <p:cBhvr>
                                        <p:cTn id="53" dur="2000"/>
                                        <p:tgtEl>
                                          <p:spTgt spid="7"/>
                                        </p:tgtEl>
                                      </p:cBhvr>
                                    </p:animEffect>
                                  </p:childTnLst>
                                </p:cTn>
                              </p:par>
                              <p:par>
                                <p:cTn id="54" presetID="23" presetClass="entr" presetSubtype="16"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2000" fill="hold"/>
                                        <p:tgtEl>
                                          <p:spTgt spid="7"/>
                                        </p:tgtEl>
                                        <p:attrNameLst>
                                          <p:attrName>ppt_w</p:attrName>
                                        </p:attrNameLst>
                                      </p:cBhvr>
                                      <p:tavLst>
                                        <p:tav tm="0">
                                          <p:val>
                                            <p:fltVal val="0"/>
                                          </p:val>
                                        </p:tav>
                                        <p:tav tm="100000">
                                          <p:val>
                                            <p:strVal val="#ppt_w"/>
                                          </p:val>
                                        </p:tav>
                                      </p:tavLst>
                                    </p:anim>
                                    <p:anim calcmode="lin" valueType="num">
                                      <p:cBhvr>
                                        <p:cTn id="57" dur="2000" fill="hold"/>
                                        <p:tgtEl>
                                          <p:spTgt spid="7"/>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out)">
                                      <p:cBhvr>
                                        <p:cTn id="60" dur="2000"/>
                                        <p:tgtEl>
                                          <p:spTgt spid="11"/>
                                        </p:tgtEl>
                                      </p:cBhvr>
                                    </p:animEffect>
                                  </p:childTnLst>
                                </p:cTn>
                              </p:par>
                              <p:par>
                                <p:cTn id="61" presetID="2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2000" fill="hold"/>
                                        <p:tgtEl>
                                          <p:spTgt spid="5"/>
                                        </p:tgtEl>
                                        <p:attrNameLst>
                                          <p:attrName>ppt_w</p:attrName>
                                        </p:attrNameLst>
                                      </p:cBhvr>
                                      <p:tavLst>
                                        <p:tav tm="0">
                                          <p:val>
                                            <p:fltVal val="0"/>
                                          </p:val>
                                        </p:tav>
                                        <p:tav tm="100000">
                                          <p:val>
                                            <p:strVal val="#ppt_w"/>
                                          </p:val>
                                        </p:tav>
                                      </p:tavLst>
                                    </p:anim>
                                    <p:anim calcmode="lin" valueType="num">
                                      <p:cBhvr>
                                        <p:cTn id="64" dur="2000" fill="hold"/>
                                        <p:tgtEl>
                                          <p:spTgt spid="5"/>
                                        </p:tgtEl>
                                        <p:attrNameLst>
                                          <p:attrName>ppt_h</p:attrName>
                                        </p:attrNameLst>
                                      </p:cBhvr>
                                      <p:tavLst>
                                        <p:tav tm="0">
                                          <p:val>
                                            <p:fltVal val="0"/>
                                          </p:val>
                                        </p:tav>
                                        <p:tav tm="100000">
                                          <p:val>
                                            <p:strVal val="#ppt_h"/>
                                          </p:val>
                                        </p:tav>
                                      </p:tavLst>
                                    </p:anim>
                                  </p:childTnLst>
                                </p:cTn>
                              </p:par>
                              <p:par>
                                <p:cTn id="65" presetID="13" presetClass="entr" presetSubtype="3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plus(out)">
                                      <p:cBhvr>
                                        <p:cTn id="67" dur="2000"/>
                                        <p:tgtEl>
                                          <p:spTgt spid="5"/>
                                        </p:tgtEl>
                                      </p:cBhvr>
                                    </p:animEffect>
                                  </p:childTnLst>
                                </p:cTn>
                              </p:par>
                              <p:par>
                                <p:cTn id="68" presetID="23" presetClass="entr" presetSubtype="16"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000" fill="hold"/>
                                        <p:tgtEl>
                                          <p:spTgt spid="9"/>
                                        </p:tgtEl>
                                        <p:attrNameLst>
                                          <p:attrName>ppt_w</p:attrName>
                                        </p:attrNameLst>
                                      </p:cBhvr>
                                      <p:tavLst>
                                        <p:tav tm="0">
                                          <p:val>
                                            <p:fltVal val="0"/>
                                          </p:val>
                                        </p:tav>
                                        <p:tav tm="100000">
                                          <p:val>
                                            <p:strVal val="#ppt_w"/>
                                          </p:val>
                                        </p:tav>
                                      </p:tavLst>
                                    </p:anim>
                                    <p:anim calcmode="lin" valueType="num">
                                      <p:cBhvr>
                                        <p:cTn id="71" dur="2000" fill="hold"/>
                                        <p:tgtEl>
                                          <p:spTgt spid="9"/>
                                        </p:tgtEl>
                                        <p:attrNameLst>
                                          <p:attrName>ppt_h</p:attrName>
                                        </p:attrNameLst>
                                      </p:cBhvr>
                                      <p:tavLst>
                                        <p:tav tm="0">
                                          <p:val>
                                            <p:fltVal val="0"/>
                                          </p:val>
                                        </p:tav>
                                        <p:tav tm="100000">
                                          <p:val>
                                            <p:strVal val="#ppt_h"/>
                                          </p:val>
                                        </p:tav>
                                      </p:tavLst>
                                    </p:anim>
                                  </p:childTnLst>
                                </p:cTn>
                              </p:par>
                              <p:par>
                                <p:cTn id="72" presetID="13" presetClass="entr" presetSubtype="32"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plus(out)">
                                      <p:cBhvr>
                                        <p:cTn id="74" dur="2000"/>
                                        <p:tgtEl>
                                          <p:spTgt spid="9"/>
                                        </p:tgtEl>
                                      </p:cBhvr>
                                    </p:animEffect>
                                  </p:childTnLst>
                                </p:cTn>
                              </p:par>
                              <p:par>
                                <p:cTn id="75" presetID="23" presetClass="entr" presetSubtype="16"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2000" fill="hold"/>
                                        <p:tgtEl>
                                          <p:spTgt spid="13"/>
                                        </p:tgtEl>
                                        <p:attrNameLst>
                                          <p:attrName>ppt_w</p:attrName>
                                        </p:attrNameLst>
                                      </p:cBhvr>
                                      <p:tavLst>
                                        <p:tav tm="0">
                                          <p:val>
                                            <p:fltVal val="0"/>
                                          </p:val>
                                        </p:tav>
                                        <p:tav tm="100000">
                                          <p:val>
                                            <p:strVal val="#ppt_w"/>
                                          </p:val>
                                        </p:tav>
                                      </p:tavLst>
                                    </p:anim>
                                    <p:anim calcmode="lin" valueType="num">
                                      <p:cBhvr>
                                        <p:cTn id="78" dur="2000" fill="hold"/>
                                        <p:tgtEl>
                                          <p:spTgt spid="13"/>
                                        </p:tgtEl>
                                        <p:attrNameLst>
                                          <p:attrName>ppt_h</p:attrName>
                                        </p:attrNameLst>
                                      </p:cBhvr>
                                      <p:tavLst>
                                        <p:tav tm="0">
                                          <p:val>
                                            <p:fltVal val="0"/>
                                          </p:val>
                                        </p:tav>
                                        <p:tav tm="100000">
                                          <p:val>
                                            <p:strVal val="#ppt_h"/>
                                          </p:val>
                                        </p:tav>
                                      </p:tavLst>
                                    </p:anim>
                                  </p:childTnLst>
                                </p:cTn>
                              </p:par>
                              <p:par>
                                <p:cTn id="79" presetID="13" presetClass="entr" presetSubtype="32"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plus(out)">
                                      <p:cBhvr>
                                        <p:cTn id="81" dur="2000"/>
                                        <p:tgtEl>
                                          <p:spTgt spid="13"/>
                                        </p:tgtEl>
                                      </p:cBhvr>
                                    </p:animEffect>
                                  </p:childTnLst>
                                </p:cTn>
                              </p:par>
                              <p:par>
                                <p:cTn id="82" presetID="23" presetClass="entr" presetSubtype="16"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2000" fill="hold"/>
                                        <p:tgtEl>
                                          <p:spTgt spid="4"/>
                                        </p:tgtEl>
                                        <p:attrNameLst>
                                          <p:attrName>ppt_w</p:attrName>
                                        </p:attrNameLst>
                                      </p:cBhvr>
                                      <p:tavLst>
                                        <p:tav tm="0">
                                          <p:val>
                                            <p:fltVal val="0"/>
                                          </p:val>
                                        </p:tav>
                                        <p:tav tm="100000">
                                          <p:val>
                                            <p:strVal val="#ppt_w"/>
                                          </p:val>
                                        </p:tav>
                                      </p:tavLst>
                                    </p:anim>
                                    <p:anim calcmode="lin" valueType="num">
                                      <p:cBhvr>
                                        <p:cTn id="85" dur="2000" fill="hold"/>
                                        <p:tgtEl>
                                          <p:spTgt spid="4"/>
                                        </p:tgtEl>
                                        <p:attrNameLst>
                                          <p:attrName>ppt_h</p:attrName>
                                        </p:attrNameLst>
                                      </p:cBhvr>
                                      <p:tavLst>
                                        <p:tav tm="0">
                                          <p:val>
                                            <p:fltVal val="0"/>
                                          </p:val>
                                        </p:tav>
                                        <p:tav tm="100000">
                                          <p:val>
                                            <p:strVal val="#ppt_h"/>
                                          </p:val>
                                        </p:tav>
                                      </p:tavLst>
                                    </p:anim>
                                  </p:childTnLst>
                                </p:cTn>
                              </p:par>
                              <p:par>
                                <p:cTn id="86" presetID="13" presetClass="entr" presetSubtype="3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plus(out)">
                                      <p:cBhvr>
                                        <p:cTn id="88" dur="2000"/>
                                        <p:tgtEl>
                                          <p:spTgt spid="4"/>
                                        </p:tgtEl>
                                      </p:cBhvr>
                                    </p:animEffect>
                                  </p:childTnLst>
                                </p:cTn>
                              </p:par>
                            </p:childTnLst>
                          </p:cTn>
                        </p:par>
                        <p:par>
                          <p:cTn id="89" fill="hold" nodeType="afterGroup">
                            <p:stCondLst>
                              <p:cond delay="2000"/>
                            </p:stCondLst>
                            <p:childTnLst>
                              <p:par>
                                <p:cTn id="90" presetID="2" presetClass="exit" presetSubtype="9" fill="hold" nodeType="afterEffect">
                                  <p:stCondLst>
                                    <p:cond delay="0"/>
                                  </p:stCondLst>
                                  <p:childTnLst>
                                    <p:anim calcmode="lin" valueType="num">
                                      <p:cBhvr additive="base">
                                        <p:cTn id="91" dur="4000"/>
                                        <p:tgtEl>
                                          <p:spTgt spid="10"/>
                                        </p:tgtEl>
                                        <p:attrNameLst>
                                          <p:attrName>ppt_x</p:attrName>
                                        </p:attrNameLst>
                                      </p:cBhvr>
                                      <p:tavLst>
                                        <p:tav tm="0">
                                          <p:val>
                                            <p:strVal val="ppt_x"/>
                                          </p:val>
                                        </p:tav>
                                        <p:tav tm="100000">
                                          <p:val>
                                            <p:strVal val="0-ppt_w/2"/>
                                          </p:val>
                                        </p:tav>
                                      </p:tavLst>
                                    </p:anim>
                                    <p:anim calcmode="lin" valueType="num">
                                      <p:cBhvr additive="base">
                                        <p:cTn id="92" dur="4000"/>
                                        <p:tgtEl>
                                          <p:spTgt spid="10"/>
                                        </p:tgtEl>
                                        <p:attrNameLst>
                                          <p:attrName>ppt_y</p:attrName>
                                        </p:attrNameLst>
                                      </p:cBhvr>
                                      <p:tavLst>
                                        <p:tav tm="0">
                                          <p:val>
                                            <p:strVal val="ppt_y"/>
                                          </p:val>
                                        </p:tav>
                                        <p:tav tm="100000">
                                          <p:val>
                                            <p:strVal val="0-ppt_h/2"/>
                                          </p:val>
                                        </p:tav>
                                      </p:tavLst>
                                    </p:anim>
                                    <p:set>
                                      <p:cBhvr>
                                        <p:cTn id="93" dur="1" fill="hold">
                                          <p:stCondLst>
                                            <p:cond delay="3999"/>
                                          </p:stCondLst>
                                        </p:cTn>
                                        <p:tgtEl>
                                          <p:spTgt spid="10"/>
                                        </p:tgtEl>
                                        <p:attrNameLst>
                                          <p:attrName>style.visibility</p:attrName>
                                        </p:attrNameLst>
                                      </p:cBhvr>
                                      <p:to>
                                        <p:strVal val="hidden"/>
                                      </p:to>
                                    </p:set>
                                  </p:childTnLst>
                                </p:cTn>
                              </p:par>
                              <p:par>
                                <p:cTn id="94" presetID="2" presetClass="exit" presetSubtype="9" fill="hold" nodeType="withEffect">
                                  <p:stCondLst>
                                    <p:cond delay="0"/>
                                  </p:stCondLst>
                                  <p:childTnLst>
                                    <p:anim calcmode="lin" valueType="num">
                                      <p:cBhvr additive="base">
                                        <p:cTn id="95" dur="4000"/>
                                        <p:tgtEl>
                                          <p:spTgt spid="6"/>
                                        </p:tgtEl>
                                        <p:attrNameLst>
                                          <p:attrName>ppt_x</p:attrName>
                                        </p:attrNameLst>
                                      </p:cBhvr>
                                      <p:tavLst>
                                        <p:tav tm="0">
                                          <p:val>
                                            <p:strVal val="ppt_x"/>
                                          </p:val>
                                        </p:tav>
                                        <p:tav tm="100000">
                                          <p:val>
                                            <p:strVal val="0-ppt_w/2"/>
                                          </p:val>
                                        </p:tav>
                                      </p:tavLst>
                                    </p:anim>
                                    <p:anim calcmode="lin" valueType="num">
                                      <p:cBhvr additive="base">
                                        <p:cTn id="96" dur="4000"/>
                                        <p:tgtEl>
                                          <p:spTgt spid="6"/>
                                        </p:tgtEl>
                                        <p:attrNameLst>
                                          <p:attrName>ppt_y</p:attrName>
                                        </p:attrNameLst>
                                      </p:cBhvr>
                                      <p:tavLst>
                                        <p:tav tm="0">
                                          <p:val>
                                            <p:strVal val="ppt_y"/>
                                          </p:val>
                                        </p:tav>
                                        <p:tav tm="100000">
                                          <p:val>
                                            <p:strVal val="0-ppt_h/2"/>
                                          </p:val>
                                        </p:tav>
                                      </p:tavLst>
                                    </p:anim>
                                    <p:set>
                                      <p:cBhvr>
                                        <p:cTn id="97" dur="1" fill="hold">
                                          <p:stCondLst>
                                            <p:cond delay="3999"/>
                                          </p:stCondLst>
                                        </p:cTn>
                                        <p:tgtEl>
                                          <p:spTgt spid="6"/>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4000"/>
                                        <p:tgtEl>
                                          <p:spTgt spid="8"/>
                                        </p:tgtEl>
                                        <p:attrNameLst>
                                          <p:attrName>ppt_x</p:attrName>
                                        </p:attrNameLst>
                                      </p:cBhvr>
                                      <p:tavLst>
                                        <p:tav tm="0">
                                          <p:val>
                                            <p:strVal val="ppt_x"/>
                                          </p:val>
                                        </p:tav>
                                        <p:tav tm="100000">
                                          <p:val>
                                            <p:strVal val="0-ppt_w/2"/>
                                          </p:val>
                                        </p:tav>
                                      </p:tavLst>
                                    </p:anim>
                                    <p:anim calcmode="lin" valueType="num">
                                      <p:cBhvr additive="base">
                                        <p:cTn id="100" dur="4000"/>
                                        <p:tgtEl>
                                          <p:spTgt spid="8"/>
                                        </p:tgtEl>
                                        <p:attrNameLst>
                                          <p:attrName>ppt_y</p:attrName>
                                        </p:attrNameLst>
                                      </p:cBhvr>
                                      <p:tavLst>
                                        <p:tav tm="0">
                                          <p:val>
                                            <p:strVal val="ppt_y"/>
                                          </p:val>
                                        </p:tav>
                                        <p:tav tm="100000">
                                          <p:val>
                                            <p:strVal val="1+ppt_h/2"/>
                                          </p:val>
                                        </p:tav>
                                      </p:tavLst>
                                    </p:anim>
                                    <p:set>
                                      <p:cBhvr>
                                        <p:cTn id="101" dur="1" fill="hold">
                                          <p:stCondLst>
                                            <p:cond delay="3999"/>
                                          </p:stCondLst>
                                        </p:cTn>
                                        <p:tgtEl>
                                          <p:spTgt spid="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4000"/>
                                        <p:tgtEl>
                                          <p:spTgt spid="7"/>
                                        </p:tgtEl>
                                        <p:attrNameLst>
                                          <p:attrName>ppt_x</p:attrName>
                                        </p:attrNameLst>
                                      </p:cBhvr>
                                      <p:tavLst>
                                        <p:tav tm="0">
                                          <p:val>
                                            <p:strVal val="ppt_x"/>
                                          </p:val>
                                        </p:tav>
                                        <p:tav tm="100000">
                                          <p:val>
                                            <p:strVal val="1+ppt_w/2"/>
                                          </p:val>
                                        </p:tav>
                                      </p:tavLst>
                                    </p:anim>
                                    <p:anim calcmode="lin" valueType="num">
                                      <p:cBhvr additive="base">
                                        <p:cTn id="104" dur="4000"/>
                                        <p:tgtEl>
                                          <p:spTgt spid="7"/>
                                        </p:tgtEl>
                                        <p:attrNameLst>
                                          <p:attrName>ppt_y</p:attrName>
                                        </p:attrNameLst>
                                      </p:cBhvr>
                                      <p:tavLst>
                                        <p:tav tm="0">
                                          <p:val>
                                            <p:strVal val="ppt_y"/>
                                          </p:val>
                                        </p:tav>
                                        <p:tav tm="100000">
                                          <p:val>
                                            <p:strVal val="0-ppt_h/2"/>
                                          </p:val>
                                        </p:tav>
                                      </p:tavLst>
                                    </p:anim>
                                    <p:set>
                                      <p:cBhvr>
                                        <p:cTn id="105" dur="1" fill="hold">
                                          <p:stCondLst>
                                            <p:cond delay="3999"/>
                                          </p:stCondLst>
                                        </p:cTn>
                                        <p:tgtEl>
                                          <p:spTgt spid="7"/>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4000"/>
                                        <p:tgtEl>
                                          <p:spTgt spid="2"/>
                                        </p:tgtEl>
                                        <p:attrNameLst>
                                          <p:attrName>ppt_x</p:attrName>
                                        </p:attrNameLst>
                                      </p:cBhvr>
                                      <p:tavLst>
                                        <p:tav tm="0">
                                          <p:val>
                                            <p:strVal val="ppt_x"/>
                                          </p:val>
                                        </p:tav>
                                        <p:tav tm="100000">
                                          <p:val>
                                            <p:strVal val="0-ppt_w/2"/>
                                          </p:val>
                                        </p:tav>
                                      </p:tavLst>
                                    </p:anim>
                                    <p:anim calcmode="lin" valueType="num">
                                      <p:cBhvr additive="base">
                                        <p:cTn id="108" dur="4000"/>
                                        <p:tgtEl>
                                          <p:spTgt spid="2"/>
                                        </p:tgtEl>
                                        <p:attrNameLst>
                                          <p:attrName>ppt_y</p:attrName>
                                        </p:attrNameLst>
                                      </p:cBhvr>
                                      <p:tavLst>
                                        <p:tav tm="0">
                                          <p:val>
                                            <p:strVal val="ppt_y"/>
                                          </p:val>
                                        </p:tav>
                                        <p:tav tm="100000">
                                          <p:val>
                                            <p:strVal val="0-ppt_h/2"/>
                                          </p:val>
                                        </p:tav>
                                      </p:tavLst>
                                    </p:anim>
                                    <p:set>
                                      <p:cBhvr>
                                        <p:cTn id="109" dur="1" fill="hold">
                                          <p:stCondLst>
                                            <p:cond delay="3999"/>
                                          </p:stCondLst>
                                        </p:cTn>
                                        <p:tgtEl>
                                          <p:spTgt spid="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4000"/>
                                        <p:tgtEl>
                                          <p:spTgt spid="12"/>
                                        </p:tgtEl>
                                        <p:attrNameLst>
                                          <p:attrName>ppt_x</p:attrName>
                                        </p:attrNameLst>
                                      </p:cBhvr>
                                      <p:tavLst>
                                        <p:tav tm="0">
                                          <p:val>
                                            <p:strVal val="ppt_x"/>
                                          </p:val>
                                        </p:tav>
                                        <p:tav tm="100000">
                                          <p:val>
                                            <p:strVal val="0-ppt_w/2"/>
                                          </p:val>
                                        </p:tav>
                                      </p:tavLst>
                                    </p:anim>
                                    <p:anim calcmode="lin" valueType="num">
                                      <p:cBhvr additive="base">
                                        <p:cTn id="112" dur="4000"/>
                                        <p:tgtEl>
                                          <p:spTgt spid="12"/>
                                        </p:tgtEl>
                                        <p:attrNameLst>
                                          <p:attrName>ppt_y</p:attrName>
                                        </p:attrNameLst>
                                      </p:cBhvr>
                                      <p:tavLst>
                                        <p:tav tm="0">
                                          <p:val>
                                            <p:strVal val="ppt_y"/>
                                          </p:val>
                                        </p:tav>
                                        <p:tav tm="100000">
                                          <p:val>
                                            <p:strVal val="1+ppt_h/2"/>
                                          </p:val>
                                        </p:tav>
                                      </p:tavLst>
                                    </p:anim>
                                    <p:set>
                                      <p:cBhvr>
                                        <p:cTn id="113" dur="1" fill="hold">
                                          <p:stCondLst>
                                            <p:cond delay="3999"/>
                                          </p:stCondLst>
                                        </p:cTn>
                                        <p:tgtEl>
                                          <p:spTgt spid="12"/>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4000"/>
                                        <p:tgtEl>
                                          <p:spTgt spid="11"/>
                                        </p:tgtEl>
                                        <p:attrNameLst>
                                          <p:attrName>ppt_x</p:attrName>
                                        </p:attrNameLst>
                                      </p:cBhvr>
                                      <p:tavLst>
                                        <p:tav tm="0">
                                          <p:val>
                                            <p:strVal val="ppt_x"/>
                                          </p:val>
                                        </p:tav>
                                        <p:tav tm="100000">
                                          <p:val>
                                            <p:strVal val="1+ppt_w/2"/>
                                          </p:val>
                                        </p:tav>
                                      </p:tavLst>
                                    </p:anim>
                                    <p:anim calcmode="lin" valueType="num">
                                      <p:cBhvr additive="base">
                                        <p:cTn id="116" dur="4000"/>
                                        <p:tgtEl>
                                          <p:spTgt spid="11"/>
                                        </p:tgtEl>
                                        <p:attrNameLst>
                                          <p:attrName>ppt_y</p:attrName>
                                        </p:attrNameLst>
                                      </p:cBhvr>
                                      <p:tavLst>
                                        <p:tav tm="0">
                                          <p:val>
                                            <p:strVal val="ppt_y"/>
                                          </p:val>
                                        </p:tav>
                                        <p:tav tm="100000">
                                          <p:val>
                                            <p:strVal val="0-ppt_h/2"/>
                                          </p:val>
                                        </p:tav>
                                      </p:tavLst>
                                    </p:anim>
                                    <p:set>
                                      <p:cBhvr>
                                        <p:cTn id="117" dur="1" fill="hold">
                                          <p:stCondLst>
                                            <p:cond delay="3999"/>
                                          </p:stCondLst>
                                        </p:cTn>
                                        <p:tgtEl>
                                          <p:spTgt spid="11"/>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4000"/>
                                        <p:tgtEl>
                                          <p:spTgt spid="9"/>
                                        </p:tgtEl>
                                        <p:attrNameLst>
                                          <p:attrName>ppt_x</p:attrName>
                                        </p:attrNameLst>
                                      </p:cBhvr>
                                      <p:tavLst>
                                        <p:tav tm="0">
                                          <p:val>
                                            <p:strVal val="ppt_x"/>
                                          </p:val>
                                        </p:tav>
                                        <p:tav tm="100000">
                                          <p:val>
                                            <p:strVal val="1+ppt_w/2"/>
                                          </p:val>
                                        </p:tav>
                                      </p:tavLst>
                                    </p:anim>
                                    <p:anim calcmode="lin" valueType="num">
                                      <p:cBhvr additive="base">
                                        <p:cTn id="120" dur="4000"/>
                                        <p:tgtEl>
                                          <p:spTgt spid="9"/>
                                        </p:tgtEl>
                                        <p:attrNameLst>
                                          <p:attrName>ppt_y</p:attrName>
                                        </p:attrNameLst>
                                      </p:cBhvr>
                                      <p:tavLst>
                                        <p:tav tm="0">
                                          <p:val>
                                            <p:strVal val="ppt_y"/>
                                          </p:val>
                                        </p:tav>
                                        <p:tav tm="100000">
                                          <p:val>
                                            <p:strVal val="1+ppt_h/2"/>
                                          </p:val>
                                        </p:tav>
                                      </p:tavLst>
                                    </p:anim>
                                    <p:set>
                                      <p:cBhvr>
                                        <p:cTn id="121" dur="1" fill="hold">
                                          <p:stCondLst>
                                            <p:cond delay="3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4000"/>
                                        <p:tgtEl>
                                          <p:spTgt spid="3"/>
                                        </p:tgtEl>
                                        <p:attrNameLst>
                                          <p:attrName>ppt_x</p:attrName>
                                        </p:attrNameLst>
                                      </p:cBhvr>
                                      <p:tavLst>
                                        <p:tav tm="0">
                                          <p:val>
                                            <p:strVal val="ppt_x"/>
                                          </p:val>
                                        </p:tav>
                                        <p:tav tm="100000">
                                          <p:val>
                                            <p:strVal val="0-ppt_w/2"/>
                                          </p:val>
                                        </p:tav>
                                      </p:tavLst>
                                    </p:anim>
                                    <p:anim calcmode="lin" valueType="num">
                                      <p:cBhvr additive="base">
                                        <p:cTn id="124" dur="4000"/>
                                        <p:tgtEl>
                                          <p:spTgt spid="3"/>
                                        </p:tgtEl>
                                        <p:attrNameLst>
                                          <p:attrName>ppt_y</p:attrName>
                                        </p:attrNameLst>
                                      </p:cBhvr>
                                      <p:tavLst>
                                        <p:tav tm="0">
                                          <p:val>
                                            <p:strVal val="ppt_y"/>
                                          </p:val>
                                        </p:tav>
                                        <p:tav tm="100000">
                                          <p:val>
                                            <p:strVal val="1+ppt_h/2"/>
                                          </p:val>
                                        </p:tav>
                                      </p:tavLst>
                                    </p:anim>
                                    <p:set>
                                      <p:cBhvr>
                                        <p:cTn id="125" dur="1" fill="hold">
                                          <p:stCondLst>
                                            <p:cond delay="3999"/>
                                          </p:stCondLst>
                                        </p:cTn>
                                        <p:tgtEl>
                                          <p:spTgt spid="3"/>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4000"/>
                                        <p:tgtEl>
                                          <p:spTgt spid="13"/>
                                        </p:tgtEl>
                                        <p:attrNameLst>
                                          <p:attrName>ppt_x</p:attrName>
                                        </p:attrNameLst>
                                      </p:cBhvr>
                                      <p:tavLst>
                                        <p:tav tm="0">
                                          <p:val>
                                            <p:strVal val="ppt_x"/>
                                          </p:val>
                                        </p:tav>
                                        <p:tav tm="100000">
                                          <p:val>
                                            <p:strVal val="1+ppt_w/2"/>
                                          </p:val>
                                        </p:tav>
                                      </p:tavLst>
                                    </p:anim>
                                    <p:anim calcmode="lin" valueType="num">
                                      <p:cBhvr additive="base">
                                        <p:cTn id="128" dur="4000"/>
                                        <p:tgtEl>
                                          <p:spTgt spid="13"/>
                                        </p:tgtEl>
                                        <p:attrNameLst>
                                          <p:attrName>ppt_y</p:attrName>
                                        </p:attrNameLst>
                                      </p:cBhvr>
                                      <p:tavLst>
                                        <p:tav tm="0">
                                          <p:val>
                                            <p:strVal val="ppt_y"/>
                                          </p:val>
                                        </p:tav>
                                        <p:tav tm="100000">
                                          <p:val>
                                            <p:strVal val="1+ppt_h/2"/>
                                          </p:val>
                                        </p:tav>
                                      </p:tavLst>
                                    </p:anim>
                                    <p:set>
                                      <p:cBhvr>
                                        <p:cTn id="129" dur="1" fill="hold">
                                          <p:stCondLst>
                                            <p:cond delay="3999"/>
                                          </p:stCondLst>
                                        </p:cTn>
                                        <p:tgtEl>
                                          <p:spTgt spid="13"/>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4000"/>
                                        <p:tgtEl>
                                          <p:spTgt spid="5"/>
                                        </p:tgtEl>
                                        <p:attrNameLst>
                                          <p:attrName>ppt_x</p:attrName>
                                        </p:attrNameLst>
                                      </p:cBhvr>
                                      <p:tavLst>
                                        <p:tav tm="0">
                                          <p:val>
                                            <p:strVal val="ppt_x"/>
                                          </p:val>
                                        </p:tav>
                                        <p:tav tm="100000">
                                          <p:val>
                                            <p:strVal val="1+ppt_w/2"/>
                                          </p:val>
                                        </p:tav>
                                      </p:tavLst>
                                    </p:anim>
                                    <p:anim calcmode="lin" valueType="num">
                                      <p:cBhvr additive="base">
                                        <p:cTn id="132" dur="4000"/>
                                        <p:tgtEl>
                                          <p:spTgt spid="5"/>
                                        </p:tgtEl>
                                        <p:attrNameLst>
                                          <p:attrName>ppt_y</p:attrName>
                                        </p:attrNameLst>
                                      </p:cBhvr>
                                      <p:tavLst>
                                        <p:tav tm="0">
                                          <p:val>
                                            <p:strVal val="ppt_y"/>
                                          </p:val>
                                        </p:tav>
                                        <p:tav tm="100000">
                                          <p:val>
                                            <p:strVal val="1+ppt_h/2"/>
                                          </p:val>
                                        </p:tav>
                                      </p:tavLst>
                                    </p:anim>
                                    <p:set>
                                      <p:cBhvr>
                                        <p:cTn id="133" dur="1" fill="hold">
                                          <p:stCondLst>
                                            <p:cond delay="3999"/>
                                          </p:stCondLst>
                                        </p:cTn>
                                        <p:tgtEl>
                                          <p:spTgt spid="5"/>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4000"/>
                                        <p:tgtEl>
                                          <p:spTgt spid="4"/>
                                        </p:tgtEl>
                                        <p:attrNameLst>
                                          <p:attrName>ppt_x</p:attrName>
                                        </p:attrNameLst>
                                      </p:cBhvr>
                                      <p:tavLst>
                                        <p:tav tm="0">
                                          <p:val>
                                            <p:strVal val="ppt_x"/>
                                          </p:val>
                                        </p:tav>
                                        <p:tav tm="100000">
                                          <p:val>
                                            <p:strVal val="1+ppt_w/2"/>
                                          </p:val>
                                        </p:tav>
                                      </p:tavLst>
                                    </p:anim>
                                    <p:anim calcmode="lin" valueType="num">
                                      <p:cBhvr additive="base">
                                        <p:cTn id="136" dur="4000"/>
                                        <p:tgtEl>
                                          <p:spTgt spid="4"/>
                                        </p:tgtEl>
                                        <p:attrNameLst>
                                          <p:attrName>ppt_y</p:attrName>
                                        </p:attrNameLst>
                                      </p:cBhvr>
                                      <p:tavLst>
                                        <p:tav tm="0">
                                          <p:val>
                                            <p:strVal val="ppt_y"/>
                                          </p:val>
                                        </p:tav>
                                        <p:tav tm="100000">
                                          <p:val>
                                            <p:strVal val="0-ppt_h/2"/>
                                          </p:val>
                                        </p:tav>
                                      </p:tavLst>
                                    </p:anim>
                                    <p:set>
                                      <p:cBhvr>
                                        <p:cTn id="137" dur="1" fill="hold">
                                          <p:stCondLst>
                                            <p:cond delay="3999"/>
                                          </p:stCondLst>
                                        </p:cTn>
                                        <p:tgtEl>
                                          <p:spTgt spid="4"/>
                                        </p:tgtEl>
                                        <p:attrNameLst>
                                          <p:attrName>style.visibility</p:attrName>
                                        </p:attrNameLst>
                                      </p:cBhvr>
                                      <p:to>
                                        <p:strVal val="hidden"/>
                                      </p:to>
                                    </p:set>
                                  </p:childTnLst>
                                </p:cTn>
                              </p:par>
                              <p:par>
                                <p:cTn id="138" presetID="23" presetClass="entr" presetSubtype="16" fill="hold" nodeType="withEffect">
                                  <p:stCondLst>
                                    <p:cond delay="0"/>
                                  </p:stCondLst>
                                  <p:childTnLst>
                                    <p:set>
                                      <p:cBhvr>
                                        <p:cTn id="139" dur="1" fill="hold">
                                          <p:stCondLst>
                                            <p:cond delay="0"/>
                                          </p:stCondLst>
                                        </p:cTn>
                                        <p:tgtEl>
                                          <p:spTgt spid="16">
                                            <p:txEl>
                                              <p:pRg st="0" end="0"/>
                                            </p:txEl>
                                          </p:spTgt>
                                        </p:tgtEl>
                                        <p:attrNameLst>
                                          <p:attrName>style.visibility</p:attrName>
                                        </p:attrNameLst>
                                      </p:cBhvr>
                                      <p:to>
                                        <p:strVal val="visible"/>
                                      </p:to>
                                    </p:set>
                                    <p:anim calcmode="lin" valueType="num">
                                      <p:cBhvr>
                                        <p:cTn id="140"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41" dur="3000" fill="hold"/>
                                        <p:tgtEl>
                                          <p:spTgt spid="16">
                                            <p:txEl>
                                              <p:pRg st="0" end="0"/>
                                            </p:txEl>
                                          </p:spTgt>
                                        </p:tgtEl>
                                        <p:attrNameLst>
                                          <p:attrName>ppt_h</p:attrName>
                                        </p:attrNameLst>
                                      </p:cBhvr>
                                      <p:tavLst>
                                        <p:tav tm="0">
                                          <p:val>
                                            <p:fltVal val="0"/>
                                          </p:val>
                                        </p:tav>
                                        <p:tav tm="100000">
                                          <p:val>
                                            <p:strVal val="#ppt_h"/>
                                          </p:val>
                                        </p:tav>
                                      </p:tavLst>
                                    </p:anim>
                                  </p:childTnLst>
                                </p:cTn>
                              </p:par>
                              <p:par>
                                <p:cTn id="142" presetID="23" presetClass="entr" presetSubtype="16" fill="hold" nodeType="withEffect">
                                  <p:stCondLst>
                                    <p:cond delay="0"/>
                                  </p:stCondLst>
                                  <p:childTnLst>
                                    <p:set>
                                      <p:cBhvr>
                                        <p:cTn id="143" dur="1" fill="hold">
                                          <p:stCondLst>
                                            <p:cond delay="0"/>
                                          </p:stCondLst>
                                        </p:cTn>
                                        <p:tgtEl>
                                          <p:spTgt spid="15"/>
                                        </p:tgtEl>
                                        <p:attrNameLst>
                                          <p:attrName>style.visibility</p:attrName>
                                        </p:attrNameLst>
                                      </p:cBhvr>
                                      <p:to>
                                        <p:strVal val="visible"/>
                                      </p:to>
                                    </p:set>
                                    <p:anim calcmode="lin" valueType="num">
                                      <p:cBhvr>
                                        <p:cTn id="144" dur="3000" fill="hold"/>
                                        <p:tgtEl>
                                          <p:spTgt spid="15"/>
                                        </p:tgtEl>
                                        <p:attrNameLst>
                                          <p:attrName>ppt_w</p:attrName>
                                        </p:attrNameLst>
                                      </p:cBhvr>
                                      <p:tavLst>
                                        <p:tav tm="0">
                                          <p:val>
                                            <p:fltVal val="0"/>
                                          </p:val>
                                        </p:tav>
                                        <p:tav tm="100000">
                                          <p:val>
                                            <p:strVal val="#ppt_w"/>
                                          </p:val>
                                        </p:tav>
                                      </p:tavLst>
                                    </p:anim>
                                    <p:anim calcmode="lin" valueType="num">
                                      <p:cBhvr>
                                        <p:cTn id="145" dur="3000" fill="hold"/>
                                        <p:tgtEl>
                                          <p:spTgt spid="1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3"/>
          <p:cNvSpPr>
            <a:spLocks noGrp="1" noChangeArrowheads="1"/>
          </p:cNvSpPr>
          <p:nvPr>
            <p:ph type="subTitle" idx="1"/>
          </p:nvPr>
        </p:nvSpPr>
        <p:spPr>
          <a:xfrm>
            <a:off x="1491446" y="3885528"/>
            <a:ext cx="6956425" cy="1752664"/>
          </a:xfrm>
        </p:spPr>
        <p:txBody>
          <a:bodyPr/>
          <a:lstStyle/>
          <a:p>
            <a:pPr eaLnBrk="1">
              <a:spcAft>
                <a:spcPct val="0"/>
              </a:spcAft>
            </a:pPr>
            <a:endParaRPr lang="es-ES" altLang="es-ES" sz="2900" dirty="0" smtClean="0"/>
          </a:p>
        </p:txBody>
      </p:sp>
      <p:sp>
        <p:nvSpPr>
          <p:cNvPr id="5133" name="Oval 13"/>
          <p:cNvSpPr>
            <a:spLocks noChangeArrowheads="1"/>
          </p:cNvSpPr>
          <p:nvPr/>
        </p:nvSpPr>
        <p:spPr bwMode="auto">
          <a:xfrm>
            <a:off x="3832686" y="2449698"/>
            <a:ext cx="2768485" cy="2416574"/>
          </a:xfrm>
          <a:prstGeom prst="ellipse">
            <a:avLst/>
          </a:prstGeom>
          <a:no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11" name="10 Rectángulo"/>
          <p:cNvSpPr/>
          <p:nvPr/>
        </p:nvSpPr>
        <p:spPr>
          <a:xfrm>
            <a:off x="325405" y="4929198"/>
            <a:ext cx="9144064" cy="2185214"/>
          </a:xfrm>
          <a:prstGeom prst="rect">
            <a:avLst/>
          </a:prstGeom>
        </p:spPr>
        <p:txBody>
          <a:bodyPr wrap="square">
            <a:spAutoFit/>
          </a:bodyPr>
          <a:lstStyle/>
          <a:p>
            <a:pPr algn="ctr" eaLnBrk="0" fontAlgn="base" hangingPunct="0">
              <a:spcBef>
                <a:spcPct val="0"/>
              </a:spcBef>
              <a:spcAft>
                <a:spcPct val="0"/>
              </a:spcAft>
            </a:pPr>
            <a:r>
              <a:rPr lang="es-ES" b="1" dirty="0" smtClean="0"/>
              <a:t>Los apéndices parecen causar más problemas de los necesarios, ya que muchas personas sufren dolores y, en última instancia, tienen que eliminarlos. Los científicos y hasta el mismísimo Charles Darwin coincidieron en que era un órgano sobrante que el homo sapiens heredó de un antepasado </a:t>
            </a:r>
            <a:r>
              <a:rPr lang="es-ES" b="1" dirty="0" err="1" smtClean="0"/>
              <a:t>prehumano</a:t>
            </a:r>
            <a:r>
              <a:rPr lang="es-ES" b="1" dirty="0" smtClean="0"/>
              <a:t>, que supuestamente lo necesitaba para digerir su dieta basada en plantas. Sin embargo, existe una teoría que afirma que tenemos apéndices porque contienen bacterias beneficiosas, pero esto aún no se ha demostrado de manera definitiva.</a:t>
            </a:r>
          </a:p>
          <a:p>
            <a:pPr lvl="0" algn="ctr" eaLnBrk="0" fontAlgn="base" hangingPunct="0">
              <a:spcBef>
                <a:spcPct val="0"/>
              </a:spcBef>
              <a:spcAft>
                <a:spcPct val="0"/>
              </a:spcAft>
            </a:pPr>
            <a:endParaRPr lang="es-ES" sz="2800" b="1" i="1" dirty="0" smtClean="0">
              <a:latin typeface="Comic Sans MS" pitchFamily="66" charset="0"/>
            </a:endParaRPr>
          </a:p>
        </p:txBody>
      </p:sp>
      <p:sp>
        <p:nvSpPr>
          <p:cNvPr id="13" name="12 Marco"/>
          <p:cNvSpPr/>
          <p:nvPr/>
        </p:nvSpPr>
        <p:spPr>
          <a:xfrm>
            <a:off x="1"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4" name="13 Marco"/>
          <p:cNvSpPr/>
          <p:nvPr/>
        </p:nvSpPr>
        <p:spPr>
          <a:xfrm>
            <a:off x="1242220"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5" name="14 Marco"/>
          <p:cNvSpPr/>
          <p:nvPr/>
        </p:nvSpPr>
        <p:spPr>
          <a:xfrm>
            <a:off x="2484438"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6" name="15 Marco"/>
          <p:cNvSpPr/>
          <p:nvPr/>
        </p:nvSpPr>
        <p:spPr>
          <a:xfrm>
            <a:off x="3726657"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7" name="16 Marco"/>
          <p:cNvSpPr/>
          <p:nvPr/>
        </p:nvSpPr>
        <p:spPr>
          <a:xfrm>
            <a:off x="4968876"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8" name="17 Marco"/>
          <p:cNvSpPr/>
          <p:nvPr/>
        </p:nvSpPr>
        <p:spPr>
          <a:xfrm>
            <a:off x="6211102" y="0"/>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9" name="18 Marco"/>
          <p:cNvSpPr/>
          <p:nvPr/>
        </p:nvSpPr>
        <p:spPr>
          <a:xfrm>
            <a:off x="7453313"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0" name="19 Marco"/>
          <p:cNvSpPr/>
          <p:nvPr/>
        </p:nvSpPr>
        <p:spPr>
          <a:xfrm>
            <a:off x="8773170" y="0"/>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pic>
        <p:nvPicPr>
          <p:cNvPr id="21" name="Picture 2" descr="C:\Users\Jose Luis\Desktop\a9d445db-e6e1-4dc7-abee-d202c2d4b187.jpg"/>
          <p:cNvPicPr>
            <a:picLocks noChangeAspect="1" noChangeArrowheads="1"/>
          </p:cNvPicPr>
          <p:nvPr/>
        </p:nvPicPr>
        <p:blipFill>
          <a:blip r:embed="rId2"/>
          <a:srcRect/>
          <a:stretch>
            <a:fillRect/>
          </a:stretch>
        </p:blipFill>
        <p:spPr bwMode="auto">
          <a:xfrm>
            <a:off x="325405" y="0"/>
            <a:ext cx="9215502" cy="4929222"/>
          </a:xfrm>
          <a:prstGeom prst="rect">
            <a:avLst/>
          </a:prstGeom>
          <a:noFill/>
        </p:spPr>
      </p:pic>
    </p:spTree>
  </p:cSld>
  <p:clrMapOvr>
    <a:masterClrMapping/>
  </p:clrMapOvr>
  <p:transition spd="slow" advTm="40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13"/>
                                        </p:tgtEl>
                                        <p:attrNameLst>
                                          <p:attrName>ppt_x</p:attrName>
                                        </p:attrNameLst>
                                      </p:cBhvr>
                                      <p:tavLst>
                                        <p:tav tm="0">
                                          <p:val>
                                            <p:strVal val="ppt_x"/>
                                          </p:val>
                                        </p:tav>
                                        <p:tav tm="100000">
                                          <p:val>
                                            <p:strVal val="1+ppt_w/2"/>
                                          </p:val>
                                        </p:tav>
                                      </p:tavLst>
                                    </p:anim>
                                    <p:anim calcmode="lin" valueType="num">
                                      <p:cBhvr additive="base">
                                        <p:cTn id="7" dur="5000"/>
                                        <p:tgtEl>
                                          <p:spTgt spid="13"/>
                                        </p:tgtEl>
                                        <p:attrNameLst>
                                          <p:attrName>ppt_y</p:attrName>
                                        </p:attrNameLst>
                                      </p:cBhvr>
                                      <p:tavLst>
                                        <p:tav tm="0">
                                          <p:val>
                                            <p:strVal val="ppt_y"/>
                                          </p:val>
                                        </p:tav>
                                        <p:tav tm="100000">
                                          <p:val>
                                            <p:strVal val="ppt_y"/>
                                          </p:val>
                                        </p:tav>
                                      </p:tavLst>
                                    </p:anim>
                                    <p:set>
                                      <p:cBhvr>
                                        <p:cTn id="8" dur="1" fill="hold">
                                          <p:stCondLst>
                                            <p:cond delay="4999"/>
                                          </p:stCondLst>
                                        </p:cTn>
                                        <p:tgtEl>
                                          <p:spTgt spid="1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14"/>
                                        </p:tgtEl>
                                        <p:attrNameLst>
                                          <p:attrName>ppt_x</p:attrName>
                                        </p:attrNameLst>
                                      </p:cBhvr>
                                      <p:tavLst>
                                        <p:tav tm="0">
                                          <p:val>
                                            <p:strVal val="ppt_x"/>
                                          </p:val>
                                        </p:tav>
                                        <p:tav tm="100000">
                                          <p:val>
                                            <p:strVal val="0-ppt_w/2"/>
                                          </p:val>
                                        </p:tav>
                                      </p:tavLst>
                                    </p:anim>
                                    <p:anim calcmode="lin" valueType="num">
                                      <p:cBhvr additive="base">
                                        <p:cTn id="11" dur="5000"/>
                                        <p:tgtEl>
                                          <p:spTgt spid="14"/>
                                        </p:tgtEl>
                                        <p:attrNameLst>
                                          <p:attrName>ppt_y</p:attrName>
                                        </p:attrNameLst>
                                      </p:cBhvr>
                                      <p:tavLst>
                                        <p:tav tm="0">
                                          <p:val>
                                            <p:strVal val="ppt_y"/>
                                          </p:val>
                                        </p:tav>
                                        <p:tav tm="100000">
                                          <p:val>
                                            <p:strVal val="ppt_y"/>
                                          </p:val>
                                        </p:tav>
                                      </p:tavLst>
                                    </p:anim>
                                    <p:set>
                                      <p:cBhvr>
                                        <p:cTn id="12" dur="1" fill="hold">
                                          <p:stCondLst>
                                            <p:cond delay="4999"/>
                                          </p:stCondLst>
                                        </p:cTn>
                                        <p:tgtEl>
                                          <p:spTgt spid="14"/>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15"/>
                                        </p:tgtEl>
                                        <p:attrNameLst>
                                          <p:attrName>ppt_x</p:attrName>
                                        </p:attrNameLst>
                                      </p:cBhvr>
                                      <p:tavLst>
                                        <p:tav tm="0">
                                          <p:val>
                                            <p:strVal val="ppt_x"/>
                                          </p:val>
                                        </p:tav>
                                        <p:tav tm="100000">
                                          <p:val>
                                            <p:strVal val="1+ppt_w/2"/>
                                          </p:val>
                                        </p:tav>
                                      </p:tavLst>
                                    </p:anim>
                                    <p:anim calcmode="lin" valueType="num">
                                      <p:cBhvr additive="base">
                                        <p:cTn id="15" dur="5000"/>
                                        <p:tgtEl>
                                          <p:spTgt spid="15"/>
                                        </p:tgtEl>
                                        <p:attrNameLst>
                                          <p:attrName>ppt_y</p:attrName>
                                        </p:attrNameLst>
                                      </p:cBhvr>
                                      <p:tavLst>
                                        <p:tav tm="0">
                                          <p:val>
                                            <p:strVal val="ppt_y"/>
                                          </p:val>
                                        </p:tav>
                                        <p:tav tm="100000">
                                          <p:val>
                                            <p:strVal val="ppt_y"/>
                                          </p:val>
                                        </p:tav>
                                      </p:tavLst>
                                    </p:anim>
                                    <p:set>
                                      <p:cBhvr>
                                        <p:cTn id="16" dur="1" fill="hold">
                                          <p:stCondLst>
                                            <p:cond delay="4999"/>
                                          </p:stCondLst>
                                        </p:cTn>
                                        <p:tgtEl>
                                          <p:spTgt spid="15"/>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16"/>
                                        </p:tgtEl>
                                        <p:attrNameLst>
                                          <p:attrName>ppt_x</p:attrName>
                                        </p:attrNameLst>
                                      </p:cBhvr>
                                      <p:tavLst>
                                        <p:tav tm="0">
                                          <p:val>
                                            <p:strVal val="ppt_x"/>
                                          </p:val>
                                        </p:tav>
                                        <p:tav tm="100000">
                                          <p:val>
                                            <p:strVal val="0-ppt_w/2"/>
                                          </p:val>
                                        </p:tav>
                                      </p:tavLst>
                                    </p:anim>
                                    <p:anim calcmode="lin" valueType="num">
                                      <p:cBhvr additive="base">
                                        <p:cTn id="19" dur="5000"/>
                                        <p:tgtEl>
                                          <p:spTgt spid="16"/>
                                        </p:tgtEl>
                                        <p:attrNameLst>
                                          <p:attrName>ppt_y</p:attrName>
                                        </p:attrNameLst>
                                      </p:cBhvr>
                                      <p:tavLst>
                                        <p:tav tm="0">
                                          <p:val>
                                            <p:strVal val="ppt_y"/>
                                          </p:val>
                                        </p:tav>
                                        <p:tav tm="100000">
                                          <p:val>
                                            <p:strVal val="ppt_y"/>
                                          </p:val>
                                        </p:tav>
                                      </p:tavLst>
                                    </p:anim>
                                    <p:set>
                                      <p:cBhvr>
                                        <p:cTn id="20" dur="1" fill="hold">
                                          <p:stCondLst>
                                            <p:cond delay="4999"/>
                                          </p:stCondLst>
                                        </p:cTn>
                                        <p:tgtEl>
                                          <p:spTgt spid="16"/>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17"/>
                                        </p:tgtEl>
                                        <p:attrNameLst>
                                          <p:attrName>ppt_x</p:attrName>
                                        </p:attrNameLst>
                                      </p:cBhvr>
                                      <p:tavLst>
                                        <p:tav tm="0">
                                          <p:val>
                                            <p:strVal val="ppt_x"/>
                                          </p:val>
                                        </p:tav>
                                        <p:tav tm="100000">
                                          <p:val>
                                            <p:strVal val="1+ppt_w/2"/>
                                          </p:val>
                                        </p:tav>
                                      </p:tavLst>
                                    </p:anim>
                                    <p:anim calcmode="lin" valueType="num">
                                      <p:cBhvr additive="base">
                                        <p:cTn id="23" dur="5000"/>
                                        <p:tgtEl>
                                          <p:spTgt spid="17"/>
                                        </p:tgtEl>
                                        <p:attrNameLst>
                                          <p:attrName>ppt_y</p:attrName>
                                        </p:attrNameLst>
                                      </p:cBhvr>
                                      <p:tavLst>
                                        <p:tav tm="0">
                                          <p:val>
                                            <p:strVal val="ppt_y"/>
                                          </p:val>
                                        </p:tav>
                                        <p:tav tm="100000">
                                          <p:val>
                                            <p:strVal val="ppt_y"/>
                                          </p:val>
                                        </p:tav>
                                      </p:tavLst>
                                    </p:anim>
                                    <p:set>
                                      <p:cBhvr>
                                        <p:cTn id="24" dur="1" fill="hold">
                                          <p:stCondLst>
                                            <p:cond delay="4999"/>
                                          </p:stCondLst>
                                        </p:cTn>
                                        <p:tgtEl>
                                          <p:spTgt spid="17"/>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8"/>
                                        </p:tgtEl>
                                        <p:attrNameLst>
                                          <p:attrName>ppt_x</p:attrName>
                                        </p:attrNameLst>
                                      </p:cBhvr>
                                      <p:tavLst>
                                        <p:tav tm="0">
                                          <p:val>
                                            <p:strVal val="ppt_x"/>
                                          </p:val>
                                        </p:tav>
                                        <p:tav tm="100000">
                                          <p:val>
                                            <p:strVal val="0-ppt_w/2"/>
                                          </p:val>
                                        </p:tav>
                                      </p:tavLst>
                                    </p:anim>
                                    <p:anim calcmode="lin" valueType="num">
                                      <p:cBhvr additive="base">
                                        <p:cTn id="27" dur="5000"/>
                                        <p:tgtEl>
                                          <p:spTgt spid="18"/>
                                        </p:tgtEl>
                                        <p:attrNameLst>
                                          <p:attrName>ppt_y</p:attrName>
                                        </p:attrNameLst>
                                      </p:cBhvr>
                                      <p:tavLst>
                                        <p:tav tm="0">
                                          <p:val>
                                            <p:strVal val="ppt_y"/>
                                          </p:val>
                                        </p:tav>
                                        <p:tav tm="100000">
                                          <p:val>
                                            <p:strVal val="ppt_y"/>
                                          </p:val>
                                        </p:tav>
                                      </p:tavLst>
                                    </p:anim>
                                    <p:set>
                                      <p:cBhvr>
                                        <p:cTn id="28" dur="1" fill="hold">
                                          <p:stCondLst>
                                            <p:cond delay="4999"/>
                                          </p:stCondLst>
                                        </p:cTn>
                                        <p:tgtEl>
                                          <p:spTgt spid="18"/>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9"/>
                                        </p:tgtEl>
                                        <p:attrNameLst>
                                          <p:attrName>ppt_x</p:attrName>
                                        </p:attrNameLst>
                                      </p:cBhvr>
                                      <p:tavLst>
                                        <p:tav tm="0">
                                          <p:val>
                                            <p:strVal val="ppt_x"/>
                                          </p:val>
                                        </p:tav>
                                        <p:tav tm="100000">
                                          <p:val>
                                            <p:strVal val="1+ppt_w/2"/>
                                          </p:val>
                                        </p:tav>
                                      </p:tavLst>
                                    </p:anim>
                                    <p:anim calcmode="lin" valueType="num">
                                      <p:cBhvr additive="base">
                                        <p:cTn id="31" dur="5000"/>
                                        <p:tgtEl>
                                          <p:spTgt spid="19"/>
                                        </p:tgtEl>
                                        <p:attrNameLst>
                                          <p:attrName>ppt_y</p:attrName>
                                        </p:attrNameLst>
                                      </p:cBhvr>
                                      <p:tavLst>
                                        <p:tav tm="0">
                                          <p:val>
                                            <p:strVal val="ppt_y"/>
                                          </p:val>
                                        </p:tav>
                                        <p:tav tm="100000">
                                          <p:val>
                                            <p:strVal val="ppt_y"/>
                                          </p:val>
                                        </p:tav>
                                      </p:tavLst>
                                    </p:anim>
                                    <p:set>
                                      <p:cBhvr>
                                        <p:cTn id="32" dur="1" fill="hold">
                                          <p:stCondLst>
                                            <p:cond delay="4999"/>
                                          </p:stCondLst>
                                        </p:cTn>
                                        <p:tgtEl>
                                          <p:spTgt spid="19"/>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20"/>
                                        </p:tgtEl>
                                        <p:attrNameLst>
                                          <p:attrName>ppt_x</p:attrName>
                                        </p:attrNameLst>
                                      </p:cBhvr>
                                      <p:tavLst>
                                        <p:tav tm="0">
                                          <p:val>
                                            <p:strVal val="ppt_x"/>
                                          </p:val>
                                        </p:tav>
                                        <p:tav tm="100000">
                                          <p:val>
                                            <p:strVal val="0-ppt_w/2"/>
                                          </p:val>
                                        </p:tav>
                                      </p:tavLst>
                                    </p:anim>
                                    <p:anim calcmode="lin" valueType="num">
                                      <p:cBhvr additive="base">
                                        <p:cTn id="35" dur="5000"/>
                                        <p:tgtEl>
                                          <p:spTgt spid="20"/>
                                        </p:tgtEl>
                                        <p:attrNameLst>
                                          <p:attrName>ppt_y</p:attrName>
                                        </p:attrNameLst>
                                      </p:cBhvr>
                                      <p:tavLst>
                                        <p:tav tm="0">
                                          <p:val>
                                            <p:strVal val="ppt_y"/>
                                          </p:val>
                                        </p:tav>
                                        <p:tav tm="100000">
                                          <p:val>
                                            <p:strVal val="ppt_y"/>
                                          </p:val>
                                        </p:tav>
                                      </p:tavLst>
                                    </p:anim>
                                    <p:set>
                                      <p:cBhvr>
                                        <p:cTn id="36" dur="1" fill="hold">
                                          <p:stCondLst>
                                            <p:cond delay="4999"/>
                                          </p:stCondLst>
                                        </p:cTn>
                                        <p:tgtEl>
                                          <p:spTgt spid="20"/>
                                        </p:tgtEl>
                                        <p:attrNameLst>
                                          <p:attrName>style.visibility</p:attrName>
                                        </p:attrNameLst>
                                      </p:cBhvr>
                                      <p:to>
                                        <p:strVal val="hidden"/>
                                      </p:to>
                                    </p:set>
                                  </p:childTnLst>
                                </p:cTn>
                              </p:par>
                              <p:par>
                                <p:cTn id="37" presetID="23" presetClass="entr" presetSubtype="16"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2000" fill="hold"/>
                                        <p:tgtEl>
                                          <p:spTgt spid="11"/>
                                        </p:tgtEl>
                                        <p:attrNameLst>
                                          <p:attrName>ppt_w</p:attrName>
                                        </p:attrNameLst>
                                      </p:cBhvr>
                                      <p:tavLst>
                                        <p:tav tm="0">
                                          <p:val>
                                            <p:fltVal val="0"/>
                                          </p:val>
                                        </p:tav>
                                        <p:tav tm="100000">
                                          <p:val>
                                            <p:strVal val="#ppt_w"/>
                                          </p:val>
                                        </p:tav>
                                      </p:tavLst>
                                    </p:anim>
                                    <p:anim calcmode="lin" valueType="num">
                                      <p:cBhvr>
                                        <p:cTn id="40" dur="20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ombo"/>
          <p:cNvSpPr/>
          <p:nvPr/>
        </p:nvSpPr>
        <p:spPr>
          <a:xfrm>
            <a:off x="3027910" y="1493838"/>
            <a:ext cx="4037211" cy="3935412"/>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Triángulo isósceles"/>
          <p:cNvSpPr/>
          <p:nvPr/>
        </p:nvSpPr>
        <p:spPr>
          <a:xfrm rot="18679224">
            <a:off x="2114817" y="861359"/>
            <a:ext cx="2395537" cy="198409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Triángulo isósceles"/>
          <p:cNvSpPr/>
          <p:nvPr/>
        </p:nvSpPr>
        <p:spPr>
          <a:xfrm rot="2863384">
            <a:off x="5536887" y="858977"/>
            <a:ext cx="2393950" cy="198409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Triángulo isósceles"/>
          <p:cNvSpPr/>
          <p:nvPr/>
        </p:nvSpPr>
        <p:spPr>
          <a:xfrm rot="13603833">
            <a:off x="1991008" y="3951329"/>
            <a:ext cx="2405063" cy="2046210"/>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8 Triángulo isósceles"/>
          <p:cNvSpPr/>
          <p:nvPr/>
        </p:nvSpPr>
        <p:spPr>
          <a:xfrm rot="7995235">
            <a:off x="5463561" y="4006264"/>
            <a:ext cx="2393950" cy="19823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Triángulo isósceles"/>
          <p:cNvSpPr/>
          <p:nvPr/>
        </p:nvSpPr>
        <p:spPr>
          <a:xfrm rot="2648549">
            <a:off x="5997157" y="576264"/>
            <a:ext cx="260175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Triángulo isósceles"/>
          <p:cNvSpPr/>
          <p:nvPr/>
        </p:nvSpPr>
        <p:spPr>
          <a:xfrm rot="2863384">
            <a:off x="6633317" y="193088"/>
            <a:ext cx="2393950" cy="19823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Triángulo isósceles"/>
          <p:cNvSpPr/>
          <p:nvPr/>
        </p:nvSpPr>
        <p:spPr>
          <a:xfrm rot="18679224">
            <a:off x="1571344" y="504170"/>
            <a:ext cx="2395538" cy="198409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3" name="12 Triángulo isósceles"/>
          <p:cNvSpPr/>
          <p:nvPr/>
        </p:nvSpPr>
        <p:spPr>
          <a:xfrm rot="18679224">
            <a:off x="950235" y="146984"/>
            <a:ext cx="2395538" cy="198409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4" name="13 Triángulo isósceles"/>
          <p:cNvSpPr/>
          <p:nvPr/>
        </p:nvSpPr>
        <p:spPr>
          <a:xfrm rot="13603833">
            <a:off x="1602816" y="4206916"/>
            <a:ext cx="2405061" cy="2046210"/>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5" name="14 Triángulo isósceles"/>
          <p:cNvSpPr/>
          <p:nvPr/>
        </p:nvSpPr>
        <p:spPr>
          <a:xfrm rot="13603833">
            <a:off x="1059344" y="4635541"/>
            <a:ext cx="2405061" cy="2046210"/>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6" name="15 Triángulo isósceles"/>
          <p:cNvSpPr/>
          <p:nvPr/>
        </p:nvSpPr>
        <p:spPr>
          <a:xfrm rot="7995235">
            <a:off x="5928600" y="4357895"/>
            <a:ext cx="2395537" cy="19823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7" name="16 Triángulo isósceles"/>
          <p:cNvSpPr/>
          <p:nvPr/>
        </p:nvSpPr>
        <p:spPr>
          <a:xfrm rot="7995235">
            <a:off x="6549711" y="4786521"/>
            <a:ext cx="2395537" cy="19823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8" name="17 Rombo"/>
          <p:cNvSpPr/>
          <p:nvPr/>
        </p:nvSpPr>
        <p:spPr>
          <a:xfrm>
            <a:off x="3416103" y="2000252"/>
            <a:ext cx="3271176" cy="2932113"/>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9" name="18 Rombo"/>
          <p:cNvSpPr/>
          <p:nvPr/>
        </p:nvSpPr>
        <p:spPr>
          <a:xfrm>
            <a:off x="3649018" y="2286000"/>
            <a:ext cx="2794992" cy="2357438"/>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pic>
        <p:nvPicPr>
          <p:cNvPr id="20" name="Picture 2" descr="C:\Users\Jose Luis\Desktop\4b87f0c8-81cf-4412-9094-9eda2ca7e162 (1).jpg"/>
          <p:cNvPicPr>
            <a:picLocks noChangeAspect="1" noChangeArrowheads="1"/>
          </p:cNvPicPr>
          <p:nvPr/>
        </p:nvPicPr>
        <p:blipFill>
          <a:blip r:embed="rId2"/>
          <a:srcRect/>
          <a:stretch>
            <a:fillRect/>
          </a:stretch>
        </p:blipFill>
        <p:spPr bwMode="auto">
          <a:xfrm>
            <a:off x="682595" y="0"/>
            <a:ext cx="8693647" cy="5214950"/>
          </a:xfrm>
          <a:prstGeom prst="rect">
            <a:avLst/>
          </a:prstGeom>
          <a:noFill/>
        </p:spPr>
      </p:pic>
      <p:sp>
        <p:nvSpPr>
          <p:cNvPr id="21" name="20 Rectángulo"/>
          <p:cNvSpPr/>
          <p:nvPr/>
        </p:nvSpPr>
        <p:spPr>
          <a:xfrm>
            <a:off x="611157" y="5380672"/>
            <a:ext cx="8643998" cy="1477328"/>
          </a:xfrm>
          <a:prstGeom prst="rect">
            <a:avLst/>
          </a:prstGeom>
        </p:spPr>
        <p:txBody>
          <a:bodyPr wrap="square">
            <a:spAutoFit/>
          </a:bodyPr>
          <a:lstStyle/>
          <a:p>
            <a:pPr algn="ctr"/>
            <a:r>
              <a:rPr lang="es-ES" b="1" dirty="0" smtClean="0"/>
              <a:t>Hay millones de seres vivos contenidos en el cuerpo. Los microbios que viven en nosotros en realidad representan unas pocas libras de nuestro peso corporal y tienen muchas buenas razones para estar allí. Ayudan a la digestión, curan los cortes y nos ayudan a combatir las enfermedades. El hecho es que la mayoría de ellos son virus y nadie tiene idea de para qué sirven.</a:t>
            </a:r>
            <a:endParaRPr lang="es-ES" b="1" dirty="0"/>
          </a:p>
        </p:txBody>
      </p:sp>
    </p:spTree>
  </p:cSld>
  <p:clrMapOvr>
    <a:masterClrMapping/>
  </p:clrMapOvr>
  <p:transition spd="slow" advTm="45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23" presetClass="entr" presetSubtype="16" fill="hold" nodeType="withEffect">
                                  <p:stCondLst>
                                    <p:cond delay="0"/>
                                  </p:stCondLst>
                                  <p:childTnLst>
                                    <p:set>
                                      <p:cBhvr>
                                        <p:cTn id="182" dur="1" fill="hold">
                                          <p:stCondLst>
                                            <p:cond delay="0"/>
                                          </p:stCondLst>
                                        </p:cTn>
                                        <p:tgtEl>
                                          <p:spTgt spid="20"/>
                                        </p:tgtEl>
                                        <p:attrNameLst>
                                          <p:attrName>style.visibility</p:attrName>
                                        </p:attrNameLst>
                                      </p:cBhvr>
                                      <p:to>
                                        <p:strVal val="visible"/>
                                      </p:to>
                                    </p:set>
                                    <p:anim calcmode="lin" valueType="num">
                                      <p:cBhvr>
                                        <p:cTn id="183" dur="5000" fill="hold"/>
                                        <p:tgtEl>
                                          <p:spTgt spid="20"/>
                                        </p:tgtEl>
                                        <p:attrNameLst>
                                          <p:attrName>ppt_w</p:attrName>
                                        </p:attrNameLst>
                                      </p:cBhvr>
                                      <p:tavLst>
                                        <p:tav tm="0">
                                          <p:val>
                                            <p:fltVal val="0"/>
                                          </p:val>
                                        </p:tav>
                                        <p:tav tm="100000">
                                          <p:val>
                                            <p:strVal val="#ppt_w"/>
                                          </p:val>
                                        </p:tav>
                                      </p:tavLst>
                                    </p:anim>
                                    <p:anim calcmode="lin" valueType="num">
                                      <p:cBhvr>
                                        <p:cTn id="184" dur="5000" fill="hold"/>
                                        <p:tgtEl>
                                          <p:spTgt spid="20"/>
                                        </p:tgtEl>
                                        <p:attrNameLst>
                                          <p:attrName>ppt_h</p:attrName>
                                        </p:attrNameLst>
                                      </p:cBhvr>
                                      <p:tavLst>
                                        <p:tav tm="0">
                                          <p:val>
                                            <p:fltVal val="0"/>
                                          </p:val>
                                        </p:tav>
                                        <p:tav tm="100000">
                                          <p:val>
                                            <p:strVal val="#ppt_h"/>
                                          </p:val>
                                        </p:tav>
                                      </p:tavLst>
                                    </p:anim>
                                  </p:childTnLst>
                                </p:cTn>
                              </p:par>
                              <p:par>
                                <p:cTn id="185" presetID="23" presetClass="entr" presetSubtype="16" fill="hold" nodeType="withEffect">
                                  <p:stCondLst>
                                    <p:cond delay="0"/>
                                  </p:stCondLst>
                                  <p:childTnLst>
                                    <p:set>
                                      <p:cBhvr>
                                        <p:cTn id="186" dur="1" fill="hold">
                                          <p:stCondLst>
                                            <p:cond delay="0"/>
                                          </p:stCondLst>
                                        </p:cTn>
                                        <p:tgtEl>
                                          <p:spTgt spid="21">
                                            <p:txEl>
                                              <p:pRg st="0" end="0"/>
                                            </p:txEl>
                                          </p:spTgt>
                                        </p:tgtEl>
                                        <p:attrNameLst>
                                          <p:attrName>style.visibility</p:attrName>
                                        </p:attrNameLst>
                                      </p:cBhvr>
                                      <p:to>
                                        <p:strVal val="visible"/>
                                      </p:to>
                                    </p:set>
                                    <p:anim calcmode="lin" valueType="num">
                                      <p:cBhvr>
                                        <p:cTn id="187" dur="30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188" dur="3000" fill="hold"/>
                                        <p:tgtEl>
                                          <p:spTgt spid="21">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1909913" y="3284538"/>
            <a:ext cx="6117927" cy="32877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 name="2 Imagen"/>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1863307" y="285728"/>
            <a:ext cx="6117927" cy="324803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 name="3 Imagen"/>
          <p:cNvPicPr>
            <a:picLocks noChangeAspect="1"/>
          </p:cNvPicPr>
          <p:nvPr/>
        </p:nvPicPr>
        <p:blipFill>
          <a:blip r:embed="rId5">
            <a:extLst>
              <a:ext uri="{28A0092B-C50C-407E-A947-70E740481C1C}">
                <a14:useLocalDpi xmlns="" xmlns:a14="http://schemas.microsoft.com/office/drawing/2010/main" val="0"/>
              </a:ext>
            </a:extLst>
          </a:blip>
          <a:srcRect/>
          <a:stretch>
            <a:fillRect/>
          </a:stretch>
        </p:blipFill>
        <p:spPr bwMode="auto">
          <a:xfrm>
            <a:off x="5111751" y="571480"/>
            <a:ext cx="4415085" cy="56292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4 Imagen"/>
          <p:cNvPicPr>
            <a:picLocks noChangeAspect="1"/>
          </p:cNvPicPr>
          <p:nvPr/>
        </p:nvPicPr>
        <p:blipFill>
          <a:blip r:embed="rId6">
            <a:duotone>
              <a:schemeClr val="accent6">
                <a:shade val="45000"/>
                <a:satMod val="135000"/>
              </a:schemeClr>
              <a:prstClr val="white"/>
            </a:duotone>
            <a:lum bright="-13000" contrast="40000"/>
            <a:extLst>
              <a:ext uri="{28A0092B-C50C-407E-A947-70E740481C1C}">
                <a14:useLocalDpi xmlns="" xmlns:a14="http://schemas.microsoft.com/office/drawing/2010/main" val="0"/>
              </a:ext>
            </a:extLst>
          </a:blip>
          <a:stretch>
            <a:fillRect/>
          </a:stretch>
        </p:blipFill>
        <p:spPr bwMode="auto">
          <a:xfrm>
            <a:off x="465801" y="582614"/>
            <a:ext cx="4249840" cy="563006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Picture 2" descr="C:\Users\Jose Luis\Desktop\302e0547-51fd-4d86-b484-04c7919619fd.jpg"/>
          <p:cNvPicPr>
            <a:picLocks noChangeAspect="1" noChangeArrowheads="1"/>
          </p:cNvPicPr>
          <p:nvPr/>
        </p:nvPicPr>
        <p:blipFill>
          <a:blip r:embed="rId7"/>
          <a:srcRect/>
          <a:stretch>
            <a:fillRect/>
          </a:stretch>
        </p:blipFill>
        <p:spPr bwMode="auto">
          <a:xfrm>
            <a:off x="468281" y="0"/>
            <a:ext cx="9006149" cy="4970905"/>
          </a:xfrm>
          <a:prstGeom prst="rect">
            <a:avLst/>
          </a:prstGeom>
          <a:noFill/>
        </p:spPr>
      </p:pic>
      <p:sp>
        <p:nvSpPr>
          <p:cNvPr id="10" name="9 Rectángulo"/>
          <p:cNvSpPr/>
          <p:nvPr/>
        </p:nvSpPr>
        <p:spPr>
          <a:xfrm>
            <a:off x="468281" y="5103674"/>
            <a:ext cx="9072626" cy="1477328"/>
          </a:xfrm>
          <a:prstGeom prst="rect">
            <a:avLst/>
          </a:prstGeom>
        </p:spPr>
        <p:txBody>
          <a:bodyPr wrap="square">
            <a:spAutoFit/>
          </a:bodyPr>
          <a:lstStyle/>
          <a:p>
            <a:pPr algn="ctr"/>
            <a:r>
              <a:rPr lang="es-ES" b="1" dirty="0" smtClean="0"/>
              <a:t>Aunque aceptamos el hecho de que tenemos una mano dominante como algo completamente normal, pero en realidad es bastante extraño. La teoría de la evolución tiene que ver con la "supervivencia del más apto", así que usando esa lógica, deberíamos tener dos manos igualmente fuertes. Hay algunas personas son excepciones muy raras a esta regla, pero la mano dominante es uno de los mayores misterios sobre el cuerpo humano</a:t>
            </a:r>
            <a:endParaRPr lang="es-ES" b="1" dirty="0"/>
          </a:p>
        </p:txBody>
      </p:sp>
    </p:spTree>
  </p:cSld>
  <p:clrMapOvr>
    <a:masterClrMapping/>
  </p:clrMapOvr>
  <p:transition spd="slow" advTm="45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ppt_x</p:attrName>
                                        </p:attrNameLst>
                                      </p:cBhvr>
                                      <p:tavLst>
                                        <p:tav tm="0">
                                          <p:val>
                                            <p:strVal val="#ppt_x"/>
                                          </p:val>
                                        </p:tav>
                                        <p:tav tm="100000">
                                          <p:val>
                                            <p:strVal val="#ppt_x"/>
                                          </p:val>
                                        </p:tav>
                                      </p:tavLst>
                                    </p:anim>
                                    <p:anim calcmode="lin" valueType="num">
                                      <p:cBhvr>
                                        <p:cTn id="8" dur="2000" fill="hold"/>
                                        <p:tgtEl>
                                          <p:spTgt spid="3"/>
                                        </p:tgtEl>
                                        <p:attrNameLst>
                                          <p:attrName>ppt_y</p:attrName>
                                        </p:attrNameLst>
                                      </p:cBhvr>
                                      <p:tavLst>
                                        <p:tav tm="0">
                                          <p:val>
                                            <p:strVal val="#ppt_y-#ppt_h/2"/>
                                          </p:val>
                                        </p:tav>
                                        <p:tav tm="100000">
                                          <p:val>
                                            <p:strVal val="#ppt_y"/>
                                          </p:val>
                                        </p:tav>
                                      </p:tavLst>
                                    </p:anim>
                                    <p:anim calcmode="lin" valueType="num">
                                      <p:cBhvr>
                                        <p:cTn id="9" dur="2000" fill="hold"/>
                                        <p:tgtEl>
                                          <p:spTgt spid="3"/>
                                        </p:tgtEl>
                                        <p:attrNameLst>
                                          <p:attrName>ppt_w</p:attrName>
                                        </p:attrNameLst>
                                      </p:cBhvr>
                                      <p:tavLst>
                                        <p:tav tm="0">
                                          <p:val>
                                            <p:strVal val="#ppt_w"/>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childTnLst>
                                </p:cTn>
                              </p:par>
                              <p:par>
                                <p:cTn id="11" presetID="6" presetClass="emph" presetSubtype="0" fill="hold" nodeType="withEffect">
                                  <p:stCondLst>
                                    <p:cond delay="0"/>
                                  </p:stCondLst>
                                  <p:childTnLst>
                                    <p:animScale>
                                      <p:cBhvr>
                                        <p:cTn id="12" dur="2000" fill="hold"/>
                                        <p:tgtEl>
                                          <p:spTgt spid="3"/>
                                        </p:tgtEl>
                                      </p:cBhvr>
                                      <p:by x="150000" y="150000"/>
                                    </p:animScale>
                                  </p:childTnLst>
                                </p:cTn>
                              </p:par>
                              <p:par>
                                <p:cTn id="13" presetID="17" presetClass="entr" presetSubtype="4"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2000" fill="hold"/>
                                        <p:tgtEl>
                                          <p:spTgt spid="2"/>
                                        </p:tgtEl>
                                        <p:attrNameLst>
                                          <p:attrName>ppt_x</p:attrName>
                                        </p:attrNameLst>
                                      </p:cBhvr>
                                      <p:tavLst>
                                        <p:tav tm="0">
                                          <p:val>
                                            <p:strVal val="#ppt_x"/>
                                          </p:val>
                                        </p:tav>
                                        <p:tav tm="100000">
                                          <p:val>
                                            <p:strVal val="#ppt_x"/>
                                          </p:val>
                                        </p:tav>
                                      </p:tavLst>
                                    </p:anim>
                                    <p:anim calcmode="lin" valueType="num">
                                      <p:cBhvr>
                                        <p:cTn id="16" dur="2000" fill="hold"/>
                                        <p:tgtEl>
                                          <p:spTgt spid="2"/>
                                        </p:tgtEl>
                                        <p:attrNameLst>
                                          <p:attrName>ppt_y</p:attrName>
                                        </p:attrNameLst>
                                      </p:cBhvr>
                                      <p:tavLst>
                                        <p:tav tm="0">
                                          <p:val>
                                            <p:strVal val="#ppt_y+#ppt_h/2"/>
                                          </p:val>
                                        </p:tav>
                                        <p:tav tm="100000">
                                          <p:val>
                                            <p:strVal val="#ppt_y"/>
                                          </p:val>
                                        </p:tav>
                                      </p:tavLst>
                                    </p:anim>
                                    <p:anim calcmode="lin" valueType="num">
                                      <p:cBhvr>
                                        <p:cTn id="17" dur="2000" fill="hold"/>
                                        <p:tgtEl>
                                          <p:spTgt spid="2"/>
                                        </p:tgtEl>
                                        <p:attrNameLst>
                                          <p:attrName>ppt_w</p:attrName>
                                        </p:attrNameLst>
                                      </p:cBhvr>
                                      <p:tavLst>
                                        <p:tav tm="0">
                                          <p:val>
                                            <p:strVal val="#ppt_w"/>
                                          </p:val>
                                        </p:tav>
                                        <p:tav tm="100000">
                                          <p:val>
                                            <p:strVal val="#ppt_w"/>
                                          </p:val>
                                        </p:tav>
                                      </p:tavLst>
                                    </p:anim>
                                    <p:anim calcmode="lin" valueType="num">
                                      <p:cBhvr>
                                        <p:cTn id="18" dur="2000" fill="hold"/>
                                        <p:tgtEl>
                                          <p:spTgt spid="2"/>
                                        </p:tgtEl>
                                        <p:attrNameLst>
                                          <p:attrName>ppt_h</p:attrName>
                                        </p:attrNameLst>
                                      </p:cBhvr>
                                      <p:tavLst>
                                        <p:tav tm="0">
                                          <p:val>
                                            <p:fltVal val="0"/>
                                          </p:val>
                                        </p:tav>
                                        <p:tav tm="100000">
                                          <p:val>
                                            <p:strVal val="#ppt_h"/>
                                          </p:val>
                                        </p:tav>
                                      </p:tavLst>
                                    </p:anim>
                                  </p:childTnLst>
                                </p:cTn>
                              </p:par>
                              <p:par>
                                <p:cTn id="19" presetID="6" presetClass="emph" presetSubtype="0" fill="hold" nodeType="withEffect">
                                  <p:stCondLst>
                                    <p:cond delay="0"/>
                                  </p:stCondLst>
                                  <p:childTnLst>
                                    <p:animScale>
                                      <p:cBhvr>
                                        <p:cTn id="20" dur="2000" fill="hold"/>
                                        <p:tgtEl>
                                          <p:spTgt spid="2"/>
                                        </p:tgtEl>
                                      </p:cBhvr>
                                      <p:by x="150000" y="150000"/>
                                    </p:animScale>
                                  </p:childTnLst>
                                </p:cTn>
                              </p:par>
                              <p:par>
                                <p:cTn id="21" presetID="17" presetClass="entr" presetSubtype="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2000" fill="hold"/>
                                        <p:tgtEl>
                                          <p:spTgt spid="4"/>
                                        </p:tgtEl>
                                        <p:attrNameLst>
                                          <p:attrName>ppt_x</p:attrName>
                                        </p:attrNameLst>
                                      </p:cBhvr>
                                      <p:tavLst>
                                        <p:tav tm="0">
                                          <p:val>
                                            <p:strVal val="#ppt_x+#ppt_w/2"/>
                                          </p:val>
                                        </p:tav>
                                        <p:tav tm="100000">
                                          <p:val>
                                            <p:strVal val="#ppt_x"/>
                                          </p:val>
                                        </p:tav>
                                      </p:tavLst>
                                    </p:anim>
                                    <p:anim calcmode="lin" valueType="num">
                                      <p:cBhvr>
                                        <p:cTn id="24" dur="2000" fill="hold"/>
                                        <p:tgtEl>
                                          <p:spTgt spid="4"/>
                                        </p:tgtEl>
                                        <p:attrNameLst>
                                          <p:attrName>ppt_y</p:attrName>
                                        </p:attrNameLst>
                                      </p:cBhvr>
                                      <p:tavLst>
                                        <p:tav tm="0">
                                          <p:val>
                                            <p:strVal val="#ppt_y"/>
                                          </p:val>
                                        </p:tav>
                                        <p:tav tm="100000">
                                          <p:val>
                                            <p:strVal val="#ppt_y"/>
                                          </p:val>
                                        </p:tav>
                                      </p:tavLst>
                                    </p:anim>
                                    <p:anim calcmode="lin" valueType="num">
                                      <p:cBhvr>
                                        <p:cTn id="25" dur="2000" fill="hold"/>
                                        <p:tgtEl>
                                          <p:spTgt spid="4"/>
                                        </p:tgtEl>
                                        <p:attrNameLst>
                                          <p:attrName>ppt_w</p:attrName>
                                        </p:attrNameLst>
                                      </p:cBhvr>
                                      <p:tavLst>
                                        <p:tav tm="0">
                                          <p:val>
                                            <p:fltVal val="0"/>
                                          </p:val>
                                        </p:tav>
                                        <p:tav tm="100000">
                                          <p:val>
                                            <p:strVal val="#ppt_w"/>
                                          </p:val>
                                        </p:tav>
                                      </p:tavLst>
                                    </p:anim>
                                    <p:anim calcmode="lin" valueType="num">
                                      <p:cBhvr>
                                        <p:cTn id="26" dur="2000" fill="hold"/>
                                        <p:tgtEl>
                                          <p:spTgt spid="4"/>
                                        </p:tgtEl>
                                        <p:attrNameLst>
                                          <p:attrName>ppt_h</p:attrName>
                                        </p:attrNameLst>
                                      </p:cBhvr>
                                      <p:tavLst>
                                        <p:tav tm="0">
                                          <p:val>
                                            <p:strVal val="#ppt_h"/>
                                          </p:val>
                                        </p:tav>
                                        <p:tav tm="100000">
                                          <p:val>
                                            <p:strVal val="#ppt_h"/>
                                          </p:val>
                                        </p:tav>
                                      </p:tavLst>
                                    </p:anim>
                                  </p:childTnLst>
                                </p:cTn>
                              </p:par>
                              <p:par>
                                <p:cTn id="27" presetID="6" presetClass="emph" presetSubtype="0" fill="hold" nodeType="withEffect">
                                  <p:stCondLst>
                                    <p:cond delay="0"/>
                                  </p:stCondLst>
                                  <p:childTnLst>
                                    <p:animScale>
                                      <p:cBhvr>
                                        <p:cTn id="28" dur="2000" fill="hold"/>
                                        <p:tgtEl>
                                          <p:spTgt spid="4"/>
                                        </p:tgtEl>
                                      </p:cBhvr>
                                      <p:by x="150000" y="150000"/>
                                    </p:animScale>
                                  </p:childTnLst>
                                </p:cTn>
                              </p:par>
                              <p:par>
                                <p:cTn id="29" presetID="17" presetClass="entr" presetSubtype="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2000" fill="hold"/>
                                        <p:tgtEl>
                                          <p:spTgt spid="5"/>
                                        </p:tgtEl>
                                        <p:attrNameLst>
                                          <p:attrName>ppt_x</p:attrName>
                                        </p:attrNameLst>
                                      </p:cBhvr>
                                      <p:tavLst>
                                        <p:tav tm="0">
                                          <p:val>
                                            <p:strVal val="#ppt_x-#ppt_w/2"/>
                                          </p:val>
                                        </p:tav>
                                        <p:tav tm="100000">
                                          <p:val>
                                            <p:strVal val="#ppt_x"/>
                                          </p:val>
                                        </p:tav>
                                      </p:tavLst>
                                    </p:anim>
                                    <p:anim calcmode="lin" valueType="num">
                                      <p:cBhvr>
                                        <p:cTn id="32" dur="2000" fill="hold"/>
                                        <p:tgtEl>
                                          <p:spTgt spid="5"/>
                                        </p:tgtEl>
                                        <p:attrNameLst>
                                          <p:attrName>ppt_y</p:attrName>
                                        </p:attrNameLst>
                                      </p:cBhvr>
                                      <p:tavLst>
                                        <p:tav tm="0">
                                          <p:val>
                                            <p:strVal val="#ppt_y"/>
                                          </p:val>
                                        </p:tav>
                                        <p:tav tm="100000">
                                          <p:val>
                                            <p:strVal val="#ppt_y"/>
                                          </p:val>
                                        </p:tav>
                                      </p:tavLst>
                                    </p:anim>
                                    <p:anim calcmode="lin" valueType="num">
                                      <p:cBhvr>
                                        <p:cTn id="33" dur="2000" fill="hold"/>
                                        <p:tgtEl>
                                          <p:spTgt spid="5"/>
                                        </p:tgtEl>
                                        <p:attrNameLst>
                                          <p:attrName>ppt_w</p:attrName>
                                        </p:attrNameLst>
                                      </p:cBhvr>
                                      <p:tavLst>
                                        <p:tav tm="0">
                                          <p:val>
                                            <p:fltVal val="0"/>
                                          </p:val>
                                        </p:tav>
                                        <p:tav tm="100000">
                                          <p:val>
                                            <p:strVal val="#ppt_w"/>
                                          </p:val>
                                        </p:tav>
                                      </p:tavLst>
                                    </p:anim>
                                    <p:anim calcmode="lin" valueType="num">
                                      <p:cBhvr>
                                        <p:cTn id="34" dur="2000" fill="hold"/>
                                        <p:tgtEl>
                                          <p:spTgt spid="5"/>
                                        </p:tgtEl>
                                        <p:attrNameLst>
                                          <p:attrName>ppt_h</p:attrName>
                                        </p:attrNameLst>
                                      </p:cBhvr>
                                      <p:tavLst>
                                        <p:tav tm="0">
                                          <p:val>
                                            <p:strVal val="#ppt_h"/>
                                          </p:val>
                                        </p:tav>
                                        <p:tav tm="100000">
                                          <p:val>
                                            <p:strVal val="#ppt_h"/>
                                          </p:val>
                                        </p:tav>
                                      </p:tavLst>
                                    </p:anim>
                                  </p:childTnLst>
                                </p:cTn>
                              </p:par>
                              <p:par>
                                <p:cTn id="35" presetID="6" presetClass="emph" presetSubtype="0" fill="hold" nodeType="withEffect">
                                  <p:stCondLst>
                                    <p:cond delay="0"/>
                                  </p:stCondLst>
                                  <p:childTnLst>
                                    <p:animScale>
                                      <p:cBhvr>
                                        <p:cTn id="36" dur="2000" fill="hold"/>
                                        <p:tgtEl>
                                          <p:spTgt spid="5"/>
                                        </p:tgtEl>
                                      </p:cBhvr>
                                      <p:by x="150000" y="150000"/>
                                    </p:animScale>
                                  </p:childTnLst>
                                </p:cTn>
                              </p:par>
                            </p:childTnLst>
                          </p:cTn>
                        </p:par>
                        <p:par>
                          <p:cTn id="37" fill="hold" nodeType="afterGroup">
                            <p:stCondLst>
                              <p:cond delay="2000"/>
                            </p:stCondLst>
                            <p:childTnLst>
                              <p:par>
                                <p:cTn id="38" presetID="2" presetClass="exit" presetSubtype="4" fill="hold" nodeType="afterEffect">
                                  <p:stCondLst>
                                    <p:cond delay="0"/>
                                  </p:stCondLst>
                                  <p:childTnLst>
                                    <p:anim calcmode="lin" valueType="num">
                                      <p:cBhvr additive="base">
                                        <p:cTn id="39" dur="3000"/>
                                        <p:tgtEl>
                                          <p:spTgt spid="3"/>
                                        </p:tgtEl>
                                        <p:attrNameLst>
                                          <p:attrName>ppt_x</p:attrName>
                                        </p:attrNameLst>
                                      </p:cBhvr>
                                      <p:tavLst>
                                        <p:tav tm="0">
                                          <p:val>
                                            <p:strVal val="ppt_x"/>
                                          </p:val>
                                        </p:tav>
                                        <p:tav tm="100000">
                                          <p:val>
                                            <p:strVal val="ppt_x"/>
                                          </p:val>
                                        </p:tav>
                                      </p:tavLst>
                                    </p:anim>
                                    <p:anim calcmode="lin" valueType="num">
                                      <p:cBhvr additive="base">
                                        <p:cTn id="40" dur="3000"/>
                                        <p:tgtEl>
                                          <p:spTgt spid="3"/>
                                        </p:tgtEl>
                                        <p:attrNameLst>
                                          <p:attrName>ppt_y</p:attrName>
                                        </p:attrNameLst>
                                      </p:cBhvr>
                                      <p:tavLst>
                                        <p:tav tm="0">
                                          <p:val>
                                            <p:strVal val="ppt_y"/>
                                          </p:val>
                                        </p:tav>
                                        <p:tav tm="100000">
                                          <p:val>
                                            <p:strVal val="1+ppt_h/2"/>
                                          </p:val>
                                        </p:tav>
                                      </p:tavLst>
                                    </p:anim>
                                    <p:set>
                                      <p:cBhvr>
                                        <p:cTn id="41" dur="1" fill="hold">
                                          <p:stCondLst>
                                            <p:cond delay="2999"/>
                                          </p:stCondLst>
                                        </p:cTn>
                                        <p:tgtEl>
                                          <p:spTgt spid="3"/>
                                        </p:tgtEl>
                                        <p:attrNameLst>
                                          <p:attrName>style.visibility</p:attrName>
                                        </p:attrNameLst>
                                      </p:cBhvr>
                                      <p:to>
                                        <p:strVal val="hidden"/>
                                      </p:to>
                                    </p:set>
                                  </p:childTnLst>
                                </p:cTn>
                              </p:par>
                              <p:par>
                                <p:cTn id="42" presetID="2" presetClass="exit" presetSubtype="2" fill="hold" nodeType="withEffect">
                                  <p:stCondLst>
                                    <p:cond delay="0"/>
                                  </p:stCondLst>
                                  <p:childTnLst>
                                    <p:anim calcmode="lin" valueType="num">
                                      <p:cBhvr additive="base">
                                        <p:cTn id="43" dur="3000"/>
                                        <p:tgtEl>
                                          <p:spTgt spid="5"/>
                                        </p:tgtEl>
                                        <p:attrNameLst>
                                          <p:attrName>ppt_x</p:attrName>
                                        </p:attrNameLst>
                                      </p:cBhvr>
                                      <p:tavLst>
                                        <p:tav tm="0">
                                          <p:val>
                                            <p:strVal val="ppt_x"/>
                                          </p:val>
                                        </p:tav>
                                        <p:tav tm="100000">
                                          <p:val>
                                            <p:strVal val="1+ppt_w/2"/>
                                          </p:val>
                                        </p:tav>
                                      </p:tavLst>
                                    </p:anim>
                                    <p:anim calcmode="lin" valueType="num">
                                      <p:cBhvr additive="base">
                                        <p:cTn id="44" dur="3000"/>
                                        <p:tgtEl>
                                          <p:spTgt spid="5"/>
                                        </p:tgtEl>
                                        <p:attrNameLst>
                                          <p:attrName>ppt_y</p:attrName>
                                        </p:attrNameLst>
                                      </p:cBhvr>
                                      <p:tavLst>
                                        <p:tav tm="0">
                                          <p:val>
                                            <p:strVal val="ppt_y"/>
                                          </p:val>
                                        </p:tav>
                                        <p:tav tm="100000">
                                          <p:val>
                                            <p:strVal val="ppt_y"/>
                                          </p:val>
                                        </p:tav>
                                      </p:tavLst>
                                    </p:anim>
                                    <p:set>
                                      <p:cBhvr>
                                        <p:cTn id="45" dur="1" fill="hold">
                                          <p:stCondLst>
                                            <p:cond delay="2999"/>
                                          </p:stCondLst>
                                        </p:cTn>
                                        <p:tgtEl>
                                          <p:spTgt spid="5"/>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4"/>
                                        </p:tgtEl>
                                        <p:attrNameLst>
                                          <p:attrName>ppt_x</p:attrName>
                                        </p:attrNameLst>
                                      </p:cBhvr>
                                      <p:tavLst>
                                        <p:tav tm="0">
                                          <p:val>
                                            <p:strVal val="ppt_x"/>
                                          </p:val>
                                        </p:tav>
                                        <p:tav tm="100000">
                                          <p:val>
                                            <p:strVal val="0-ppt_w/2"/>
                                          </p:val>
                                        </p:tav>
                                      </p:tavLst>
                                    </p:anim>
                                    <p:anim calcmode="lin" valueType="num">
                                      <p:cBhvr additive="base">
                                        <p:cTn id="48" dur="3000"/>
                                        <p:tgtEl>
                                          <p:spTgt spid="4"/>
                                        </p:tgtEl>
                                        <p:attrNameLst>
                                          <p:attrName>ppt_y</p:attrName>
                                        </p:attrNameLst>
                                      </p:cBhvr>
                                      <p:tavLst>
                                        <p:tav tm="0">
                                          <p:val>
                                            <p:strVal val="ppt_y"/>
                                          </p:val>
                                        </p:tav>
                                        <p:tav tm="100000">
                                          <p:val>
                                            <p:strVal val="ppt_y"/>
                                          </p:val>
                                        </p:tav>
                                      </p:tavLst>
                                    </p:anim>
                                    <p:set>
                                      <p:cBhvr>
                                        <p:cTn id="49" dur="1" fill="hold">
                                          <p:stCondLst>
                                            <p:cond delay="2999"/>
                                          </p:stCondLst>
                                        </p:cTn>
                                        <p:tgtEl>
                                          <p:spTgt spid="4"/>
                                        </p:tgtEl>
                                        <p:attrNameLst>
                                          <p:attrName>style.visibility</p:attrName>
                                        </p:attrNameLst>
                                      </p:cBhvr>
                                      <p:to>
                                        <p:strVal val="hidden"/>
                                      </p:to>
                                    </p:set>
                                  </p:childTnLst>
                                </p:cTn>
                              </p:par>
                              <p:par>
                                <p:cTn id="50" presetID="2" presetClass="exit" presetSubtype="1" fill="hold" nodeType="withEffect">
                                  <p:stCondLst>
                                    <p:cond delay="0"/>
                                  </p:stCondLst>
                                  <p:childTnLst>
                                    <p:anim calcmode="lin" valueType="num">
                                      <p:cBhvr additive="base">
                                        <p:cTn id="51" dur="3000"/>
                                        <p:tgtEl>
                                          <p:spTgt spid="2"/>
                                        </p:tgtEl>
                                        <p:attrNameLst>
                                          <p:attrName>ppt_x</p:attrName>
                                        </p:attrNameLst>
                                      </p:cBhvr>
                                      <p:tavLst>
                                        <p:tav tm="0">
                                          <p:val>
                                            <p:strVal val="ppt_x"/>
                                          </p:val>
                                        </p:tav>
                                        <p:tav tm="100000">
                                          <p:val>
                                            <p:strVal val="ppt_x"/>
                                          </p:val>
                                        </p:tav>
                                      </p:tavLst>
                                    </p:anim>
                                    <p:anim calcmode="lin" valueType="num">
                                      <p:cBhvr additive="base">
                                        <p:cTn id="52" dur="3000"/>
                                        <p:tgtEl>
                                          <p:spTgt spid="2"/>
                                        </p:tgtEl>
                                        <p:attrNameLst>
                                          <p:attrName>ppt_y</p:attrName>
                                        </p:attrNameLst>
                                      </p:cBhvr>
                                      <p:tavLst>
                                        <p:tav tm="0">
                                          <p:val>
                                            <p:strVal val="ppt_y"/>
                                          </p:val>
                                        </p:tav>
                                        <p:tav tm="100000">
                                          <p:val>
                                            <p:strVal val="0-ppt_h/2"/>
                                          </p:val>
                                        </p:tav>
                                      </p:tavLst>
                                    </p:anim>
                                    <p:set>
                                      <p:cBhvr>
                                        <p:cTn id="53" dur="1" fill="hold">
                                          <p:stCondLst>
                                            <p:cond delay="2999"/>
                                          </p:stCondLst>
                                        </p:cTn>
                                        <p:tgtEl>
                                          <p:spTgt spid="2"/>
                                        </p:tgtEl>
                                        <p:attrNameLst>
                                          <p:attrName>style.visibility</p:attrName>
                                        </p:attrNameLst>
                                      </p:cBhvr>
                                      <p:to>
                                        <p:strVal val="hidden"/>
                                      </p:to>
                                    </p:set>
                                  </p:childTnLst>
                                </p:cTn>
                              </p:par>
                              <p:par>
                                <p:cTn id="54" presetID="23" presetClass="entr" presetSubtype="16" fill="hold"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3000" fill="hold"/>
                                        <p:tgtEl>
                                          <p:spTgt spid="8"/>
                                        </p:tgtEl>
                                        <p:attrNameLst>
                                          <p:attrName>ppt_w</p:attrName>
                                        </p:attrNameLst>
                                      </p:cBhvr>
                                      <p:tavLst>
                                        <p:tav tm="0">
                                          <p:val>
                                            <p:fltVal val="0"/>
                                          </p:val>
                                        </p:tav>
                                        <p:tav tm="100000">
                                          <p:val>
                                            <p:strVal val="#ppt_w"/>
                                          </p:val>
                                        </p:tav>
                                      </p:tavLst>
                                    </p:anim>
                                    <p:anim calcmode="lin" valueType="num">
                                      <p:cBhvr>
                                        <p:cTn id="57" dur="3000" fill="hold"/>
                                        <p:tgtEl>
                                          <p:spTgt spid="8"/>
                                        </p:tgtEl>
                                        <p:attrNameLst>
                                          <p:attrName>ppt_h</p:attrName>
                                        </p:attrNameLst>
                                      </p:cBhvr>
                                      <p:tavLst>
                                        <p:tav tm="0">
                                          <p:val>
                                            <p:fltVal val="0"/>
                                          </p:val>
                                        </p:tav>
                                        <p:tav tm="100000">
                                          <p:val>
                                            <p:strVal val="#ppt_h"/>
                                          </p:val>
                                        </p:tav>
                                      </p:tavLst>
                                    </p:anim>
                                  </p:childTnLst>
                                </p:cTn>
                              </p:par>
                              <p:par>
                                <p:cTn id="58" presetID="23" presetClass="entr" presetSubtype="16" fill="hold" nodeType="withEffect">
                                  <p:stCondLst>
                                    <p:cond delay="0"/>
                                  </p:stCondLst>
                                  <p:childTnLst>
                                    <p:set>
                                      <p:cBhvr>
                                        <p:cTn id="59" dur="1" fill="hold">
                                          <p:stCondLst>
                                            <p:cond delay="0"/>
                                          </p:stCondLst>
                                        </p:cTn>
                                        <p:tgtEl>
                                          <p:spTgt spid="10">
                                            <p:txEl>
                                              <p:pRg st="0" end="0"/>
                                            </p:txEl>
                                          </p:spTgt>
                                        </p:tgtEl>
                                        <p:attrNameLst>
                                          <p:attrName>style.visibility</p:attrName>
                                        </p:attrNameLst>
                                      </p:cBhvr>
                                      <p:to>
                                        <p:strVal val="visible"/>
                                      </p:to>
                                    </p:set>
                                    <p:anim calcmode="lin" valueType="num">
                                      <p:cBhvr>
                                        <p:cTn id="60" dur="3000" fill="hold"/>
                                        <p:tgtEl>
                                          <p:spTgt spid="10">
                                            <p:txEl>
                                              <p:pRg st="0" end="0"/>
                                            </p:txEl>
                                          </p:spTgt>
                                        </p:tgtEl>
                                        <p:attrNameLst>
                                          <p:attrName>ppt_w</p:attrName>
                                        </p:attrNameLst>
                                      </p:cBhvr>
                                      <p:tavLst>
                                        <p:tav tm="0">
                                          <p:val>
                                            <p:fltVal val="0"/>
                                          </p:val>
                                        </p:tav>
                                        <p:tav tm="100000">
                                          <p:val>
                                            <p:strVal val="#ppt_w"/>
                                          </p:val>
                                        </p:tav>
                                      </p:tavLst>
                                    </p:anim>
                                    <p:anim calcmode="lin" valueType="num">
                                      <p:cBhvr>
                                        <p:cTn id="61" dur="3000" fill="hold"/>
                                        <p:tgtEl>
                                          <p:spTgt spid="10">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3"/>
          <p:cNvSpPr>
            <a:spLocks noGrp="1" noChangeArrowheads="1"/>
          </p:cNvSpPr>
          <p:nvPr>
            <p:ph type="subTitle" idx="1"/>
          </p:nvPr>
        </p:nvSpPr>
        <p:spPr>
          <a:xfrm>
            <a:off x="1491446" y="3885528"/>
            <a:ext cx="6956425" cy="1752664"/>
          </a:xfrm>
        </p:spPr>
        <p:txBody>
          <a:bodyPr/>
          <a:lstStyle/>
          <a:p>
            <a:pPr eaLnBrk="1">
              <a:spcAft>
                <a:spcPct val="0"/>
              </a:spcAft>
            </a:pPr>
            <a:endParaRPr lang="es-ES" altLang="es-ES" sz="2900" dirty="0" smtClean="0"/>
          </a:p>
        </p:txBody>
      </p:sp>
      <p:sp>
        <p:nvSpPr>
          <p:cNvPr id="5133" name="Oval 13"/>
          <p:cNvSpPr>
            <a:spLocks noChangeArrowheads="1"/>
          </p:cNvSpPr>
          <p:nvPr/>
        </p:nvSpPr>
        <p:spPr bwMode="auto">
          <a:xfrm>
            <a:off x="3832686" y="2449698"/>
            <a:ext cx="2768485" cy="2416574"/>
          </a:xfrm>
          <a:prstGeom prst="ellipse">
            <a:avLst/>
          </a:prstGeom>
          <a:no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13" name="12 Marco"/>
          <p:cNvSpPr/>
          <p:nvPr/>
        </p:nvSpPr>
        <p:spPr>
          <a:xfrm>
            <a:off x="1"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4" name="13 Marco"/>
          <p:cNvSpPr/>
          <p:nvPr/>
        </p:nvSpPr>
        <p:spPr>
          <a:xfrm>
            <a:off x="1242220"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5" name="14 Marco"/>
          <p:cNvSpPr/>
          <p:nvPr/>
        </p:nvSpPr>
        <p:spPr>
          <a:xfrm>
            <a:off x="2484438"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6" name="15 Marco"/>
          <p:cNvSpPr/>
          <p:nvPr/>
        </p:nvSpPr>
        <p:spPr>
          <a:xfrm>
            <a:off x="3726657"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7" name="16 Marco"/>
          <p:cNvSpPr/>
          <p:nvPr/>
        </p:nvSpPr>
        <p:spPr>
          <a:xfrm>
            <a:off x="4968876"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8" name="17 Marco"/>
          <p:cNvSpPr/>
          <p:nvPr/>
        </p:nvSpPr>
        <p:spPr>
          <a:xfrm>
            <a:off x="6211102" y="0"/>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9" name="18 Marco"/>
          <p:cNvSpPr/>
          <p:nvPr/>
        </p:nvSpPr>
        <p:spPr>
          <a:xfrm>
            <a:off x="7453313"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0" name="19 Marco"/>
          <p:cNvSpPr/>
          <p:nvPr/>
        </p:nvSpPr>
        <p:spPr>
          <a:xfrm>
            <a:off x="8773170" y="0"/>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3" name="22 Rectángulo"/>
          <p:cNvSpPr/>
          <p:nvPr/>
        </p:nvSpPr>
        <p:spPr>
          <a:xfrm>
            <a:off x="539719" y="5380672"/>
            <a:ext cx="8929750" cy="1477328"/>
          </a:xfrm>
          <a:prstGeom prst="rect">
            <a:avLst/>
          </a:prstGeom>
        </p:spPr>
        <p:txBody>
          <a:bodyPr wrap="square">
            <a:spAutoFit/>
          </a:bodyPr>
          <a:lstStyle/>
          <a:p>
            <a:pPr algn="ctr"/>
            <a:r>
              <a:rPr lang="es-ES" b="1" dirty="0" smtClean="0"/>
              <a:t>Nadie sabe por qué bostezamos. Lo que se sabe es que comenzamos a bostezar en el vientre de nuestra madre incluso antes de nacer. Hay dos teorías: la regulación de la temperatura del cerebro, y la noción de que lo hacemos para dar a nuestros cuerpos una sacudida en caso de que nuestro ritmo cardíaco deba aumentar. Podría ser que ambos son verdaderos, ¿quién sabe?</a:t>
            </a:r>
            <a:endParaRPr lang="es-ES" b="1" dirty="0"/>
          </a:p>
        </p:txBody>
      </p:sp>
      <p:pic>
        <p:nvPicPr>
          <p:cNvPr id="24" name="Picture 2" descr="C:\Users\Jose Luis\Desktop\040d9316-497f-4dd4-b773-621fbbc39114.jpg"/>
          <p:cNvPicPr>
            <a:picLocks noChangeAspect="1" noChangeArrowheads="1"/>
          </p:cNvPicPr>
          <p:nvPr/>
        </p:nvPicPr>
        <p:blipFill>
          <a:blip r:embed="rId2"/>
          <a:srcRect/>
          <a:stretch>
            <a:fillRect/>
          </a:stretch>
        </p:blipFill>
        <p:spPr bwMode="auto">
          <a:xfrm>
            <a:off x="611157" y="0"/>
            <a:ext cx="8834460" cy="5214950"/>
          </a:xfrm>
          <a:prstGeom prst="rect">
            <a:avLst/>
          </a:prstGeom>
          <a:noFill/>
        </p:spPr>
      </p:pic>
    </p:spTree>
  </p:cSld>
  <p:clrMapOvr>
    <a:masterClrMapping/>
  </p:clrMapOvr>
  <p:transition spd="slow" advTm="38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13"/>
                                        </p:tgtEl>
                                        <p:attrNameLst>
                                          <p:attrName>ppt_x</p:attrName>
                                        </p:attrNameLst>
                                      </p:cBhvr>
                                      <p:tavLst>
                                        <p:tav tm="0">
                                          <p:val>
                                            <p:strVal val="ppt_x"/>
                                          </p:val>
                                        </p:tav>
                                        <p:tav tm="100000">
                                          <p:val>
                                            <p:strVal val="1+ppt_w/2"/>
                                          </p:val>
                                        </p:tav>
                                      </p:tavLst>
                                    </p:anim>
                                    <p:anim calcmode="lin" valueType="num">
                                      <p:cBhvr additive="base">
                                        <p:cTn id="7" dur="5000"/>
                                        <p:tgtEl>
                                          <p:spTgt spid="13"/>
                                        </p:tgtEl>
                                        <p:attrNameLst>
                                          <p:attrName>ppt_y</p:attrName>
                                        </p:attrNameLst>
                                      </p:cBhvr>
                                      <p:tavLst>
                                        <p:tav tm="0">
                                          <p:val>
                                            <p:strVal val="ppt_y"/>
                                          </p:val>
                                        </p:tav>
                                        <p:tav tm="100000">
                                          <p:val>
                                            <p:strVal val="ppt_y"/>
                                          </p:val>
                                        </p:tav>
                                      </p:tavLst>
                                    </p:anim>
                                    <p:set>
                                      <p:cBhvr>
                                        <p:cTn id="8" dur="1" fill="hold">
                                          <p:stCondLst>
                                            <p:cond delay="4999"/>
                                          </p:stCondLst>
                                        </p:cTn>
                                        <p:tgtEl>
                                          <p:spTgt spid="1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14"/>
                                        </p:tgtEl>
                                        <p:attrNameLst>
                                          <p:attrName>ppt_x</p:attrName>
                                        </p:attrNameLst>
                                      </p:cBhvr>
                                      <p:tavLst>
                                        <p:tav tm="0">
                                          <p:val>
                                            <p:strVal val="ppt_x"/>
                                          </p:val>
                                        </p:tav>
                                        <p:tav tm="100000">
                                          <p:val>
                                            <p:strVal val="0-ppt_w/2"/>
                                          </p:val>
                                        </p:tav>
                                      </p:tavLst>
                                    </p:anim>
                                    <p:anim calcmode="lin" valueType="num">
                                      <p:cBhvr additive="base">
                                        <p:cTn id="11" dur="5000"/>
                                        <p:tgtEl>
                                          <p:spTgt spid="14"/>
                                        </p:tgtEl>
                                        <p:attrNameLst>
                                          <p:attrName>ppt_y</p:attrName>
                                        </p:attrNameLst>
                                      </p:cBhvr>
                                      <p:tavLst>
                                        <p:tav tm="0">
                                          <p:val>
                                            <p:strVal val="ppt_y"/>
                                          </p:val>
                                        </p:tav>
                                        <p:tav tm="100000">
                                          <p:val>
                                            <p:strVal val="ppt_y"/>
                                          </p:val>
                                        </p:tav>
                                      </p:tavLst>
                                    </p:anim>
                                    <p:set>
                                      <p:cBhvr>
                                        <p:cTn id="12" dur="1" fill="hold">
                                          <p:stCondLst>
                                            <p:cond delay="4999"/>
                                          </p:stCondLst>
                                        </p:cTn>
                                        <p:tgtEl>
                                          <p:spTgt spid="14"/>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15"/>
                                        </p:tgtEl>
                                        <p:attrNameLst>
                                          <p:attrName>ppt_x</p:attrName>
                                        </p:attrNameLst>
                                      </p:cBhvr>
                                      <p:tavLst>
                                        <p:tav tm="0">
                                          <p:val>
                                            <p:strVal val="ppt_x"/>
                                          </p:val>
                                        </p:tav>
                                        <p:tav tm="100000">
                                          <p:val>
                                            <p:strVal val="1+ppt_w/2"/>
                                          </p:val>
                                        </p:tav>
                                      </p:tavLst>
                                    </p:anim>
                                    <p:anim calcmode="lin" valueType="num">
                                      <p:cBhvr additive="base">
                                        <p:cTn id="15" dur="5000"/>
                                        <p:tgtEl>
                                          <p:spTgt spid="15"/>
                                        </p:tgtEl>
                                        <p:attrNameLst>
                                          <p:attrName>ppt_y</p:attrName>
                                        </p:attrNameLst>
                                      </p:cBhvr>
                                      <p:tavLst>
                                        <p:tav tm="0">
                                          <p:val>
                                            <p:strVal val="ppt_y"/>
                                          </p:val>
                                        </p:tav>
                                        <p:tav tm="100000">
                                          <p:val>
                                            <p:strVal val="ppt_y"/>
                                          </p:val>
                                        </p:tav>
                                      </p:tavLst>
                                    </p:anim>
                                    <p:set>
                                      <p:cBhvr>
                                        <p:cTn id="16" dur="1" fill="hold">
                                          <p:stCondLst>
                                            <p:cond delay="4999"/>
                                          </p:stCondLst>
                                        </p:cTn>
                                        <p:tgtEl>
                                          <p:spTgt spid="15"/>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16"/>
                                        </p:tgtEl>
                                        <p:attrNameLst>
                                          <p:attrName>ppt_x</p:attrName>
                                        </p:attrNameLst>
                                      </p:cBhvr>
                                      <p:tavLst>
                                        <p:tav tm="0">
                                          <p:val>
                                            <p:strVal val="ppt_x"/>
                                          </p:val>
                                        </p:tav>
                                        <p:tav tm="100000">
                                          <p:val>
                                            <p:strVal val="0-ppt_w/2"/>
                                          </p:val>
                                        </p:tav>
                                      </p:tavLst>
                                    </p:anim>
                                    <p:anim calcmode="lin" valueType="num">
                                      <p:cBhvr additive="base">
                                        <p:cTn id="19" dur="5000"/>
                                        <p:tgtEl>
                                          <p:spTgt spid="16"/>
                                        </p:tgtEl>
                                        <p:attrNameLst>
                                          <p:attrName>ppt_y</p:attrName>
                                        </p:attrNameLst>
                                      </p:cBhvr>
                                      <p:tavLst>
                                        <p:tav tm="0">
                                          <p:val>
                                            <p:strVal val="ppt_y"/>
                                          </p:val>
                                        </p:tav>
                                        <p:tav tm="100000">
                                          <p:val>
                                            <p:strVal val="ppt_y"/>
                                          </p:val>
                                        </p:tav>
                                      </p:tavLst>
                                    </p:anim>
                                    <p:set>
                                      <p:cBhvr>
                                        <p:cTn id="20" dur="1" fill="hold">
                                          <p:stCondLst>
                                            <p:cond delay="4999"/>
                                          </p:stCondLst>
                                        </p:cTn>
                                        <p:tgtEl>
                                          <p:spTgt spid="16"/>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17"/>
                                        </p:tgtEl>
                                        <p:attrNameLst>
                                          <p:attrName>ppt_x</p:attrName>
                                        </p:attrNameLst>
                                      </p:cBhvr>
                                      <p:tavLst>
                                        <p:tav tm="0">
                                          <p:val>
                                            <p:strVal val="ppt_x"/>
                                          </p:val>
                                        </p:tav>
                                        <p:tav tm="100000">
                                          <p:val>
                                            <p:strVal val="1+ppt_w/2"/>
                                          </p:val>
                                        </p:tav>
                                      </p:tavLst>
                                    </p:anim>
                                    <p:anim calcmode="lin" valueType="num">
                                      <p:cBhvr additive="base">
                                        <p:cTn id="23" dur="5000"/>
                                        <p:tgtEl>
                                          <p:spTgt spid="17"/>
                                        </p:tgtEl>
                                        <p:attrNameLst>
                                          <p:attrName>ppt_y</p:attrName>
                                        </p:attrNameLst>
                                      </p:cBhvr>
                                      <p:tavLst>
                                        <p:tav tm="0">
                                          <p:val>
                                            <p:strVal val="ppt_y"/>
                                          </p:val>
                                        </p:tav>
                                        <p:tav tm="100000">
                                          <p:val>
                                            <p:strVal val="ppt_y"/>
                                          </p:val>
                                        </p:tav>
                                      </p:tavLst>
                                    </p:anim>
                                    <p:set>
                                      <p:cBhvr>
                                        <p:cTn id="24" dur="1" fill="hold">
                                          <p:stCondLst>
                                            <p:cond delay="4999"/>
                                          </p:stCondLst>
                                        </p:cTn>
                                        <p:tgtEl>
                                          <p:spTgt spid="17"/>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8"/>
                                        </p:tgtEl>
                                        <p:attrNameLst>
                                          <p:attrName>ppt_x</p:attrName>
                                        </p:attrNameLst>
                                      </p:cBhvr>
                                      <p:tavLst>
                                        <p:tav tm="0">
                                          <p:val>
                                            <p:strVal val="ppt_x"/>
                                          </p:val>
                                        </p:tav>
                                        <p:tav tm="100000">
                                          <p:val>
                                            <p:strVal val="0-ppt_w/2"/>
                                          </p:val>
                                        </p:tav>
                                      </p:tavLst>
                                    </p:anim>
                                    <p:anim calcmode="lin" valueType="num">
                                      <p:cBhvr additive="base">
                                        <p:cTn id="27" dur="5000"/>
                                        <p:tgtEl>
                                          <p:spTgt spid="18"/>
                                        </p:tgtEl>
                                        <p:attrNameLst>
                                          <p:attrName>ppt_y</p:attrName>
                                        </p:attrNameLst>
                                      </p:cBhvr>
                                      <p:tavLst>
                                        <p:tav tm="0">
                                          <p:val>
                                            <p:strVal val="ppt_y"/>
                                          </p:val>
                                        </p:tav>
                                        <p:tav tm="100000">
                                          <p:val>
                                            <p:strVal val="ppt_y"/>
                                          </p:val>
                                        </p:tav>
                                      </p:tavLst>
                                    </p:anim>
                                    <p:set>
                                      <p:cBhvr>
                                        <p:cTn id="28" dur="1" fill="hold">
                                          <p:stCondLst>
                                            <p:cond delay="4999"/>
                                          </p:stCondLst>
                                        </p:cTn>
                                        <p:tgtEl>
                                          <p:spTgt spid="18"/>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9"/>
                                        </p:tgtEl>
                                        <p:attrNameLst>
                                          <p:attrName>ppt_x</p:attrName>
                                        </p:attrNameLst>
                                      </p:cBhvr>
                                      <p:tavLst>
                                        <p:tav tm="0">
                                          <p:val>
                                            <p:strVal val="ppt_x"/>
                                          </p:val>
                                        </p:tav>
                                        <p:tav tm="100000">
                                          <p:val>
                                            <p:strVal val="1+ppt_w/2"/>
                                          </p:val>
                                        </p:tav>
                                      </p:tavLst>
                                    </p:anim>
                                    <p:anim calcmode="lin" valueType="num">
                                      <p:cBhvr additive="base">
                                        <p:cTn id="31" dur="5000"/>
                                        <p:tgtEl>
                                          <p:spTgt spid="19"/>
                                        </p:tgtEl>
                                        <p:attrNameLst>
                                          <p:attrName>ppt_y</p:attrName>
                                        </p:attrNameLst>
                                      </p:cBhvr>
                                      <p:tavLst>
                                        <p:tav tm="0">
                                          <p:val>
                                            <p:strVal val="ppt_y"/>
                                          </p:val>
                                        </p:tav>
                                        <p:tav tm="100000">
                                          <p:val>
                                            <p:strVal val="ppt_y"/>
                                          </p:val>
                                        </p:tav>
                                      </p:tavLst>
                                    </p:anim>
                                    <p:set>
                                      <p:cBhvr>
                                        <p:cTn id="32" dur="1" fill="hold">
                                          <p:stCondLst>
                                            <p:cond delay="4999"/>
                                          </p:stCondLst>
                                        </p:cTn>
                                        <p:tgtEl>
                                          <p:spTgt spid="19"/>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20"/>
                                        </p:tgtEl>
                                        <p:attrNameLst>
                                          <p:attrName>ppt_x</p:attrName>
                                        </p:attrNameLst>
                                      </p:cBhvr>
                                      <p:tavLst>
                                        <p:tav tm="0">
                                          <p:val>
                                            <p:strVal val="ppt_x"/>
                                          </p:val>
                                        </p:tav>
                                        <p:tav tm="100000">
                                          <p:val>
                                            <p:strVal val="0-ppt_w/2"/>
                                          </p:val>
                                        </p:tav>
                                      </p:tavLst>
                                    </p:anim>
                                    <p:anim calcmode="lin" valueType="num">
                                      <p:cBhvr additive="base">
                                        <p:cTn id="35" dur="5000"/>
                                        <p:tgtEl>
                                          <p:spTgt spid="20"/>
                                        </p:tgtEl>
                                        <p:attrNameLst>
                                          <p:attrName>ppt_y</p:attrName>
                                        </p:attrNameLst>
                                      </p:cBhvr>
                                      <p:tavLst>
                                        <p:tav tm="0">
                                          <p:val>
                                            <p:strVal val="ppt_y"/>
                                          </p:val>
                                        </p:tav>
                                        <p:tav tm="100000">
                                          <p:val>
                                            <p:strVal val="ppt_y"/>
                                          </p:val>
                                        </p:tav>
                                      </p:tavLst>
                                    </p:anim>
                                    <p:set>
                                      <p:cBhvr>
                                        <p:cTn id="36" dur="1" fill="hold">
                                          <p:stCondLst>
                                            <p:cond delay="49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Users\Jose Luis\Desktop\787d539f-7a35-4ffd-bf40-816d1c0d3c60.jpg"/>
          <p:cNvPicPr>
            <a:picLocks noChangeAspect="1" noChangeArrowheads="1"/>
          </p:cNvPicPr>
          <p:nvPr/>
        </p:nvPicPr>
        <p:blipFill>
          <a:blip r:embed="rId2"/>
          <a:srcRect/>
          <a:stretch>
            <a:fillRect/>
          </a:stretch>
        </p:blipFill>
        <p:spPr bwMode="auto">
          <a:xfrm>
            <a:off x="539719" y="0"/>
            <a:ext cx="8799076" cy="5072074"/>
          </a:xfrm>
          <a:prstGeom prst="rect">
            <a:avLst/>
          </a:prstGeom>
          <a:noFill/>
        </p:spPr>
      </p:pic>
      <p:sp>
        <p:nvSpPr>
          <p:cNvPr id="2" name="11 Medio marco"/>
          <p:cNvSpPr/>
          <p:nvPr/>
        </p:nvSpPr>
        <p:spPr>
          <a:xfrm>
            <a:off x="4946830" y="3429000"/>
            <a:ext cx="3418937"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3" name="11 Medio marco"/>
          <p:cNvSpPr/>
          <p:nvPr/>
        </p:nvSpPr>
        <p:spPr>
          <a:xfrm flipV="1">
            <a:off x="4959836" y="256187"/>
            <a:ext cx="3418937"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4" name="11 Medio marco"/>
          <p:cNvSpPr/>
          <p:nvPr/>
        </p:nvSpPr>
        <p:spPr>
          <a:xfrm rot="5400000">
            <a:off x="1629834" y="3295120"/>
            <a:ext cx="3145859" cy="3413621"/>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5" name="11 Medio marco"/>
          <p:cNvSpPr/>
          <p:nvPr/>
        </p:nvSpPr>
        <p:spPr>
          <a:xfrm rot="5400000" flipH="1">
            <a:off x="1597869" y="117415"/>
            <a:ext cx="3145859" cy="3413621"/>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6" name="11 Medio marco"/>
          <p:cNvSpPr/>
          <p:nvPr/>
        </p:nvSpPr>
        <p:spPr>
          <a:xfrm>
            <a:off x="5751462" y="4134183"/>
            <a:ext cx="2870273"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7" name="11 Medio marco"/>
          <p:cNvSpPr/>
          <p:nvPr/>
        </p:nvSpPr>
        <p:spPr>
          <a:xfrm rot="5400000">
            <a:off x="1403113" y="4017681"/>
            <a:ext cx="2641018" cy="2865811"/>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8" name="11 Medio marco"/>
          <p:cNvSpPr/>
          <p:nvPr/>
        </p:nvSpPr>
        <p:spPr>
          <a:xfrm flipV="1">
            <a:off x="5751462" y="72121"/>
            <a:ext cx="2870273"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9" name="11 Medio marco"/>
          <p:cNvSpPr/>
          <p:nvPr/>
        </p:nvSpPr>
        <p:spPr>
          <a:xfrm rot="5400000" flipH="1">
            <a:off x="1379525" y="-112397"/>
            <a:ext cx="2641018" cy="2865811"/>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0" name="11 Medio marco"/>
          <p:cNvSpPr/>
          <p:nvPr/>
        </p:nvSpPr>
        <p:spPr>
          <a:xfrm>
            <a:off x="6455791" y="4760844"/>
            <a:ext cx="2321609"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1" name="11 Medio marco"/>
          <p:cNvSpPr/>
          <p:nvPr/>
        </p:nvSpPr>
        <p:spPr>
          <a:xfrm rot="5400000">
            <a:off x="1125798" y="4669933"/>
            <a:ext cx="2136177" cy="2318000"/>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2" name="11 Medio marco"/>
          <p:cNvSpPr/>
          <p:nvPr/>
        </p:nvSpPr>
        <p:spPr>
          <a:xfrm rot="16200000">
            <a:off x="6550313" y="-262311"/>
            <a:ext cx="2136177" cy="2318000"/>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3" name="11 Medio marco"/>
          <p:cNvSpPr/>
          <p:nvPr/>
        </p:nvSpPr>
        <p:spPr>
          <a:xfrm rot="5400000" flipH="1">
            <a:off x="1125799" y="-262311"/>
            <a:ext cx="2136177" cy="2318000"/>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5" name="14 Rectángulo"/>
          <p:cNvSpPr/>
          <p:nvPr/>
        </p:nvSpPr>
        <p:spPr>
          <a:xfrm>
            <a:off x="682595" y="5103674"/>
            <a:ext cx="8786874" cy="1754326"/>
          </a:xfrm>
          <a:prstGeom prst="rect">
            <a:avLst/>
          </a:prstGeom>
        </p:spPr>
        <p:txBody>
          <a:bodyPr wrap="square">
            <a:spAutoFit/>
          </a:bodyPr>
          <a:lstStyle/>
          <a:p>
            <a:pPr algn="ctr"/>
            <a:r>
              <a:rPr lang="es-ES" b="1" dirty="0" smtClean="0"/>
              <a:t>Los tipos de sangre proporcionan pistas sobre nuestra historia evolutiva, sin embargo, no está claro cómo o por qué evolucionaron de la forma en que lo hicieron. Los científicos creen que el comienzo de la evolución de los tipos de sangre comenzó hace unos 20 millones de años en nuestros antepasados, así como en otros primates. Los tipos de sangre difieren en que tienen distintas capacidades para combatir las infecciones, pero nadie sabe por qué evolucionaron diferentes tipos de sangre en primer lugar. </a:t>
            </a:r>
            <a:endParaRPr lang="es-ES" b="1" dirty="0"/>
          </a:p>
        </p:txBody>
      </p:sp>
    </p:spTree>
  </p:cSld>
  <p:clrMapOvr>
    <a:masterClrMapping/>
  </p:clrMapOvr>
  <p:transition spd="slow" advTm="40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0" fill="hold"/>
                                        <p:tgtEl>
                                          <p:spTgt spid="12"/>
                                        </p:tgtEl>
                                        <p:attrNameLst>
                                          <p:attrName>ppt_w</p:attrName>
                                        </p:attrNameLst>
                                      </p:cBhvr>
                                      <p:tavLst>
                                        <p:tav tm="0">
                                          <p:val>
                                            <p:fltVal val="0"/>
                                          </p:val>
                                        </p:tav>
                                        <p:tav tm="100000">
                                          <p:val>
                                            <p:strVal val="#ppt_w"/>
                                          </p:val>
                                        </p:tav>
                                      </p:tavLst>
                                    </p:anim>
                                    <p:anim calcmode="lin" valueType="num">
                                      <p:cBhvr>
                                        <p:cTn id="8" dur="2000" fill="hold"/>
                                        <p:tgtEl>
                                          <p:spTgt spid="12"/>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plus(out)">
                                      <p:cBhvr>
                                        <p:cTn id="11" dur="2000"/>
                                        <p:tgtEl>
                                          <p:spTgt spid="12"/>
                                        </p:tgtEl>
                                      </p:cBhvr>
                                    </p:animEffect>
                                  </p:childTnLst>
                                </p:cTn>
                              </p:par>
                              <p:par>
                                <p:cTn id="12" presetID="23"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fltVal val="0"/>
                                          </p:val>
                                        </p:tav>
                                        <p:tav tm="100000">
                                          <p:val>
                                            <p:strVal val="#ppt_w"/>
                                          </p:val>
                                        </p:tav>
                                      </p:tavLst>
                                    </p:anim>
                                    <p:anim calcmode="lin" valueType="num">
                                      <p:cBhvr>
                                        <p:cTn id="15" dur="2000" fill="hold"/>
                                        <p:tgtEl>
                                          <p:spTgt spid="8"/>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out)">
                                      <p:cBhvr>
                                        <p:cTn id="18" dur="2000"/>
                                        <p:tgtEl>
                                          <p:spTgt spid="8"/>
                                        </p:tgtEl>
                                      </p:cBhvr>
                                    </p:animEffect>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p:val>
                                            <p:fltVal val="0"/>
                                          </p:val>
                                        </p:tav>
                                        <p:tav tm="100000">
                                          <p:val>
                                            <p:strVal val="#ppt_w"/>
                                          </p:val>
                                        </p:tav>
                                      </p:tavLst>
                                    </p:anim>
                                    <p:anim calcmode="lin" valueType="num">
                                      <p:cBhvr>
                                        <p:cTn id="22" dur="2000" fill="hold"/>
                                        <p:tgtEl>
                                          <p:spTgt spid="3"/>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plus(out)">
                                      <p:cBhvr>
                                        <p:cTn id="25" dur="2000"/>
                                        <p:tgtEl>
                                          <p:spTgt spid="3"/>
                                        </p:tgtEl>
                                      </p:cBhvr>
                                    </p:animEffect>
                                  </p:childTnLst>
                                </p:cTn>
                              </p:par>
                              <p:par>
                                <p:cTn id="26" presetID="23" presetClass="entr" presetSubtype="16"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2000" fill="hold"/>
                                        <p:tgtEl>
                                          <p:spTgt spid="10"/>
                                        </p:tgtEl>
                                        <p:attrNameLst>
                                          <p:attrName>ppt_w</p:attrName>
                                        </p:attrNameLst>
                                      </p:cBhvr>
                                      <p:tavLst>
                                        <p:tav tm="0">
                                          <p:val>
                                            <p:fltVal val="0"/>
                                          </p:val>
                                        </p:tav>
                                        <p:tav tm="100000">
                                          <p:val>
                                            <p:strVal val="#ppt_w"/>
                                          </p:val>
                                        </p:tav>
                                      </p:tavLst>
                                    </p:anim>
                                    <p:anim calcmode="lin" valueType="num">
                                      <p:cBhvr>
                                        <p:cTn id="29" dur="2000" fill="hold"/>
                                        <p:tgtEl>
                                          <p:spTgt spid="10"/>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out)">
                                      <p:cBhvr>
                                        <p:cTn id="32" dur="2000"/>
                                        <p:tgtEl>
                                          <p:spTgt spid="10"/>
                                        </p:tgtEl>
                                      </p:cBhvr>
                                    </p:animEffect>
                                  </p:childTnLst>
                                </p:cTn>
                              </p:par>
                              <p:par>
                                <p:cTn id="33" presetID="23" presetClass="entr" presetSubtype="16"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plus(out)">
                                      <p:cBhvr>
                                        <p:cTn id="39" dur="2000"/>
                                        <p:tgtEl>
                                          <p:spTgt spid="6"/>
                                        </p:tgtEl>
                                      </p:cBhvr>
                                    </p:animEffect>
                                  </p:childTnLst>
                                </p:cTn>
                              </p:par>
                              <p:par>
                                <p:cTn id="40" presetID="23" presetClass="entr" presetSubtype="16"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fltVal val="0"/>
                                          </p:val>
                                        </p:tav>
                                        <p:tav tm="100000">
                                          <p:val>
                                            <p:strVal val="#ppt_w"/>
                                          </p:val>
                                        </p:tav>
                                      </p:tavLst>
                                    </p:anim>
                                    <p:anim calcmode="lin" valueType="num">
                                      <p:cBhvr>
                                        <p:cTn id="43" dur="2000" fill="hold"/>
                                        <p:tgtEl>
                                          <p:spTgt spid="2"/>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plus(out)">
                                      <p:cBhvr>
                                        <p:cTn id="46" dur="2000"/>
                                        <p:tgtEl>
                                          <p:spTgt spid="2"/>
                                        </p:tgtEl>
                                      </p:cBhvr>
                                    </p:animEffect>
                                  </p:childTnLst>
                                </p:cTn>
                              </p:par>
                              <p:par>
                                <p:cTn id="47" presetID="23" presetClass="entr" presetSubtype="1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out)">
                                      <p:cBhvr>
                                        <p:cTn id="53" dur="2000"/>
                                        <p:tgtEl>
                                          <p:spTgt spid="7"/>
                                        </p:tgtEl>
                                      </p:cBhvr>
                                    </p:animEffect>
                                  </p:childTnLst>
                                </p:cTn>
                              </p:par>
                              <p:par>
                                <p:cTn id="54" presetID="23" presetClass="entr" presetSubtype="16"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2000" fill="hold"/>
                                        <p:tgtEl>
                                          <p:spTgt spid="7"/>
                                        </p:tgtEl>
                                        <p:attrNameLst>
                                          <p:attrName>ppt_w</p:attrName>
                                        </p:attrNameLst>
                                      </p:cBhvr>
                                      <p:tavLst>
                                        <p:tav tm="0">
                                          <p:val>
                                            <p:fltVal val="0"/>
                                          </p:val>
                                        </p:tav>
                                        <p:tav tm="100000">
                                          <p:val>
                                            <p:strVal val="#ppt_w"/>
                                          </p:val>
                                        </p:tav>
                                      </p:tavLst>
                                    </p:anim>
                                    <p:anim calcmode="lin" valueType="num">
                                      <p:cBhvr>
                                        <p:cTn id="57" dur="2000" fill="hold"/>
                                        <p:tgtEl>
                                          <p:spTgt spid="7"/>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out)">
                                      <p:cBhvr>
                                        <p:cTn id="60" dur="2000"/>
                                        <p:tgtEl>
                                          <p:spTgt spid="11"/>
                                        </p:tgtEl>
                                      </p:cBhvr>
                                    </p:animEffect>
                                  </p:childTnLst>
                                </p:cTn>
                              </p:par>
                              <p:par>
                                <p:cTn id="61" presetID="2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2000" fill="hold"/>
                                        <p:tgtEl>
                                          <p:spTgt spid="5"/>
                                        </p:tgtEl>
                                        <p:attrNameLst>
                                          <p:attrName>ppt_w</p:attrName>
                                        </p:attrNameLst>
                                      </p:cBhvr>
                                      <p:tavLst>
                                        <p:tav tm="0">
                                          <p:val>
                                            <p:fltVal val="0"/>
                                          </p:val>
                                        </p:tav>
                                        <p:tav tm="100000">
                                          <p:val>
                                            <p:strVal val="#ppt_w"/>
                                          </p:val>
                                        </p:tav>
                                      </p:tavLst>
                                    </p:anim>
                                    <p:anim calcmode="lin" valueType="num">
                                      <p:cBhvr>
                                        <p:cTn id="64" dur="2000" fill="hold"/>
                                        <p:tgtEl>
                                          <p:spTgt spid="5"/>
                                        </p:tgtEl>
                                        <p:attrNameLst>
                                          <p:attrName>ppt_h</p:attrName>
                                        </p:attrNameLst>
                                      </p:cBhvr>
                                      <p:tavLst>
                                        <p:tav tm="0">
                                          <p:val>
                                            <p:fltVal val="0"/>
                                          </p:val>
                                        </p:tav>
                                        <p:tav tm="100000">
                                          <p:val>
                                            <p:strVal val="#ppt_h"/>
                                          </p:val>
                                        </p:tav>
                                      </p:tavLst>
                                    </p:anim>
                                  </p:childTnLst>
                                </p:cTn>
                              </p:par>
                              <p:par>
                                <p:cTn id="65" presetID="13" presetClass="entr" presetSubtype="3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plus(out)">
                                      <p:cBhvr>
                                        <p:cTn id="67" dur="2000"/>
                                        <p:tgtEl>
                                          <p:spTgt spid="5"/>
                                        </p:tgtEl>
                                      </p:cBhvr>
                                    </p:animEffect>
                                  </p:childTnLst>
                                </p:cTn>
                              </p:par>
                              <p:par>
                                <p:cTn id="68" presetID="23" presetClass="entr" presetSubtype="16"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000" fill="hold"/>
                                        <p:tgtEl>
                                          <p:spTgt spid="9"/>
                                        </p:tgtEl>
                                        <p:attrNameLst>
                                          <p:attrName>ppt_w</p:attrName>
                                        </p:attrNameLst>
                                      </p:cBhvr>
                                      <p:tavLst>
                                        <p:tav tm="0">
                                          <p:val>
                                            <p:fltVal val="0"/>
                                          </p:val>
                                        </p:tav>
                                        <p:tav tm="100000">
                                          <p:val>
                                            <p:strVal val="#ppt_w"/>
                                          </p:val>
                                        </p:tav>
                                      </p:tavLst>
                                    </p:anim>
                                    <p:anim calcmode="lin" valueType="num">
                                      <p:cBhvr>
                                        <p:cTn id="71" dur="2000" fill="hold"/>
                                        <p:tgtEl>
                                          <p:spTgt spid="9"/>
                                        </p:tgtEl>
                                        <p:attrNameLst>
                                          <p:attrName>ppt_h</p:attrName>
                                        </p:attrNameLst>
                                      </p:cBhvr>
                                      <p:tavLst>
                                        <p:tav tm="0">
                                          <p:val>
                                            <p:fltVal val="0"/>
                                          </p:val>
                                        </p:tav>
                                        <p:tav tm="100000">
                                          <p:val>
                                            <p:strVal val="#ppt_h"/>
                                          </p:val>
                                        </p:tav>
                                      </p:tavLst>
                                    </p:anim>
                                  </p:childTnLst>
                                </p:cTn>
                              </p:par>
                              <p:par>
                                <p:cTn id="72" presetID="13" presetClass="entr" presetSubtype="32"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plus(out)">
                                      <p:cBhvr>
                                        <p:cTn id="74" dur="2000"/>
                                        <p:tgtEl>
                                          <p:spTgt spid="9"/>
                                        </p:tgtEl>
                                      </p:cBhvr>
                                    </p:animEffect>
                                  </p:childTnLst>
                                </p:cTn>
                              </p:par>
                              <p:par>
                                <p:cTn id="75" presetID="23" presetClass="entr" presetSubtype="16"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2000" fill="hold"/>
                                        <p:tgtEl>
                                          <p:spTgt spid="13"/>
                                        </p:tgtEl>
                                        <p:attrNameLst>
                                          <p:attrName>ppt_w</p:attrName>
                                        </p:attrNameLst>
                                      </p:cBhvr>
                                      <p:tavLst>
                                        <p:tav tm="0">
                                          <p:val>
                                            <p:fltVal val="0"/>
                                          </p:val>
                                        </p:tav>
                                        <p:tav tm="100000">
                                          <p:val>
                                            <p:strVal val="#ppt_w"/>
                                          </p:val>
                                        </p:tav>
                                      </p:tavLst>
                                    </p:anim>
                                    <p:anim calcmode="lin" valueType="num">
                                      <p:cBhvr>
                                        <p:cTn id="78" dur="2000" fill="hold"/>
                                        <p:tgtEl>
                                          <p:spTgt spid="13"/>
                                        </p:tgtEl>
                                        <p:attrNameLst>
                                          <p:attrName>ppt_h</p:attrName>
                                        </p:attrNameLst>
                                      </p:cBhvr>
                                      <p:tavLst>
                                        <p:tav tm="0">
                                          <p:val>
                                            <p:fltVal val="0"/>
                                          </p:val>
                                        </p:tav>
                                        <p:tav tm="100000">
                                          <p:val>
                                            <p:strVal val="#ppt_h"/>
                                          </p:val>
                                        </p:tav>
                                      </p:tavLst>
                                    </p:anim>
                                  </p:childTnLst>
                                </p:cTn>
                              </p:par>
                              <p:par>
                                <p:cTn id="79" presetID="13" presetClass="entr" presetSubtype="32"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plus(out)">
                                      <p:cBhvr>
                                        <p:cTn id="81" dur="2000"/>
                                        <p:tgtEl>
                                          <p:spTgt spid="13"/>
                                        </p:tgtEl>
                                      </p:cBhvr>
                                    </p:animEffect>
                                  </p:childTnLst>
                                </p:cTn>
                              </p:par>
                              <p:par>
                                <p:cTn id="82" presetID="23" presetClass="entr" presetSubtype="16"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2000" fill="hold"/>
                                        <p:tgtEl>
                                          <p:spTgt spid="4"/>
                                        </p:tgtEl>
                                        <p:attrNameLst>
                                          <p:attrName>ppt_w</p:attrName>
                                        </p:attrNameLst>
                                      </p:cBhvr>
                                      <p:tavLst>
                                        <p:tav tm="0">
                                          <p:val>
                                            <p:fltVal val="0"/>
                                          </p:val>
                                        </p:tav>
                                        <p:tav tm="100000">
                                          <p:val>
                                            <p:strVal val="#ppt_w"/>
                                          </p:val>
                                        </p:tav>
                                      </p:tavLst>
                                    </p:anim>
                                    <p:anim calcmode="lin" valueType="num">
                                      <p:cBhvr>
                                        <p:cTn id="85" dur="2000" fill="hold"/>
                                        <p:tgtEl>
                                          <p:spTgt spid="4"/>
                                        </p:tgtEl>
                                        <p:attrNameLst>
                                          <p:attrName>ppt_h</p:attrName>
                                        </p:attrNameLst>
                                      </p:cBhvr>
                                      <p:tavLst>
                                        <p:tav tm="0">
                                          <p:val>
                                            <p:fltVal val="0"/>
                                          </p:val>
                                        </p:tav>
                                        <p:tav tm="100000">
                                          <p:val>
                                            <p:strVal val="#ppt_h"/>
                                          </p:val>
                                        </p:tav>
                                      </p:tavLst>
                                    </p:anim>
                                  </p:childTnLst>
                                </p:cTn>
                              </p:par>
                              <p:par>
                                <p:cTn id="86" presetID="13" presetClass="entr" presetSubtype="3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plus(out)">
                                      <p:cBhvr>
                                        <p:cTn id="88" dur="2000"/>
                                        <p:tgtEl>
                                          <p:spTgt spid="4"/>
                                        </p:tgtEl>
                                      </p:cBhvr>
                                    </p:animEffect>
                                  </p:childTnLst>
                                </p:cTn>
                              </p:par>
                            </p:childTnLst>
                          </p:cTn>
                        </p:par>
                        <p:par>
                          <p:cTn id="89" fill="hold" nodeType="afterGroup">
                            <p:stCondLst>
                              <p:cond delay="2000"/>
                            </p:stCondLst>
                            <p:childTnLst>
                              <p:par>
                                <p:cTn id="90" presetID="2" presetClass="exit" presetSubtype="9" fill="hold" nodeType="afterEffect">
                                  <p:stCondLst>
                                    <p:cond delay="0"/>
                                  </p:stCondLst>
                                  <p:childTnLst>
                                    <p:anim calcmode="lin" valueType="num">
                                      <p:cBhvr additive="base">
                                        <p:cTn id="91" dur="4000"/>
                                        <p:tgtEl>
                                          <p:spTgt spid="10"/>
                                        </p:tgtEl>
                                        <p:attrNameLst>
                                          <p:attrName>ppt_x</p:attrName>
                                        </p:attrNameLst>
                                      </p:cBhvr>
                                      <p:tavLst>
                                        <p:tav tm="0">
                                          <p:val>
                                            <p:strVal val="ppt_x"/>
                                          </p:val>
                                        </p:tav>
                                        <p:tav tm="100000">
                                          <p:val>
                                            <p:strVal val="0-ppt_w/2"/>
                                          </p:val>
                                        </p:tav>
                                      </p:tavLst>
                                    </p:anim>
                                    <p:anim calcmode="lin" valueType="num">
                                      <p:cBhvr additive="base">
                                        <p:cTn id="92" dur="4000"/>
                                        <p:tgtEl>
                                          <p:spTgt spid="10"/>
                                        </p:tgtEl>
                                        <p:attrNameLst>
                                          <p:attrName>ppt_y</p:attrName>
                                        </p:attrNameLst>
                                      </p:cBhvr>
                                      <p:tavLst>
                                        <p:tav tm="0">
                                          <p:val>
                                            <p:strVal val="ppt_y"/>
                                          </p:val>
                                        </p:tav>
                                        <p:tav tm="100000">
                                          <p:val>
                                            <p:strVal val="0-ppt_h/2"/>
                                          </p:val>
                                        </p:tav>
                                      </p:tavLst>
                                    </p:anim>
                                    <p:set>
                                      <p:cBhvr>
                                        <p:cTn id="93" dur="1" fill="hold">
                                          <p:stCondLst>
                                            <p:cond delay="3999"/>
                                          </p:stCondLst>
                                        </p:cTn>
                                        <p:tgtEl>
                                          <p:spTgt spid="10"/>
                                        </p:tgtEl>
                                        <p:attrNameLst>
                                          <p:attrName>style.visibility</p:attrName>
                                        </p:attrNameLst>
                                      </p:cBhvr>
                                      <p:to>
                                        <p:strVal val="hidden"/>
                                      </p:to>
                                    </p:set>
                                  </p:childTnLst>
                                </p:cTn>
                              </p:par>
                              <p:par>
                                <p:cTn id="94" presetID="2" presetClass="exit" presetSubtype="9" fill="hold" nodeType="withEffect">
                                  <p:stCondLst>
                                    <p:cond delay="0"/>
                                  </p:stCondLst>
                                  <p:childTnLst>
                                    <p:anim calcmode="lin" valueType="num">
                                      <p:cBhvr additive="base">
                                        <p:cTn id="95" dur="4000"/>
                                        <p:tgtEl>
                                          <p:spTgt spid="6"/>
                                        </p:tgtEl>
                                        <p:attrNameLst>
                                          <p:attrName>ppt_x</p:attrName>
                                        </p:attrNameLst>
                                      </p:cBhvr>
                                      <p:tavLst>
                                        <p:tav tm="0">
                                          <p:val>
                                            <p:strVal val="ppt_x"/>
                                          </p:val>
                                        </p:tav>
                                        <p:tav tm="100000">
                                          <p:val>
                                            <p:strVal val="0-ppt_w/2"/>
                                          </p:val>
                                        </p:tav>
                                      </p:tavLst>
                                    </p:anim>
                                    <p:anim calcmode="lin" valueType="num">
                                      <p:cBhvr additive="base">
                                        <p:cTn id="96" dur="4000"/>
                                        <p:tgtEl>
                                          <p:spTgt spid="6"/>
                                        </p:tgtEl>
                                        <p:attrNameLst>
                                          <p:attrName>ppt_y</p:attrName>
                                        </p:attrNameLst>
                                      </p:cBhvr>
                                      <p:tavLst>
                                        <p:tav tm="0">
                                          <p:val>
                                            <p:strVal val="ppt_y"/>
                                          </p:val>
                                        </p:tav>
                                        <p:tav tm="100000">
                                          <p:val>
                                            <p:strVal val="0-ppt_h/2"/>
                                          </p:val>
                                        </p:tav>
                                      </p:tavLst>
                                    </p:anim>
                                    <p:set>
                                      <p:cBhvr>
                                        <p:cTn id="97" dur="1" fill="hold">
                                          <p:stCondLst>
                                            <p:cond delay="3999"/>
                                          </p:stCondLst>
                                        </p:cTn>
                                        <p:tgtEl>
                                          <p:spTgt spid="6"/>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4000"/>
                                        <p:tgtEl>
                                          <p:spTgt spid="8"/>
                                        </p:tgtEl>
                                        <p:attrNameLst>
                                          <p:attrName>ppt_x</p:attrName>
                                        </p:attrNameLst>
                                      </p:cBhvr>
                                      <p:tavLst>
                                        <p:tav tm="0">
                                          <p:val>
                                            <p:strVal val="ppt_x"/>
                                          </p:val>
                                        </p:tav>
                                        <p:tav tm="100000">
                                          <p:val>
                                            <p:strVal val="0-ppt_w/2"/>
                                          </p:val>
                                        </p:tav>
                                      </p:tavLst>
                                    </p:anim>
                                    <p:anim calcmode="lin" valueType="num">
                                      <p:cBhvr additive="base">
                                        <p:cTn id="100" dur="4000"/>
                                        <p:tgtEl>
                                          <p:spTgt spid="8"/>
                                        </p:tgtEl>
                                        <p:attrNameLst>
                                          <p:attrName>ppt_y</p:attrName>
                                        </p:attrNameLst>
                                      </p:cBhvr>
                                      <p:tavLst>
                                        <p:tav tm="0">
                                          <p:val>
                                            <p:strVal val="ppt_y"/>
                                          </p:val>
                                        </p:tav>
                                        <p:tav tm="100000">
                                          <p:val>
                                            <p:strVal val="1+ppt_h/2"/>
                                          </p:val>
                                        </p:tav>
                                      </p:tavLst>
                                    </p:anim>
                                    <p:set>
                                      <p:cBhvr>
                                        <p:cTn id="101" dur="1" fill="hold">
                                          <p:stCondLst>
                                            <p:cond delay="3999"/>
                                          </p:stCondLst>
                                        </p:cTn>
                                        <p:tgtEl>
                                          <p:spTgt spid="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4000"/>
                                        <p:tgtEl>
                                          <p:spTgt spid="7"/>
                                        </p:tgtEl>
                                        <p:attrNameLst>
                                          <p:attrName>ppt_x</p:attrName>
                                        </p:attrNameLst>
                                      </p:cBhvr>
                                      <p:tavLst>
                                        <p:tav tm="0">
                                          <p:val>
                                            <p:strVal val="ppt_x"/>
                                          </p:val>
                                        </p:tav>
                                        <p:tav tm="100000">
                                          <p:val>
                                            <p:strVal val="1+ppt_w/2"/>
                                          </p:val>
                                        </p:tav>
                                      </p:tavLst>
                                    </p:anim>
                                    <p:anim calcmode="lin" valueType="num">
                                      <p:cBhvr additive="base">
                                        <p:cTn id="104" dur="4000"/>
                                        <p:tgtEl>
                                          <p:spTgt spid="7"/>
                                        </p:tgtEl>
                                        <p:attrNameLst>
                                          <p:attrName>ppt_y</p:attrName>
                                        </p:attrNameLst>
                                      </p:cBhvr>
                                      <p:tavLst>
                                        <p:tav tm="0">
                                          <p:val>
                                            <p:strVal val="ppt_y"/>
                                          </p:val>
                                        </p:tav>
                                        <p:tav tm="100000">
                                          <p:val>
                                            <p:strVal val="0-ppt_h/2"/>
                                          </p:val>
                                        </p:tav>
                                      </p:tavLst>
                                    </p:anim>
                                    <p:set>
                                      <p:cBhvr>
                                        <p:cTn id="105" dur="1" fill="hold">
                                          <p:stCondLst>
                                            <p:cond delay="3999"/>
                                          </p:stCondLst>
                                        </p:cTn>
                                        <p:tgtEl>
                                          <p:spTgt spid="7"/>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4000"/>
                                        <p:tgtEl>
                                          <p:spTgt spid="2"/>
                                        </p:tgtEl>
                                        <p:attrNameLst>
                                          <p:attrName>ppt_x</p:attrName>
                                        </p:attrNameLst>
                                      </p:cBhvr>
                                      <p:tavLst>
                                        <p:tav tm="0">
                                          <p:val>
                                            <p:strVal val="ppt_x"/>
                                          </p:val>
                                        </p:tav>
                                        <p:tav tm="100000">
                                          <p:val>
                                            <p:strVal val="0-ppt_w/2"/>
                                          </p:val>
                                        </p:tav>
                                      </p:tavLst>
                                    </p:anim>
                                    <p:anim calcmode="lin" valueType="num">
                                      <p:cBhvr additive="base">
                                        <p:cTn id="108" dur="4000"/>
                                        <p:tgtEl>
                                          <p:spTgt spid="2"/>
                                        </p:tgtEl>
                                        <p:attrNameLst>
                                          <p:attrName>ppt_y</p:attrName>
                                        </p:attrNameLst>
                                      </p:cBhvr>
                                      <p:tavLst>
                                        <p:tav tm="0">
                                          <p:val>
                                            <p:strVal val="ppt_y"/>
                                          </p:val>
                                        </p:tav>
                                        <p:tav tm="100000">
                                          <p:val>
                                            <p:strVal val="0-ppt_h/2"/>
                                          </p:val>
                                        </p:tav>
                                      </p:tavLst>
                                    </p:anim>
                                    <p:set>
                                      <p:cBhvr>
                                        <p:cTn id="109" dur="1" fill="hold">
                                          <p:stCondLst>
                                            <p:cond delay="3999"/>
                                          </p:stCondLst>
                                        </p:cTn>
                                        <p:tgtEl>
                                          <p:spTgt spid="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4000"/>
                                        <p:tgtEl>
                                          <p:spTgt spid="12"/>
                                        </p:tgtEl>
                                        <p:attrNameLst>
                                          <p:attrName>ppt_x</p:attrName>
                                        </p:attrNameLst>
                                      </p:cBhvr>
                                      <p:tavLst>
                                        <p:tav tm="0">
                                          <p:val>
                                            <p:strVal val="ppt_x"/>
                                          </p:val>
                                        </p:tav>
                                        <p:tav tm="100000">
                                          <p:val>
                                            <p:strVal val="0-ppt_w/2"/>
                                          </p:val>
                                        </p:tav>
                                      </p:tavLst>
                                    </p:anim>
                                    <p:anim calcmode="lin" valueType="num">
                                      <p:cBhvr additive="base">
                                        <p:cTn id="112" dur="4000"/>
                                        <p:tgtEl>
                                          <p:spTgt spid="12"/>
                                        </p:tgtEl>
                                        <p:attrNameLst>
                                          <p:attrName>ppt_y</p:attrName>
                                        </p:attrNameLst>
                                      </p:cBhvr>
                                      <p:tavLst>
                                        <p:tav tm="0">
                                          <p:val>
                                            <p:strVal val="ppt_y"/>
                                          </p:val>
                                        </p:tav>
                                        <p:tav tm="100000">
                                          <p:val>
                                            <p:strVal val="1+ppt_h/2"/>
                                          </p:val>
                                        </p:tav>
                                      </p:tavLst>
                                    </p:anim>
                                    <p:set>
                                      <p:cBhvr>
                                        <p:cTn id="113" dur="1" fill="hold">
                                          <p:stCondLst>
                                            <p:cond delay="3999"/>
                                          </p:stCondLst>
                                        </p:cTn>
                                        <p:tgtEl>
                                          <p:spTgt spid="12"/>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4000"/>
                                        <p:tgtEl>
                                          <p:spTgt spid="11"/>
                                        </p:tgtEl>
                                        <p:attrNameLst>
                                          <p:attrName>ppt_x</p:attrName>
                                        </p:attrNameLst>
                                      </p:cBhvr>
                                      <p:tavLst>
                                        <p:tav tm="0">
                                          <p:val>
                                            <p:strVal val="ppt_x"/>
                                          </p:val>
                                        </p:tav>
                                        <p:tav tm="100000">
                                          <p:val>
                                            <p:strVal val="1+ppt_w/2"/>
                                          </p:val>
                                        </p:tav>
                                      </p:tavLst>
                                    </p:anim>
                                    <p:anim calcmode="lin" valueType="num">
                                      <p:cBhvr additive="base">
                                        <p:cTn id="116" dur="4000"/>
                                        <p:tgtEl>
                                          <p:spTgt spid="11"/>
                                        </p:tgtEl>
                                        <p:attrNameLst>
                                          <p:attrName>ppt_y</p:attrName>
                                        </p:attrNameLst>
                                      </p:cBhvr>
                                      <p:tavLst>
                                        <p:tav tm="0">
                                          <p:val>
                                            <p:strVal val="ppt_y"/>
                                          </p:val>
                                        </p:tav>
                                        <p:tav tm="100000">
                                          <p:val>
                                            <p:strVal val="0-ppt_h/2"/>
                                          </p:val>
                                        </p:tav>
                                      </p:tavLst>
                                    </p:anim>
                                    <p:set>
                                      <p:cBhvr>
                                        <p:cTn id="117" dur="1" fill="hold">
                                          <p:stCondLst>
                                            <p:cond delay="3999"/>
                                          </p:stCondLst>
                                        </p:cTn>
                                        <p:tgtEl>
                                          <p:spTgt spid="11"/>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4000"/>
                                        <p:tgtEl>
                                          <p:spTgt spid="9"/>
                                        </p:tgtEl>
                                        <p:attrNameLst>
                                          <p:attrName>ppt_x</p:attrName>
                                        </p:attrNameLst>
                                      </p:cBhvr>
                                      <p:tavLst>
                                        <p:tav tm="0">
                                          <p:val>
                                            <p:strVal val="ppt_x"/>
                                          </p:val>
                                        </p:tav>
                                        <p:tav tm="100000">
                                          <p:val>
                                            <p:strVal val="1+ppt_w/2"/>
                                          </p:val>
                                        </p:tav>
                                      </p:tavLst>
                                    </p:anim>
                                    <p:anim calcmode="lin" valueType="num">
                                      <p:cBhvr additive="base">
                                        <p:cTn id="120" dur="4000"/>
                                        <p:tgtEl>
                                          <p:spTgt spid="9"/>
                                        </p:tgtEl>
                                        <p:attrNameLst>
                                          <p:attrName>ppt_y</p:attrName>
                                        </p:attrNameLst>
                                      </p:cBhvr>
                                      <p:tavLst>
                                        <p:tav tm="0">
                                          <p:val>
                                            <p:strVal val="ppt_y"/>
                                          </p:val>
                                        </p:tav>
                                        <p:tav tm="100000">
                                          <p:val>
                                            <p:strVal val="1+ppt_h/2"/>
                                          </p:val>
                                        </p:tav>
                                      </p:tavLst>
                                    </p:anim>
                                    <p:set>
                                      <p:cBhvr>
                                        <p:cTn id="121" dur="1" fill="hold">
                                          <p:stCondLst>
                                            <p:cond delay="3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4000"/>
                                        <p:tgtEl>
                                          <p:spTgt spid="3"/>
                                        </p:tgtEl>
                                        <p:attrNameLst>
                                          <p:attrName>ppt_x</p:attrName>
                                        </p:attrNameLst>
                                      </p:cBhvr>
                                      <p:tavLst>
                                        <p:tav tm="0">
                                          <p:val>
                                            <p:strVal val="ppt_x"/>
                                          </p:val>
                                        </p:tav>
                                        <p:tav tm="100000">
                                          <p:val>
                                            <p:strVal val="0-ppt_w/2"/>
                                          </p:val>
                                        </p:tav>
                                      </p:tavLst>
                                    </p:anim>
                                    <p:anim calcmode="lin" valueType="num">
                                      <p:cBhvr additive="base">
                                        <p:cTn id="124" dur="4000"/>
                                        <p:tgtEl>
                                          <p:spTgt spid="3"/>
                                        </p:tgtEl>
                                        <p:attrNameLst>
                                          <p:attrName>ppt_y</p:attrName>
                                        </p:attrNameLst>
                                      </p:cBhvr>
                                      <p:tavLst>
                                        <p:tav tm="0">
                                          <p:val>
                                            <p:strVal val="ppt_y"/>
                                          </p:val>
                                        </p:tav>
                                        <p:tav tm="100000">
                                          <p:val>
                                            <p:strVal val="1+ppt_h/2"/>
                                          </p:val>
                                        </p:tav>
                                      </p:tavLst>
                                    </p:anim>
                                    <p:set>
                                      <p:cBhvr>
                                        <p:cTn id="125" dur="1" fill="hold">
                                          <p:stCondLst>
                                            <p:cond delay="3999"/>
                                          </p:stCondLst>
                                        </p:cTn>
                                        <p:tgtEl>
                                          <p:spTgt spid="3"/>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4000"/>
                                        <p:tgtEl>
                                          <p:spTgt spid="13"/>
                                        </p:tgtEl>
                                        <p:attrNameLst>
                                          <p:attrName>ppt_x</p:attrName>
                                        </p:attrNameLst>
                                      </p:cBhvr>
                                      <p:tavLst>
                                        <p:tav tm="0">
                                          <p:val>
                                            <p:strVal val="ppt_x"/>
                                          </p:val>
                                        </p:tav>
                                        <p:tav tm="100000">
                                          <p:val>
                                            <p:strVal val="1+ppt_w/2"/>
                                          </p:val>
                                        </p:tav>
                                      </p:tavLst>
                                    </p:anim>
                                    <p:anim calcmode="lin" valueType="num">
                                      <p:cBhvr additive="base">
                                        <p:cTn id="128" dur="4000"/>
                                        <p:tgtEl>
                                          <p:spTgt spid="13"/>
                                        </p:tgtEl>
                                        <p:attrNameLst>
                                          <p:attrName>ppt_y</p:attrName>
                                        </p:attrNameLst>
                                      </p:cBhvr>
                                      <p:tavLst>
                                        <p:tav tm="0">
                                          <p:val>
                                            <p:strVal val="ppt_y"/>
                                          </p:val>
                                        </p:tav>
                                        <p:tav tm="100000">
                                          <p:val>
                                            <p:strVal val="1+ppt_h/2"/>
                                          </p:val>
                                        </p:tav>
                                      </p:tavLst>
                                    </p:anim>
                                    <p:set>
                                      <p:cBhvr>
                                        <p:cTn id="129" dur="1" fill="hold">
                                          <p:stCondLst>
                                            <p:cond delay="3999"/>
                                          </p:stCondLst>
                                        </p:cTn>
                                        <p:tgtEl>
                                          <p:spTgt spid="13"/>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4000"/>
                                        <p:tgtEl>
                                          <p:spTgt spid="5"/>
                                        </p:tgtEl>
                                        <p:attrNameLst>
                                          <p:attrName>ppt_x</p:attrName>
                                        </p:attrNameLst>
                                      </p:cBhvr>
                                      <p:tavLst>
                                        <p:tav tm="0">
                                          <p:val>
                                            <p:strVal val="ppt_x"/>
                                          </p:val>
                                        </p:tav>
                                        <p:tav tm="100000">
                                          <p:val>
                                            <p:strVal val="1+ppt_w/2"/>
                                          </p:val>
                                        </p:tav>
                                      </p:tavLst>
                                    </p:anim>
                                    <p:anim calcmode="lin" valueType="num">
                                      <p:cBhvr additive="base">
                                        <p:cTn id="132" dur="4000"/>
                                        <p:tgtEl>
                                          <p:spTgt spid="5"/>
                                        </p:tgtEl>
                                        <p:attrNameLst>
                                          <p:attrName>ppt_y</p:attrName>
                                        </p:attrNameLst>
                                      </p:cBhvr>
                                      <p:tavLst>
                                        <p:tav tm="0">
                                          <p:val>
                                            <p:strVal val="ppt_y"/>
                                          </p:val>
                                        </p:tav>
                                        <p:tav tm="100000">
                                          <p:val>
                                            <p:strVal val="1+ppt_h/2"/>
                                          </p:val>
                                        </p:tav>
                                      </p:tavLst>
                                    </p:anim>
                                    <p:set>
                                      <p:cBhvr>
                                        <p:cTn id="133" dur="1" fill="hold">
                                          <p:stCondLst>
                                            <p:cond delay="3999"/>
                                          </p:stCondLst>
                                        </p:cTn>
                                        <p:tgtEl>
                                          <p:spTgt spid="5"/>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4000"/>
                                        <p:tgtEl>
                                          <p:spTgt spid="4"/>
                                        </p:tgtEl>
                                        <p:attrNameLst>
                                          <p:attrName>ppt_x</p:attrName>
                                        </p:attrNameLst>
                                      </p:cBhvr>
                                      <p:tavLst>
                                        <p:tav tm="0">
                                          <p:val>
                                            <p:strVal val="ppt_x"/>
                                          </p:val>
                                        </p:tav>
                                        <p:tav tm="100000">
                                          <p:val>
                                            <p:strVal val="1+ppt_w/2"/>
                                          </p:val>
                                        </p:tav>
                                      </p:tavLst>
                                    </p:anim>
                                    <p:anim calcmode="lin" valueType="num">
                                      <p:cBhvr additive="base">
                                        <p:cTn id="136" dur="4000"/>
                                        <p:tgtEl>
                                          <p:spTgt spid="4"/>
                                        </p:tgtEl>
                                        <p:attrNameLst>
                                          <p:attrName>ppt_y</p:attrName>
                                        </p:attrNameLst>
                                      </p:cBhvr>
                                      <p:tavLst>
                                        <p:tav tm="0">
                                          <p:val>
                                            <p:strVal val="ppt_y"/>
                                          </p:val>
                                        </p:tav>
                                        <p:tav tm="100000">
                                          <p:val>
                                            <p:strVal val="0-ppt_h/2"/>
                                          </p:val>
                                        </p:tav>
                                      </p:tavLst>
                                    </p:anim>
                                    <p:set>
                                      <p:cBhvr>
                                        <p:cTn id="137" dur="1" fill="hold">
                                          <p:stCondLst>
                                            <p:cond delay="3999"/>
                                          </p:stCondLst>
                                        </p:cTn>
                                        <p:tgtEl>
                                          <p:spTgt spid="4"/>
                                        </p:tgtEl>
                                        <p:attrNameLst>
                                          <p:attrName>style.visibility</p:attrName>
                                        </p:attrNameLst>
                                      </p:cBhvr>
                                      <p:to>
                                        <p:strVal val="hidden"/>
                                      </p:to>
                                    </p:set>
                                  </p:childTnLst>
                                </p:cTn>
                              </p:par>
                              <p:par>
                                <p:cTn id="138" presetID="23" presetClass="entr" presetSubtype="16" fill="hold" nodeType="withEffect">
                                  <p:stCondLst>
                                    <p:cond delay="0"/>
                                  </p:stCondLst>
                                  <p:childTnLst>
                                    <p:set>
                                      <p:cBhvr>
                                        <p:cTn id="139" dur="1" fill="hold">
                                          <p:stCondLst>
                                            <p:cond delay="0"/>
                                          </p:stCondLst>
                                        </p:cTn>
                                        <p:tgtEl>
                                          <p:spTgt spid="14"/>
                                        </p:tgtEl>
                                        <p:attrNameLst>
                                          <p:attrName>style.visibility</p:attrName>
                                        </p:attrNameLst>
                                      </p:cBhvr>
                                      <p:to>
                                        <p:strVal val="visible"/>
                                      </p:to>
                                    </p:set>
                                    <p:anim calcmode="lin" valueType="num">
                                      <p:cBhvr>
                                        <p:cTn id="140" dur="3000" fill="hold"/>
                                        <p:tgtEl>
                                          <p:spTgt spid="14"/>
                                        </p:tgtEl>
                                        <p:attrNameLst>
                                          <p:attrName>ppt_w</p:attrName>
                                        </p:attrNameLst>
                                      </p:cBhvr>
                                      <p:tavLst>
                                        <p:tav tm="0">
                                          <p:val>
                                            <p:fltVal val="0"/>
                                          </p:val>
                                        </p:tav>
                                        <p:tav tm="100000">
                                          <p:val>
                                            <p:strVal val="#ppt_w"/>
                                          </p:val>
                                        </p:tav>
                                      </p:tavLst>
                                    </p:anim>
                                    <p:anim calcmode="lin" valueType="num">
                                      <p:cBhvr>
                                        <p:cTn id="141" dur="3000" fill="hold"/>
                                        <p:tgtEl>
                                          <p:spTgt spid="14"/>
                                        </p:tgtEl>
                                        <p:attrNameLst>
                                          <p:attrName>ppt_h</p:attrName>
                                        </p:attrNameLst>
                                      </p:cBhvr>
                                      <p:tavLst>
                                        <p:tav tm="0">
                                          <p:val>
                                            <p:fltVal val="0"/>
                                          </p:val>
                                        </p:tav>
                                        <p:tav tm="100000">
                                          <p:val>
                                            <p:strVal val="#ppt_h"/>
                                          </p:val>
                                        </p:tav>
                                      </p:tavLst>
                                    </p:anim>
                                  </p:childTnLst>
                                </p:cTn>
                              </p:par>
                              <p:par>
                                <p:cTn id="142" presetID="23" presetClass="entr" presetSubtype="16" fill="hold" nodeType="withEffect">
                                  <p:stCondLst>
                                    <p:cond delay="0"/>
                                  </p:stCondLst>
                                  <p:childTnLst>
                                    <p:set>
                                      <p:cBhvr>
                                        <p:cTn id="143" dur="1" fill="hold">
                                          <p:stCondLst>
                                            <p:cond delay="0"/>
                                          </p:stCondLst>
                                        </p:cTn>
                                        <p:tgtEl>
                                          <p:spTgt spid="15">
                                            <p:txEl>
                                              <p:pRg st="0" end="0"/>
                                            </p:txEl>
                                          </p:spTgt>
                                        </p:tgtEl>
                                        <p:attrNameLst>
                                          <p:attrName>style.visibility</p:attrName>
                                        </p:attrNameLst>
                                      </p:cBhvr>
                                      <p:to>
                                        <p:strVal val="visible"/>
                                      </p:to>
                                    </p:set>
                                    <p:anim calcmode="lin" valueType="num">
                                      <p:cBhvr>
                                        <p:cTn id="144" dur="30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145" dur="3000" fill="hold"/>
                                        <p:tgtEl>
                                          <p:spTgt spid="15">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ombo"/>
          <p:cNvSpPr/>
          <p:nvPr/>
        </p:nvSpPr>
        <p:spPr>
          <a:xfrm>
            <a:off x="3027910" y="1493838"/>
            <a:ext cx="4037211" cy="3935412"/>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Triángulo isósceles"/>
          <p:cNvSpPr/>
          <p:nvPr/>
        </p:nvSpPr>
        <p:spPr>
          <a:xfrm rot="18679224">
            <a:off x="2114817" y="861359"/>
            <a:ext cx="2395537" cy="198409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Triángulo isósceles"/>
          <p:cNvSpPr/>
          <p:nvPr/>
        </p:nvSpPr>
        <p:spPr>
          <a:xfrm rot="2863384">
            <a:off x="5536887" y="858977"/>
            <a:ext cx="2393950" cy="198409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Triángulo isósceles"/>
          <p:cNvSpPr/>
          <p:nvPr/>
        </p:nvSpPr>
        <p:spPr>
          <a:xfrm rot="13603833">
            <a:off x="1991008" y="3951329"/>
            <a:ext cx="2405063" cy="2046210"/>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8 Triángulo isósceles"/>
          <p:cNvSpPr/>
          <p:nvPr/>
        </p:nvSpPr>
        <p:spPr>
          <a:xfrm rot="7995235">
            <a:off x="5463561" y="4006264"/>
            <a:ext cx="2393950" cy="19823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Triángulo isósceles"/>
          <p:cNvSpPr/>
          <p:nvPr/>
        </p:nvSpPr>
        <p:spPr>
          <a:xfrm rot="2648549">
            <a:off x="5997157" y="576264"/>
            <a:ext cx="260175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Triángulo isósceles"/>
          <p:cNvSpPr/>
          <p:nvPr/>
        </p:nvSpPr>
        <p:spPr>
          <a:xfrm rot="2863384">
            <a:off x="6633317" y="193088"/>
            <a:ext cx="2393950" cy="19823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Triángulo isósceles"/>
          <p:cNvSpPr/>
          <p:nvPr/>
        </p:nvSpPr>
        <p:spPr>
          <a:xfrm rot="18679224">
            <a:off x="1571344" y="504170"/>
            <a:ext cx="2395538" cy="198409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3" name="12 Triángulo isósceles"/>
          <p:cNvSpPr/>
          <p:nvPr/>
        </p:nvSpPr>
        <p:spPr>
          <a:xfrm rot="18679224">
            <a:off x="950235" y="146984"/>
            <a:ext cx="2395538" cy="198409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4" name="13 Triángulo isósceles"/>
          <p:cNvSpPr/>
          <p:nvPr/>
        </p:nvSpPr>
        <p:spPr>
          <a:xfrm rot="13603833">
            <a:off x="1602816" y="4206916"/>
            <a:ext cx="2405061" cy="2046210"/>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5" name="14 Triángulo isósceles"/>
          <p:cNvSpPr/>
          <p:nvPr/>
        </p:nvSpPr>
        <p:spPr>
          <a:xfrm rot="13603833">
            <a:off x="1059344" y="4635541"/>
            <a:ext cx="2405061" cy="2046210"/>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6" name="15 Triángulo isósceles"/>
          <p:cNvSpPr/>
          <p:nvPr/>
        </p:nvSpPr>
        <p:spPr>
          <a:xfrm rot="7995235">
            <a:off x="5928600" y="4357895"/>
            <a:ext cx="2395537" cy="19823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7" name="16 Triángulo isósceles"/>
          <p:cNvSpPr/>
          <p:nvPr/>
        </p:nvSpPr>
        <p:spPr>
          <a:xfrm rot="7995235">
            <a:off x="6549711" y="4786521"/>
            <a:ext cx="2395537" cy="19823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8" name="17 Rombo"/>
          <p:cNvSpPr/>
          <p:nvPr/>
        </p:nvSpPr>
        <p:spPr>
          <a:xfrm>
            <a:off x="3416103" y="2000252"/>
            <a:ext cx="3271176" cy="2932113"/>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9" name="18 Rombo"/>
          <p:cNvSpPr/>
          <p:nvPr/>
        </p:nvSpPr>
        <p:spPr>
          <a:xfrm>
            <a:off x="3649018" y="2286000"/>
            <a:ext cx="2794992" cy="2357438"/>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pic>
        <p:nvPicPr>
          <p:cNvPr id="20" name="Picture 2" descr="C:\Users\Jose Luis\Desktop\83577fcd-9174-4f26-b941-98419e7fa92f.jpg"/>
          <p:cNvPicPr>
            <a:picLocks noChangeAspect="1" noChangeArrowheads="1"/>
          </p:cNvPicPr>
          <p:nvPr/>
        </p:nvPicPr>
        <p:blipFill>
          <a:blip r:embed="rId2"/>
          <a:srcRect/>
          <a:stretch>
            <a:fillRect/>
          </a:stretch>
        </p:blipFill>
        <p:spPr bwMode="auto">
          <a:xfrm>
            <a:off x="611157" y="1"/>
            <a:ext cx="8540775" cy="5000635"/>
          </a:xfrm>
          <a:prstGeom prst="rect">
            <a:avLst/>
          </a:prstGeom>
          <a:noFill/>
        </p:spPr>
      </p:pic>
      <p:sp>
        <p:nvSpPr>
          <p:cNvPr id="21" name="20 Rectángulo"/>
          <p:cNvSpPr/>
          <p:nvPr/>
        </p:nvSpPr>
        <p:spPr>
          <a:xfrm>
            <a:off x="253967" y="5103674"/>
            <a:ext cx="9429816" cy="1754326"/>
          </a:xfrm>
          <a:prstGeom prst="rect">
            <a:avLst/>
          </a:prstGeom>
        </p:spPr>
        <p:txBody>
          <a:bodyPr wrap="square">
            <a:spAutoFit/>
          </a:bodyPr>
          <a:lstStyle/>
          <a:p>
            <a:pPr algn="ctr"/>
            <a:r>
              <a:rPr lang="es-ES" b="1" dirty="0" smtClean="0"/>
              <a:t>A pesar de que dormimos un tercio de nuestras vidas enteras, los científicos no saben explicar por qué soñamos. Lo que se sabe es que soñamos en el sueño REM y que nuestro ritmo cardíaco aumenta cuando soñamos. Una teoría popular sobre los sueños sugiere que es la manera en que nuestro cerebro clasifica los recuerdos del día, lo que le permite decidir cuáles conservar y de qué deshacerse. Sin embargo, hay algunos científicos que creen que soñar es simplemente la consecuencia de que nuestra mente inconsciente se libere de nuestro estado de alerta.</a:t>
            </a:r>
            <a:endParaRPr lang="es-ES" b="1" dirty="0"/>
          </a:p>
        </p:txBody>
      </p:sp>
    </p:spTree>
  </p:cSld>
  <p:clrMapOvr>
    <a:masterClrMapping/>
  </p:clrMapOvr>
  <p:transition spd="slow" advTm="41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23" presetClass="entr" presetSubtype="16" fill="hold" nodeType="withEffect">
                                  <p:stCondLst>
                                    <p:cond delay="0"/>
                                  </p:stCondLst>
                                  <p:childTnLst>
                                    <p:set>
                                      <p:cBhvr>
                                        <p:cTn id="182" dur="1" fill="hold">
                                          <p:stCondLst>
                                            <p:cond delay="0"/>
                                          </p:stCondLst>
                                        </p:cTn>
                                        <p:tgtEl>
                                          <p:spTgt spid="20"/>
                                        </p:tgtEl>
                                        <p:attrNameLst>
                                          <p:attrName>style.visibility</p:attrName>
                                        </p:attrNameLst>
                                      </p:cBhvr>
                                      <p:to>
                                        <p:strVal val="visible"/>
                                      </p:to>
                                    </p:set>
                                    <p:anim calcmode="lin" valueType="num">
                                      <p:cBhvr>
                                        <p:cTn id="183" dur="3000" fill="hold"/>
                                        <p:tgtEl>
                                          <p:spTgt spid="20"/>
                                        </p:tgtEl>
                                        <p:attrNameLst>
                                          <p:attrName>ppt_w</p:attrName>
                                        </p:attrNameLst>
                                      </p:cBhvr>
                                      <p:tavLst>
                                        <p:tav tm="0">
                                          <p:val>
                                            <p:fltVal val="0"/>
                                          </p:val>
                                        </p:tav>
                                        <p:tav tm="100000">
                                          <p:val>
                                            <p:strVal val="#ppt_w"/>
                                          </p:val>
                                        </p:tav>
                                      </p:tavLst>
                                    </p:anim>
                                    <p:anim calcmode="lin" valueType="num">
                                      <p:cBhvr>
                                        <p:cTn id="184" dur="3000" fill="hold"/>
                                        <p:tgtEl>
                                          <p:spTgt spid="20"/>
                                        </p:tgtEl>
                                        <p:attrNameLst>
                                          <p:attrName>ppt_h</p:attrName>
                                        </p:attrNameLst>
                                      </p:cBhvr>
                                      <p:tavLst>
                                        <p:tav tm="0">
                                          <p:val>
                                            <p:fltVal val="0"/>
                                          </p:val>
                                        </p:tav>
                                        <p:tav tm="100000">
                                          <p:val>
                                            <p:strVal val="#ppt_h"/>
                                          </p:val>
                                        </p:tav>
                                      </p:tavLst>
                                    </p:anim>
                                  </p:childTnLst>
                                </p:cTn>
                              </p:par>
                              <p:par>
                                <p:cTn id="185" presetID="23" presetClass="entr" presetSubtype="16" fill="hold" nodeType="withEffect">
                                  <p:stCondLst>
                                    <p:cond delay="0"/>
                                  </p:stCondLst>
                                  <p:childTnLst>
                                    <p:set>
                                      <p:cBhvr>
                                        <p:cTn id="186" dur="1" fill="hold">
                                          <p:stCondLst>
                                            <p:cond delay="0"/>
                                          </p:stCondLst>
                                        </p:cTn>
                                        <p:tgtEl>
                                          <p:spTgt spid="21">
                                            <p:txEl>
                                              <p:pRg st="0" end="0"/>
                                            </p:txEl>
                                          </p:spTgt>
                                        </p:tgtEl>
                                        <p:attrNameLst>
                                          <p:attrName>style.visibility</p:attrName>
                                        </p:attrNameLst>
                                      </p:cBhvr>
                                      <p:to>
                                        <p:strVal val="visible"/>
                                      </p:to>
                                    </p:set>
                                    <p:anim calcmode="lin" valueType="num">
                                      <p:cBhvr>
                                        <p:cTn id="187" dur="30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188" dur="3000" fill="hold"/>
                                        <p:tgtEl>
                                          <p:spTgt spid="21">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3"/>
          <p:cNvSpPr>
            <a:spLocks noGrp="1" noChangeArrowheads="1"/>
          </p:cNvSpPr>
          <p:nvPr>
            <p:ph type="subTitle" idx="1"/>
          </p:nvPr>
        </p:nvSpPr>
        <p:spPr>
          <a:xfrm>
            <a:off x="1491446" y="3885528"/>
            <a:ext cx="6956425" cy="1752664"/>
          </a:xfrm>
        </p:spPr>
        <p:txBody>
          <a:bodyPr/>
          <a:lstStyle/>
          <a:p>
            <a:pPr eaLnBrk="1">
              <a:spcAft>
                <a:spcPct val="0"/>
              </a:spcAft>
            </a:pPr>
            <a:endParaRPr lang="es-ES" altLang="es-ES" sz="2900" dirty="0" smtClean="0"/>
          </a:p>
        </p:txBody>
      </p:sp>
      <p:sp>
        <p:nvSpPr>
          <p:cNvPr id="5133" name="Oval 13"/>
          <p:cNvSpPr>
            <a:spLocks noChangeArrowheads="1"/>
          </p:cNvSpPr>
          <p:nvPr/>
        </p:nvSpPr>
        <p:spPr bwMode="auto">
          <a:xfrm>
            <a:off x="3832686" y="2449698"/>
            <a:ext cx="2768485" cy="2416574"/>
          </a:xfrm>
          <a:prstGeom prst="ellipse">
            <a:avLst/>
          </a:prstGeom>
          <a:no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13" name="12 Marco"/>
          <p:cNvSpPr/>
          <p:nvPr/>
        </p:nvSpPr>
        <p:spPr>
          <a:xfrm>
            <a:off x="1"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4" name="13 Marco"/>
          <p:cNvSpPr/>
          <p:nvPr/>
        </p:nvSpPr>
        <p:spPr>
          <a:xfrm>
            <a:off x="1242220"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5" name="14 Marco"/>
          <p:cNvSpPr/>
          <p:nvPr/>
        </p:nvSpPr>
        <p:spPr>
          <a:xfrm>
            <a:off x="2484438"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6" name="15 Marco"/>
          <p:cNvSpPr/>
          <p:nvPr/>
        </p:nvSpPr>
        <p:spPr>
          <a:xfrm>
            <a:off x="3726657"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7" name="16 Marco"/>
          <p:cNvSpPr/>
          <p:nvPr/>
        </p:nvSpPr>
        <p:spPr>
          <a:xfrm>
            <a:off x="4968876"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8" name="17 Marco"/>
          <p:cNvSpPr/>
          <p:nvPr/>
        </p:nvSpPr>
        <p:spPr>
          <a:xfrm>
            <a:off x="6211102" y="0"/>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9" name="18 Marco"/>
          <p:cNvSpPr/>
          <p:nvPr/>
        </p:nvSpPr>
        <p:spPr>
          <a:xfrm>
            <a:off x="7453313"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0" name="19 Marco"/>
          <p:cNvSpPr/>
          <p:nvPr/>
        </p:nvSpPr>
        <p:spPr>
          <a:xfrm>
            <a:off x="8773170" y="0"/>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pic>
        <p:nvPicPr>
          <p:cNvPr id="22" name="Picture 2" descr="C:\Users\Jose Luis\Desktop\1b9cb6f8-b825-44a5-9407-0b6368645132.jpg"/>
          <p:cNvPicPr>
            <a:picLocks noChangeAspect="1" noChangeArrowheads="1"/>
          </p:cNvPicPr>
          <p:nvPr/>
        </p:nvPicPr>
        <p:blipFill>
          <a:blip r:embed="rId2"/>
          <a:srcRect/>
          <a:stretch>
            <a:fillRect/>
          </a:stretch>
        </p:blipFill>
        <p:spPr bwMode="auto">
          <a:xfrm>
            <a:off x="611157" y="0"/>
            <a:ext cx="8741216" cy="5243484"/>
          </a:xfrm>
          <a:prstGeom prst="rect">
            <a:avLst/>
          </a:prstGeom>
          <a:noFill/>
        </p:spPr>
      </p:pic>
      <p:sp>
        <p:nvSpPr>
          <p:cNvPr id="23" name="22 Rectángulo"/>
          <p:cNvSpPr/>
          <p:nvPr/>
        </p:nvSpPr>
        <p:spPr>
          <a:xfrm>
            <a:off x="325405" y="5380672"/>
            <a:ext cx="9398031" cy="1477328"/>
          </a:xfrm>
          <a:prstGeom prst="rect">
            <a:avLst/>
          </a:prstGeom>
        </p:spPr>
        <p:txBody>
          <a:bodyPr wrap="square">
            <a:spAutoFit/>
          </a:bodyPr>
          <a:lstStyle/>
          <a:p>
            <a:pPr algn="ctr"/>
            <a:r>
              <a:rPr lang="es-ES" b="1" dirty="0" smtClean="0"/>
              <a:t>Las emociones poderosas en realidad pueden hacer que la actividad cerebral de diferentes personas se sincronice, como ha sido descubierto por los científicos. Los seres humanos son en realidad 30 veces más propensos a reír cuando se está en una situación social y se cree que la risa es contagiosa porque somos innatamente empáticos como especie. Nuestros cerebros liberan endorfinas cuando nos reímos y estos químicos ayudan a hacernos sentir seguros y cómodos.</a:t>
            </a:r>
            <a:endParaRPr lang="es-ES" b="1" dirty="0"/>
          </a:p>
        </p:txBody>
      </p:sp>
    </p:spTree>
  </p:cSld>
  <p:clrMapOvr>
    <a:masterClrMapping/>
  </p:clrMapOvr>
  <p:transition spd="slow" advTm="45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13"/>
                                        </p:tgtEl>
                                        <p:attrNameLst>
                                          <p:attrName>ppt_x</p:attrName>
                                        </p:attrNameLst>
                                      </p:cBhvr>
                                      <p:tavLst>
                                        <p:tav tm="0">
                                          <p:val>
                                            <p:strVal val="ppt_x"/>
                                          </p:val>
                                        </p:tav>
                                        <p:tav tm="100000">
                                          <p:val>
                                            <p:strVal val="1+ppt_w/2"/>
                                          </p:val>
                                        </p:tav>
                                      </p:tavLst>
                                    </p:anim>
                                    <p:anim calcmode="lin" valueType="num">
                                      <p:cBhvr additive="base">
                                        <p:cTn id="7" dur="5000"/>
                                        <p:tgtEl>
                                          <p:spTgt spid="13"/>
                                        </p:tgtEl>
                                        <p:attrNameLst>
                                          <p:attrName>ppt_y</p:attrName>
                                        </p:attrNameLst>
                                      </p:cBhvr>
                                      <p:tavLst>
                                        <p:tav tm="0">
                                          <p:val>
                                            <p:strVal val="ppt_y"/>
                                          </p:val>
                                        </p:tav>
                                        <p:tav tm="100000">
                                          <p:val>
                                            <p:strVal val="ppt_y"/>
                                          </p:val>
                                        </p:tav>
                                      </p:tavLst>
                                    </p:anim>
                                    <p:set>
                                      <p:cBhvr>
                                        <p:cTn id="8" dur="1" fill="hold">
                                          <p:stCondLst>
                                            <p:cond delay="4999"/>
                                          </p:stCondLst>
                                        </p:cTn>
                                        <p:tgtEl>
                                          <p:spTgt spid="1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14"/>
                                        </p:tgtEl>
                                        <p:attrNameLst>
                                          <p:attrName>ppt_x</p:attrName>
                                        </p:attrNameLst>
                                      </p:cBhvr>
                                      <p:tavLst>
                                        <p:tav tm="0">
                                          <p:val>
                                            <p:strVal val="ppt_x"/>
                                          </p:val>
                                        </p:tav>
                                        <p:tav tm="100000">
                                          <p:val>
                                            <p:strVal val="0-ppt_w/2"/>
                                          </p:val>
                                        </p:tav>
                                      </p:tavLst>
                                    </p:anim>
                                    <p:anim calcmode="lin" valueType="num">
                                      <p:cBhvr additive="base">
                                        <p:cTn id="11" dur="5000"/>
                                        <p:tgtEl>
                                          <p:spTgt spid="14"/>
                                        </p:tgtEl>
                                        <p:attrNameLst>
                                          <p:attrName>ppt_y</p:attrName>
                                        </p:attrNameLst>
                                      </p:cBhvr>
                                      <p:tavLst>
                                        <p:tav tm="0">
                                          <p:val>
                                            <p:strVal val="ppt_y"/>
                                          </p:val>
                                        </p:tav>
                                        <p:tav tm="100000">
                                          <p:val>
                                            <p:strVal val="ppt_y"/>
                                          </p:val>
                                        </p:tav>
                                      </p:tavLst>
                                    </p:anim>
                                    <p:set>
                                      <p:cBhvr>
                                        <p:cTn id="12" dur="1" fill="hold">
                                          <p:stCondLst>
                                            <p:cond delay="4999"/>
                                          </p:stCondLst>
                                        </p:cTn>
                                        <p:tgtEl>
                                          <p:spTgt spid="14"/>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15"/>
                                        </p:tgtEl>
                                        <p:attrNameLst>
                                          <p:attrName>ppt_x</p:attrName>
                                        </p:attrNameLst>
                                      </p:cBhvr>
                                      <p:tavLst>
                                        <p:tav tm="0">
                                          <p:val>
                                            <p:strVal val="ppt_x"/>
                                          </p:val>
                                        </p:tav>
                                        <p:tav tm="100000">
                                          <p:val>
                                            <p:strVal val="1+ppt_w/2"/>
                                          </p:val>
                                        </p:tav>
                                      </p:tavLst>
                                    </p:anim>
                                    <p:anim calcmode="lin" valueType="num">
                                      <p:cBhvr additive="base">
                                        <p:cTn id="15" dur="5000"/>
                                        <p:tgtEl>
                                          <p:spTgt spid="15"/>
                                        </p:tgtEl>
                                        <p:attrNameLst>
                                          <p:attrName>ppt_y</p:attrName>
                                        </p:attrNameLst>
                                      </p:cBhvr>
                                      <p:tavLst>
                                        <p:tav tm="0">
                                          <p:val>
                                            <p:strVal val="ppt_y"/>
                                          </p:val>
                                        </p:tav>
                                        <p:tav tm="100000">
                                          <p:val>
                                            <p:strVal val="ppt_y"/>
                                          </p:val>
                                        </p:tav>
                                      </p:tavLst>
                                    </p:anim>
                                    <p:set>
                                      <p:cBhvr>
                                        <p:cTn id="16" dur="1" fill="hold">
                                          <p:stCondLst>
                                            <p:cond delay="4999"/>
                                          </p:stCondLst>
                                        </p:cTn>
                                        <p:tgtEl>
                                          <p:spTgt spid="15"/>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16"/>
                                        </p:tgtEl>
                                        <p:attrNameLst>
                                          <p:attrName>ppt_x</p:attrName>
                                        </p:attrNameLst>
                                      </p:cBhvr>
                                      <p:tavLst>
                                        <p:tav tm="0">
                                          <p:val>
                                            <p:strVal val="ppt_x"/>
                                          </p:val>
                                        </p:tav>
                                        <p:tav tm="100000">
                                          <p:val>
                                            <p:strVal val="0-ppt_w/2"/>
                                          </p:val>
                                        </p:tav>
                                      </p:tavLst>
                                    </p:anim>
                                    <p:anim calcmode="lin" valueType="num">
                                      <p:cBhvr additive="base">
                                        <p:cTn id="19" dur="5000"/>
                                        <p:tgtEl>
                                          <p:spTgt spid="16"/>
                                        </p:tgtEl>
                                        <p:attrNameLst>
                                          <p:attrName>ppt_y</p:attrName>
                                        </p:attrNameLst>
                                      </p:cBhvr>
                                      <p:tavLst>
                                        <p:tav tm="0">
                                          <p:val>
                                            <p:strVal val="ppt_y"/>
                                          </p:val>
                                        </p:tav>
                                        <p:tav tm="100000">
                                          <p:val>
                                            <p:strVal val="ppt_y"/>
                                          </p:val>
                                        </p:tav>
                                      </p:tavLst>
                                    </p:anim>
                                    <p:set>
                                      <p:cBhvr>
                                        <p:cTn id="20" dur="1" fill="hold">
                                          <p:stCondLst>
                                            <p:cond delay="4999"/>
                                          </p:stCondLst>
                                        </p:cTn>
                                        <p:tgtEl>
                                          <p:spTgt spid="16"/>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17"/>
                                        </p:tgtEl>
                                        <p:attrNameLst>
                                          <p:attrName>ppt_x</p:attrName>
                                        </p:attrNameLst>
                                      </p:cBhvr>
                                      <p:tavLst>
                                        <p:tav tm="0">
                                          <p:val>
                                            <p:strVal val="ppt_x"/>
                                          </p:val>
                                        </p:tav>
                                        <p:tav tm="100000">
                                          <p:val>
                                            <p:strVal val="1+ppt_w/2"/>
                                          </p:val>
                                        </p:tav>
                                      </p:tavLst>
                                    </p:anim>
                                    <p:anim calcmode="lin" valueType="num">
                                      <p:cBhvr additive="base">
                                        <p:cTn id="23" dur="5000"/>
                                        <p:tgtEl>
                                          <p:spTgt spid="17"/>
                                        </p:tgtEl>
                                        <p:attrNameLst>
                                          <p:attrName>ppt_y</p:attrName>
                                        </p:attrNameLst>
                                      </p:cBhvr>
                                      <p:tavLst>
                                        <p:tav tm="0">
                                          <p:val>
                                            <p:strVal val="ppt_y"/>
                                          </p:val>
                                        </p:tav>
                                        <p:tav tm="100000">
                                          <p:val>
                                            <p:strVal val="ppt_y"/>
                                          </p:val>
                                        </p:tav>
                                      </p:tavLst>
                                    </p:anim>
                                    <p:set>
                                      <p:cBhvr>
                                        <p:cTn id="24" dur="1" fill="hold">
                                          <p:stCondLst>
                                            <p:cond delay="4999"/>
                                          </p:stCondLst>
                                        </p:cTn>
                                        <p:tgtEl>
                                          <p:spTgt spid="17"/>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8"/>
                                        </p:tgtEl>
                                        <p:attrNameLst>
                                          <p:attrName>ppt_x</p:attrName>
                                        </p:attrNameLst>
                                      </p:cBhvr>
                                      <p:tavLst>
                                        <p:tav tm="0">
                                          <p:val>
                                            <p:strVal val="ppt_x"/>
                                          </p:val>
                                        </p:tav>
                                        <p:tav tm="100000">
                                          <p:val>
                                            <p:strVal val="0-ppt_w/2"/>
                                          </p:val>
                                        </p:tav>
                                      </p:tavLst>
                                    </p:anim>
                                    <p:anim calcmode="lin" valueType="num">
                                      <p:cBhvr additive="base">
                                        <p:cTn id="27" dur="5000"/>
                                        <p:tgtEl>
                                          <p:spTgt spid="18"/>
                                        </p:tgtEl>
                                        <p:attrNameLst>
                                          <p:attrName>ppt_y</p:attrName>
                                        </p:attrNameLst>
                                      </p:cBhvr>
                                      <p:tavLst>
                                        <p:tav tm="0">
                                          <p:val>
                                            <p:strVal val="ppt_y"/>
                                          </p:val>
                                        </p:tav>
                                        <p:tav tm="100000">
                                          <p:val>
                                            <p:strVal val="ppt_y"/>
                                          </p:val>
                                        </p:tav>
                                      </p:tavLst>
                                    </p:anim>
                                    <p:set>
                                      <p:cBhvr>
                                        <p:cTn id="28" dur="1" fill="hold">
                                          <p:stCondLst>
                                            <p:cond delay="4999"/>
                                          </p:stCondLst>
                                        </p:cTn>
                                        <p:tgtEl>
                                          <p:spTgt spid="18"/>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9"/>
                                        </p:tgtEl>
                                        <p:attrNameLst>
                                          <p:attrName>ppt_x</p:attrName>
                                        </p:attrNameLst>
                                      </p:cBhvr>
                                      <p:tavLst>
                                        <p:tav tm="0">
                                          <p:val>
                                            <p:strVal val="ppt_x"/>
                                          </p:val>
                                        </p:tav>
                                        <p:tav tm="100000">
                                          <p:val>
                                            <p:strVal val="1+ppt_w/2"/>
                                          </p:val>
                                        </p:tav>
                                      </p:tavLst>
                                    </p:anim>
                                    <p:anim calcmode="lin" valueType="num">
                                      <p:cBhvr additive="base">
                                        <p:cTn id="31" dur="5000"/>
                                        <p:tgtEl>
                                          <p:spTgt spid="19"/>
                                        </p:tgtEl>
                                        <p:attrNameLst>
                                          <p:attrName>ppt_y</p:attrName>
                                        </p:attrNameLst>
                                      </p:cBhvr>
                                      <p:tavLst>
                                        <p:tav tm="0">
                                          <p:val>
                                            <p:strVal val="ppt_y"/>
                                          </p:val>
                                        </p:tav>
                                        <p:tav tm="100000">
                                          <p:val>
                                            <p:strVal val="ppt_y"/>
                                          </p:val>
                                        </p:tav>
                                      </p:tavLst>
                                    </p:anim>
                                    <p:set>
                                      <p:cBhvr>
                                        <p:cTn id="32" dur="1" fill="hold">
                                          <p:stCondLst>
                                            <p:cond delay="4999"/>
                                          </p:stCondLst>
                                        </p:cTn>
                                        <p:tgtEl>
                                          <p:spTgt spid="19"/>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20"/>
                                        </p:tgtEl>
                                        <p:attrNameLst>
                                          <p:attrName>ppt_x</p:attrName>
                                        </p:attrNameLst>
                                      </p:cBhvr>
                                      <p:tavLst>
                                        <p:tav tm="0">
                                          <p:val>
                                            <p:strVal val="ppt_x"/>
                                          </p:val>
                                        </p:tav>
                                        <p:tav tm="100000">
                                          <p:val>
                                            <p:strVal val="0-ppt_w/2"/>
                                          </p:val>
                                        </p:tav>
                                      </p:tavLst>
                                    </p:anim>
                                    <p:anim calcmode="lin" valueType="num">
                                      <p:cBhvr additive="base">
                                        <p:cTn id="35" dur="5000"/>
                                        <p:tgtEl>
                                          <p:spTgt spid="20"/>
                                        </p:tgtEl>
                                        <p:attrNameLst>
                                          <p:attrName>ppt_y</p:attrName>
                                        </p:attrNameLst>
                                      </p:cBhvr>
                                      <p:tavLst>
                                        <p:tav tm="0">
                                          <p:val>
                                            <p:strVal val="ppt_y"/>
                                          </p:val>
                                        </p:tav>
                                        <p:tav tm="100000">
                                          <p:val>
                                            <p:strVal val="ppt_y"/>
                                          </p:val>
                                        </p:tav>
                                      </p:tavLst>
                                    </p:anim>
                                    <p:set>
                                      <p:cBhvr>
                                        <p:cTn id="36" dur="1" fill="hold">
                                          <p:stCondLst>
                                            <p:cond delay="4999"/>
                                          </p:stCondLst>
                                        </p:cTn>
                                        <p:tgtEl>
                                          <p:spTgt spid="20"/>
                                        </p:tgtEl>
                                        <p:attrNameLst>
                                          <p:attrName>style.visibility</p:attrName>
                                        </p:attrNameLst>
                                      </p:cBhvr>
                                      <p:to>
                                        <p:strVal val="hidden"/>
                                      </p:to>
                                    </p:set>
                                  </p:childTnLst>
                                </p:cTn>
                              </p:par>
                              <p:par>
                                <p:cTn id="37" presetID="23" presetClass="entr" presetSubtype="16" fill="hold"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p:cTn id="39" dur="3000" fill="hold"/>
                                        <p:tgtEl>
                                          <p:spTgt spid="22"/>
                                        </p:tgtEl>
                                        <p:attrNameLst>
                                          <p:attrName>ppt_w</p:attrName>
                                        </p:attrNameLst>
                                      </p:cBhvr>
                                      <p:tavLst>
                                        <p:tav tm="0">
                                          <p:val>
                                            <p:fltVal val="0"/>
                                          </p:val>
                                        </p:tav>
                                        <p:tav tm="100000">
                                          <p:val>
                                            <p:strVal val="#ppt_w"/>
                                          </p:val>
                                        </p:tav>
                                      </p:tavLst>
                                    </p:anim>
                                    <p:anim calcmode="lin" valueType="num">
                                      <p:cBhvr>
                                        <p:cTn id="40" dur="3000" fill="hold"/>
                                        <p:tgtEl>
                                          <p:spTgt spid="22"/>
                                        </p:tgtEl>
                                        <p:attrNameLst>
                                          <p:attrName>ppt_h</p:attrName>
                                        </p:attrNameLst>
                                      </p:cBhvr>
                                      <p:tavLst>
                                        <p:tav tm="0">
                                          <p:val>
                                            <p:fltVal val="0"/>
                                          </p:val>
                                        </p:tav>
                                        <p:tav tm="100000">
                                          <p:val>
                                            <p:strVal val="#ppt_h"/>
                                          </p:val>
                                        </p:tav>
                                      </p:tavLst>
                                    </p:anim>
                                  </p:childTnLst>
                                </p:cTn>
                              </p:par>
                              <p:par>
                                <p:cTn id="41" presetID="23" presetClass="entr" presetSubtype="16" fill="hold" nodeType="withEffect">
                                  <p:stCondLst>
                                    <p:cond delay="0"/>
                                  </p:stCondLst>
                                  <p:childTnLst>
                                    <p:set>
                                      <p:cBhvr>
                                        <p:cTn id="42" dur="1" fill="hold">
                                          <p:stCondLst>
                                            <p:cond delay="0"/>
                                          </p:stCondLst>
                                        </p:cTn>
                                        <p:tgtEl>
                                          <p:spTgt spid="23">
                                            <p:txEl>
                                              <p:pRg st="0" end="0"/>
                                            </p:txEl>
                                          </p:spTgt>
                                        </p:tgtEl>
                                        <p:attrNameLst>
                                          <p:attrName>style.visibility</p:attrName>
                                        </p:attrNameLst>
                                      </p:cBhvr>
                                      <p:to>
                                        <p:strVal val="visible"/>
                                      </p:to>
                                    </p:set>
                                    <p:anim calcmode="lin" valueType="num">
                                      <p:cBhvr>
                                        <p:cTn id="43" dur="3000" fill="hold"/>
                                        <p:tgtEl>
                                          <p:spTgt spid="23">
                                            <p:txEl>
                                              <p:pRg st="0" end="0"/>
                                            </p:txEl>
                                          </p:spTgt>
                                        </p:tgtEl>
                                        <p:attrNameLst>
                                          <p:attrName>ppt_w</p:attrName>
                                        </p:attrNameLst>
                                      </p:cBhvr>
                                      <p:tavLst>
                                        <p:tav tm="0">
                                          <p:val>
                                            <p:fltVal val="0"/>
                                          </p:val>
                                        </p:tav>
                                        <p:tav tm="100000">
                                          <p:val>
                                            <p:strVal val="#ppt_w"/>
                                          </p:val>
                                        </p:tav>
                                      </p:tavLst>
                                    </p:anim>
                                    <p:anim calcmode="lin" valueType="num">
                                      <p:cBhvr>
                                        <p:cTn id="44" dur="3000" fill="hold"/>
                                        <p:tgtEl>
                                          <p:spTgt spid="2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41000" contrast="63000"/>
          </a:blip>
          <a:srcRect/>
          <a:stretch>
            <a:fillRect/>
          </a:stretch>
        </p:blipFill>
        <p:spPr bwMode="auto">
          <a:xfrm>
            <a:off x="-1" y="0"/>
            <a:ext cx="993775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91176" y="3391187"/>
            <a:ext cx="6858000" cy="75647"/>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6470928" y="3391187"/>
            <a:ext cx="6858000" cy="75647"/>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5" y="0"/>
            <a:ext cx="993775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5" y="6783316"/>
            <a:ext cx="993775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97311" y="5803932"/>
            <a:ext cx="654858"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700133" y="501226"/>
            <a:ext cx="388054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Y </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a:t>
            </a:r>
            <a:endPar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a:t>
            </a:r>
            <a:r>
              <a:rPr lang="es-ES" sz="48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t>
            </a:r>
            <a:r>
              <a:rPr lang="es-ES" sz="48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AÑO NUEVO</a:t>
            </a:r>
            <a:r>
              <a:rPr lang="es-ES" sz="48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t>
            </a:r>
            <a:endPar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787811" y="3"/>
            <a:ext cx="3801861" cy="5407442"/>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martes, 25 de diciembre de 2018</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12:02</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378158" y="5611366"/>
            <a:ext cx="2183215" cy="934064"/>
          </a:xfrm>
          <a:prstGeom prst="rect">
            <a:avLst/>
          </a:prstGeom>
          <a:noFill/>
        </p:spPr>
      </p:pic>
    </p:spTree>
  </p:cSld>
  <p:clrMapOvr>
    <a:masterClrMapping/>
  </p:clrMapOvr>
  <p:transition spd="slow" advTm="12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93775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93775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153179" y="0"/>
            <a:ext cx="5300133" cy="1562100"/>
          </a:xfrm>
          <a:prstGeom prst="rect">
            <a:avLst/>
          </a:prstGeom>
          <a:noFill/>
        </p:spPr>
      </p:pic>
      <p:sp>
        <p:nvSpPr>
          <p:cNvPr id="4104" name="Text Box 8"/>
          <p:cNvSpPr txBox="1">
            <a:spLocks noChangeArrowheads="1"/>
          </p:cNvSpPr>
          <p:nvPr/>
        </p:nvSpPr>
        <p:spPr bwMode="auto">
          <a:xfrm>
            <a:off x="0" y="1905001"/>
            <a:ext cx="993775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242219" y="4724402"/>
            <a:ext cx="2898510"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128279" y="4191000"/>
            <a:ext cx="2567252"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389173" y="4876800"/>
            <a:ext cx="1325033"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79702"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79702"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79702"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79702"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MISTERIOS DEL CUERP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MISTERIOS DEL CUERPO</Template>
  <TotalTime>17</TotalTime>
  <Words>531</Words>
  <Application>Microsoft Office PowerPoint</Application>
  <PresentationFormat>Personalizado</PresentationFormat>
  <Paragraphs>26</Paragraphs>
  <Slides>12</Slides>
  <Notes>2</Notes>
  <HiddenSlides>0</HiddenSlides>
  <MMClips>0</MMClips>
  <ScaleCrop>false</ScaleCrop>
  <HeadingPairs>
    <vt:vector size="4" baseType="variant">
      <vt:variant>
        <vt:lpstr>Tema</vt:lpstr>
      </vt:variant>
      <vt:variant>
        <vt:i4>2</vt:i4>
      </vt:variant>
      <vt:variant>
        <vt:lpstr>Títulos de diapositiva</vt:lpstr>
      </vt:variant>
      <vt:variant>
        <vt:i4>12</vt:i4>
      </vt:variant>
    </vt:vector>
  </HeadingPairs>
  <TitlesOfParts>
    <vt:vector size="14" baseType="lpstr">
      <vt:lpstr>MISTERIOS DEL CUERPO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7</cp:revision>
  <dcterms:created xsi:type="dcterms:W3CDTF">2018-12-25T10:54:41Z</dcterms:created>
  <dcterms:modified xsi:type="dcterms:W3CDTF">2018-12-25T11:12:21Z</dcterms:modified>
</cp:coreProperties>
</file>